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821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50" b="0" i="0">
                <a:solidFill>
                  <a:srgbClr val="323232"/>
                </a:solidFill>
                <a:latin typeface="Segoe UI Semibold"/>
                <a:cs typeface="Segoe UI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50" b="0" i="0">
                <a:solidFill>
                  <a:srgbClr val="323232"/>
                </a:solidFill>
                <a:latin typeface="Segoe UI Semibold"/>
                <a:cs typeface="Segoe UI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62146" y="3484408"/>
            <a:ext cx="7515859" cy="6391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73737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3232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50" b="0" i="0">
                <a:solidFill>
                  <a:srgbClr val="323232"/>
                </a:solidFill>
                <a:latin typeface="Segoe UI Semibold"/>
                <a:cs typeface="Segoe UI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93747" y="1861358"/>
            <a:ext cx="17916604" cy="11360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50" b="0" i="0">
                <a:solidFill>
                  <a:srgbClr val="323232"/>
                </a:solidFill>
                <a:latin typeface="Segoe UI Semibold"/>
                <a:cs typeface="Segoe UI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azure.microsoft.com/en-us/services/purview/#overview" TargetMode="External"/><Relationship Id="rId3" Type="http://schemas.openxmlformats.org/officeDocument/2006/relationships/hyperlink" Target="https://azure.microsoft.com/en-us/services/kubernetes-service/?OCID=AID_SEM_EAIaIQobChMIx6CUjJ_J9gIVAf_jBx22xQpKEAAYASAAEgJI-vD_BwE%3AG%3As&amp;ef_id=EAIaIQobChMIx6CUjJ_J9gIVAf_jBx22xQpKEAAYASAAEgJI-vD_BwE%3AG%3As&amp;OCID=AID2201006_SEM_EAIaIQobChMIx6CUjJ_J9gIVAf_jBx22xQpKEAAYASAAEgJI-vD_BwE%3AG%3As&amp;gclid=EAIaIQobChMIx6CUjJ_J9gIVAf_jBx22xQpKEAAYASAAEgJI-vD_BwE&amp;features" TargetMode="External"/><Relationship Id="rId7" Type="http://schemas.openxmlformats.org/officeDocument/2006/relationships/hyperlink" Target="https://azure.microsoft.com/en-us/services/azure-arc/#product-overview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microsoft.com/en-us/azure/key-vault/general/overview" TargetMode="External"/><Relationship Id="rId5" Type="http://schemas.openxmlformats.org/officeDocument/2006/relationships/hyperlink" Target="https://azure.microsoft.com/en-us/services/app-service/#overview" TargetMode="External"/><Relationship Id="rId4" Type="http://schemas.openxmlformats.org/officeDocument/2006/relationships/hyperlink" Target="https://azure.microsoft.com/en-us/services/cosmos-db/#feature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totaleconomicimpact.com/go/microsoft/CloudAppSecurity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query.prod.cms.rt.microsoft.com/cms/api/am/binary/RWSvP2" TargetMode="Externa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zure.microsoft.com/en-us/solutions/network-security/#overvie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gcomtw.com/mailshot/Synopsys/2002BlackDuck/repossra19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hyperlink" Target="https://www.microsoft.com/security/blog/2020/07/07/new-study-customers-save-time-resources-improve-security-microsoft-cloud-app-security/" TargetMode="Externa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hyperlink" Target="https://www.microsoft.com/security/blog/2021/02/18/forrester-consulting-tei-study-azure-security-center-delivers-219-percent-roi-over-3-years-and-a-payback-of-less-than-6-months/" TargetMode="Externa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hyperlink" Target="https://www.microsoft.com/security/blog/2021/10/12/azure-network-security-helps-reduce-cost-and-risk-according-to-forrester-tei-study/" TargetMode="External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hyperlink" Target="https://www.prismware.co/contact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security/business/cloud-apps-defender" TargetMode="External"/><Relationship Id="rId2" Type="http://schemas.openxmlformats.org/officeDocument/2006/relationships/hyperlink" Target="https://azure.microsoft.com/en-us/services/defender-for-cloud/#features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hyperlink" Target="http://www.securid.com/offers/451-research-report-securing-cloud-transformations/" TargetMode="External"/><Relationship Id="rId4" Type="http://schemas.openxmlformats.org/officeDocument/2006/relationships/hyperlink" Target="https://www.verizon.com/business/resources/reports/2018-data-breach-digest.p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hyperlink" Target="https://docs.microsoft.com/en-us/microsoft-365/security/defender/microsoft-secure-score?view=o365-worldwide&amp;viewFallbackFrom=o365-worldwidehttps%3A%2F%2Fdocs.microsoft.com%2Fen-us%2Fmicrosoft-365%2Fsecurity%2Fdefender%2Fmicrosoft-secure-score%3Fview%3Do365-worldwide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security/benchmark/azure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29" y="-58641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8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89" y="11308556"/>
                </a:lnTo>
                <a:lnTo>
                  <a:pt x="20104089" y="0"/>
                </a:lnTo>
                <a:close/>
              </a:path>
            </a:pathLst>
          </a:custGeom>
          <a:solidFill>
            <a:srgbClr val="3232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2505" y="2943433"/>
            <a:ext cx="7797800" cy="3783329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2700" marR="5080">
              <a:lnSpc>
                <a:spcPts val="7090"/>
              </a:lnSpc>
              <a:spcBef>
                <a:spcPts val="1350"/>
              </a:spcBef>
            </a:pPr>
            <a:r>
              <a:rPr sz="6900" spc="-220" dirty="0">
                <a:solidFill>
                  <a:srgbClr val="FFFFFF"/>
                </a:solidFill>
                <a:latin typeface="Segoe UI Semibold"/>
                <a:cs typeface="Segoe UI Semibold"/>
              </a:rPr>
              <a:t>G</a:t>
            </a:r>
            <a:r>
              <a:rPr sz="6900" spc="-265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55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345" dirty="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sz="6900" spc="-280" dirty="0">
                <a:solidFill>
                  <a:srgbClr val="FFFFFF"/>
                </a:solidFill>
                <a:latin typeface="Segoe UI Semibold"/>
                <a:cs typeface="Segoe UI Semibold"/>
              </a:rPr>
              <a:t>n</a:t>
            </a:r>
            <a:r>
              <a:rPr sz="6900" spc="-265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-235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-350" dirty="0">
                <a:solidFill>
                  <a:srgbClr val="FFFFFF"/>
                </a:solidFill>
                <a:latin typeface="Segoe UI Semibold"/>
                <a:cs typeface="Segoe UI Semibold"/>
              </a:rPr>
              <a:t>g</a:t>
            </a:r>
            <a:r>
              <a:rPr sz="6900" spc="-285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385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6900" spc="-265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-235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d  </a:t>
            </a:r>
            <a:r>
              <a:rPr sz="6900" spc="-285" dirty="0">
                <a:solidFill>
                  <a:srgbClr val="FFFFFF"/>
                </a:solidFill>
                <a:latin typeface="Segoe UI Semibold"/>
                <a:cs typeface="Segoe UI Semibold"/>
              </a:rPr>
              <a:t>p</a:t>
            </a:r>
            <a:r>
              <a:rPr sz="6900" spc="-229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315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6900" spc="-305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-21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-190" dirty="0">
                <a:solidFill>
                  <a:srgbClr val="FFFFFF"/>
                </a:solidFill>
                <a:latin typeface="Segoe UI Semibold"/>
                <a:cs typeface="Segoe UI Semibold"/>
              </a:rPr>
              <a:t>c</a:t>
            </a:r>
            <a:r>
              <a:rPr sz="6900" spc="-305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-295" dirty="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sz="6900" spc="-315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6900" spc="5" dirty="0">
                <a:solidFill>
                  <a:srgbClr val="FFFFFF"/>
                </a:solidFill>
                <a:latin typeface="Segoe UI Semibold"/>
                <a:cs typeface="Segoe UI Semibold"/>
              </a:rPr>
              <a:t>n</a:t>
            </a:r>
            <a:r>
              <a:rPr sz="6900" spc="-560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254" dirty="0">
                <a:solidFill>
                  <a:srgbClr val="FFFFFF"/>
                </a:solidFill>
                <a:latin typeface="Segoe UI Semibold"/>
                <a:cs typeface="Segoe UI Semibold"/>
              </a:rPr>
              <a:t>f</a:t>
            </a:r>
            <a:r>
              <a:rPr sz="6900" spc="-325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6900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345" dirty="0">
                <a:solidFill>
                  <a:srgbClr val="FFFFFF"/>
                </a:solidFill>
                <a:latin typeface="Segoe UI Semibold"/>
                <a:cs typeface="Segoe UI Semibold"/>
              </a:rPr>
              <a:t>y</a:t>
            </a:r>
            <a:r>
              <a:rPr sz="6900" spc="-285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6900" spc="-335" dirty="0">
                <a:solidFill>
                  <a:srgbClr val="FFFFFF"/>
                </a:solidFill>
                <a:latin typeface="Segoe UI Semibold"/>
                <a:cs typeface="Segoe UI Semibold"/>
              </a:rPr>
              <a:t>u</a:t>
            </a:r>
            <a:r>
              <a:rPr sz="6900" spc="5" dirty="0">
                <a:solidFill>
                  <a:srgbClr val="FFFFFF"/>
                </a:solidFill>
                <a:latin typeface="Segoe UI Semibold"/>
                <a:cs typeface="Segoe UI Semibold"/>
              </a:rPr>
              <a:t>r  </a:t>
            </a:r>
            <a:r>
              <a:rPr sz="6900" spc="-260" dirty="0">
                <a:solidFill>
                  <a:srgbClr val="FFFFFF"/>
                </a:solidFill>
                <a:latin typeface="Segoe UI Semibold"/>
                <a:cs typeface="Segoe UI Semibold"/>
              </a:rPr>
              <a:t>m</a:t>
            </a:r>
            <a:r>
              <a:rPr sz="6900" spc="-335" dirty="0">
                <a:solidFill>
                  <a:srgbClr val="FFFFFF"/>
                </a:solidFill>
                <a:latin typeface="Segoe UI Semibold"/>
                <a:cs typeface="Segoe UI Semibold"/>
              </a:rPr>
              <a:t>u</a:t>
            </a:r>
            <a:r>
              <a:rPr sz="6900" spc="-300" dirty="0">
                <a:solidFill>
                  <a:srgbClr val="FFFFFF"/>
                </a:solidFill>
                <a:latin typeface="Segoe UI Semibold"/>
                <a:cs typeface="Segoe UI Semibold"/>
              </a:rPr>
              <a:t>l</a:t>
            </a:r>
            <a:r>
              <a:rPr sz="6900" spc="-305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-295" dirty="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sz="6900" spc="-254" dirty="0">
                <a:solidFill>
                  <a:srgbClr val="FFFFFF"/>
                </a:solidFill>
                <a:latin typeface="Segoe UI Semibold"/>
                <a:cs typeface="Segoe UI Semibold"/>
              </a:rPr>
              <a:t>c</a:t>
            </a:r>
            <a:r>
              <a:rPr sz="6900" spc="-290" dirty="0">
                <a:solidFill>
                  <a:srgbClr val="FFFFFF"/>
                </a:solidFill>
                <a:latin typeface="Segoe UI Semibold"/>
                <a:cs typeface="Segoe UI Semibold"/>
              </a:rPr>
              <a:t>l</a:t>
            </a:r>
            <a:r>
              <a:rPr sz="6900" spc="-260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6900" spc="-265" dirty="0">
                <a:solidFill>
                  <a:srgbClr val="FFFFFF"/>
                </a:solidFill>
                <a:latin typeface="Segoe UI Semibold"/>
                <a:cs typeface="Segoe UI Semibold"/>
              </a:rPr>
              <a:t>u</a:t>
            </a:r>
            <a:r>
              <a:rPr sz="6900" spc="15" dirty="0">
                <a:solidFill>
                  <a:srgbClr val="FFFFFF"/>
                </a:solidFill>
                <a:latin typeface="Segoe UI Semibold"/>
                <a:cs typeface="Segoe UI Semibold"/>
              </a:rPr>
              <a:t>d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235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25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-415" dirty="0">
                <a:solidFill>
                  <a:srgbClr val="FFFFFF"/>
                </a:solidFill>
                <a:latin typeface="Segoe UI Semibold"/>
                <a:cs typeface="Segoe UI Semibold"/>
              </a:rPr>
              <a:t>s</a:t>
            </a:r>
            <a:r>
              <a:rPr sz="6900" spc="-285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6900" spc="-335" dirty="0">
                <a:solidFill>
                  <a:srgbClr val="FFFFFF"/>
                </a:solidFill>
                <a:latin typeface="Segoe UI Semibold"/>
                <a:cs typeface="Segoe UI Semibold"/>
              </a:rPr>
              <a:t>u</a:t>
            </a:r>
            <a:r>
              <a:rPr sz="6900" spc="-250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305" dirty="0">
                <a:solidFill>
                  <a:srgbClr val="FFFFFF"/>
                </a:solidFill>
                <a:latin typeface="Segoe UI Semibold"/>
                <a:cs typeface="Segoe UI Semibold"/>
              </a:rPr>
              <a:t>c</a:t>
            </a:r>
            <a:r>
              <a:rPr sz="6900" spc="-235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-360" dirty="0">
                <a:solidFill>
                  <a:srgbClr val="FFFFFF"/>
                </a:solidFill>
                <a:latin typeface="Segoe UI Semibold"/>
                <a:cs typeface="Segoe UI Semibold"/>
              </a:rPr>
              <a:t>s</a:t>
            </a:r>
            <a:r>
              <a:rPr sz="6900" spc="-50" dirty="0">
                <a:solidFill>
                  <a:srgbClr val="FFFFFF"/>
                </a:solidFill>
                <a:latin typeface="Segoe UI Semibold"/>
                <a:cs typeface="Segoe UI Semibold"/>
              </a:rPr>
              <a:t>,  </a:t>
            </a:r>
            <a:r>
              <a:rPr sz="6900" spc="-310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6900" spc="-350" dirty="0">
                <a:solidFill>
                  <a:srgbClr val="FFFFFF"/>
                </a:solidFill>
                <a:latin typeface="Segoe UI Semibold"/>
                <a:cs typeface="Segoe UI Semibold"/>
              </a:rPr>
              <a:t>p</a:t>
            </a:r>
            <a:r>
              <a:rPr sz="6900" spc="-250" dirty="0">
                <a:solidFill>
                  <a:srgbClr val="FFFFFF"/>
                </a:solidFill>
                <a:latin typeface="Segoe UI Semibold"/>
                <a:cs typeface="Segoe UI Semibold"/>
              </a:rPr>
              <a:t>p</a:t>
            </a:r>
            <a:r>
              <a:rPr sz="6900" spc="-360" dirty="0">
                <a:solidFill>
                  <a:srgbClr val="FFFFFF"/>
                </a:solidFill>
                <a:latin typeface="Segoe UI Semibold"/>
                <a:cs typeface="Segoe UI Semibold"/>
              </a:rPr>
              <a:t>s</a:t>
            </a:r>
            <a:r>
              <a:rPr sz="6900" spc="-45" dirty="0">
                <a:solidFill>
                  <a:srgbClr val="FFFFFF"/>
                </a:solidFill>
                <a:latin typeface="Segoe UI Semibold"/>
                <a:cs typeface="Segoe UI Semibold"/>
              </a:rPr>
              <a:t>,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310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6900" spc="-305" dirty="0">
                <a:solidFill>
                  <a:srgbClr val="FFFFFF"/>
                </a:solidFill>
                <a:latin typeface="Segoe UI Semibold"/>
                <a:cs typeface="Segoe UI Semibold"/>
              </a:rPr>
              <a:t>n</a:t>
            </a:r>
            <a:r>
              <a:rPr sz="6900" spc="15" dirty="0">
                <a:solidFill>
                  <a:srgbClr val="FFFFFF"/>
                </a:solidFill>
                <a:latin typeface="Segoe UI Semibold"/>
                <a:cs typeface="Segoe UI Semibold"/>
              </a:rPr>
              <a:t>d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295" dirty="0">
                <a:solidFill>
                  <a:srgbClr val="FFFFFF"/>
                </a:solidFill>
                <a:latin typeface="Segoe UI Semibold"/>
                <a:cs typeface="Segoe UI Semibold"/>
              </a:rPr>
              <a:t>d</a:t>
            </a:r>
            <a:r>
              <a:rPr sz="6900" spc="-385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6900" spc="-140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-105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endParaRPr sz="6900">
              <a:latin typeface="Segoe UI Semibold"/>
              <a:cs typeface="Segoe UI Semibold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8739992"/>
            <a:ext cx="6031230" cy="2568575"/>
            <a:chOff x="0" y="8739992"/>
            <a:chExt cx="6031230" cy="256857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37584" y="10008309"/>
              <a:ext cx="304207" cy="23336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1306" y="10071883"/>
              <a:ext cx="126519" cy="1697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15055" y="10075974"/>
              <a:ext cx="145241" cy="1639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94538" y="10007052"/>
              <a:ext cx="454361" cy="29992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84262" y="9936880"/>
              <a:ext cx="1764030" cy="376555"/>
            </a:xfrm>
            <a:custGeom>
              <a:avLst/>
              <a:gdLst/>
              <a:ahLst/>
              <a:cxnLst/>
              <a:rect l="l" t="t" r="r" b="b"/>
              <a:pathLst>
                <a:path w="1764030" h="376554">
                  <a:moveTo>
                    <a:pt x="178727" y="197332"/>
                  </a:moveTo>
                  <a:lnTo>
                    <a:pt x="0" y="197332"/>
                  </a:lnTo>
                  <a:lnTo>
                    <a:pt x="0" y="376059"/>
                  </a:lnTo>
                  <a:lnTo>
                    <a:pt x="178727" y="376059"/>
                  </a:lnTo>
                  <a:lnTo>
                    <a:pt x="178727" y="197332"/>
                  </a:lnTo>
                  <a:close/>
                </a:path>
                <a:path w="1764030" h="376554">
                  <a:moveTo>
                    <a:pt x="178727" y="0"/>
                  </a:moveTo>
                  <a:lnTo>
                    <a:pt x="0" y="0"/>
                  </a:lnTo>
                  <a:lnTo>
                    <a:pt x="0" y="178727"/>
                  </a:lnTo>
                  <a:lnTo>
                    <a:pt x="178727" y="178727"/>
                  </a:lnTo>
                  <a:lnTo>
                    <a:pt x="178727" y="0"/>
                  </a:lnTo>
                  <a:close/>
                </a:path>
                <a:path w="1764030" h="376554">
                  <a:moveTo>
                    <a:pt x="376059" y="197332"/>
                  </a:moveTo>
                  <a:lnTo>
                    <a:pt x="197332" y="197332"/>
                  </a:lnTo>
                  <a:lnTo>
                    <a:pt x="197332" y="376059"/>
                  </a:lnTo>
                  <a:lnTo>
                    <a:pt x="376059" y="376059"/>
                  </a:lnTo>
                  <a:lnTo>
                    <a:pt x="376059" y="197332"/>
                  </a:lnTo>
                  <a:close/>
                </a:path>
                <a:path w="1764030" h="376554">
                  <a:moveTo>
                    <a:pt x="376059" y="0"/>
                  </a:moveTo>
                  <a:lnTo>
                    <a:pt x="197332" y="0"/>
                  </a:lnTo>
                  <a:lnTo>
                    <a:pt x="197332" y="178727"/>
                  </a:lnTo>
                  <a:lnTo>
                    <a:pt x="376059" y="178727"/>
                  </a:lnTo>
                  <a:lnTo>
                    <a:pt x="376059" y="0"/>
                  </a:lnTo>
                  <a:close/>
                </a:path>
                <a:path w="1764030" h="376554">
                  <a:moveTo>
                    <a:pt x="733082" y="75196"/>
                  </a:moveTo>
                  <a:lnTo>
                    <a:pt x="679272" y="75196"/>
                  </a:lnTo>
                  <a:lnTo>
                    <a:pt x="610819" y="242468"/>
                  </a:lnTo>
                  <a:lnTo>
                    <a:pt x="609879" y="242468"/>
                  </a:lnTo>
                  <a:lnTo>
                    <a:pt x="563956" y="123990"/>
                  </a:lnTo>
                  <a:lnTo>
                    <a:pt x="545045" y="75196"/>
                  </a:lnTo>
                  <a:lnTo>
                    <a:pt x="488873" y="75196"/>
                  </a:lnTo>
                  <a:lnTo>
                    <a:pt x="488873" y="300850"/>
                  </a:lnTo>
                  <a:lnTo>
                    <a:pt x="525068" y="300850"/>
                  </a:lnTo>
                  <a:lnTo>
                    <a:pt x="525068" y="123990"/>
                  </a:lnTo>
                  <a:lnTo>
                    <a:pt x="525538" y="123990"/>
                  </a:lnTo>
                  <a:lnTo>
                    <a:pt x="597293" y="300850"/>
                  </a:lnTo>
                  <a:lnTo>
                    <a:pt x="623252" y="300850"/>
                  </a:lnTo>
                  <a:lnTo>
                    <a:pt x="646366" y="242468"/>
                  </a:lnTo>
                  <a:lnTo>
                    <a:pt x="693280" y="123990"/>
                  </a:lnTo>
                  <a:lnTo>
                    <a:pt x="693902" y="123990"/>
                  </a:lnTo>
                  <a:lnTo>
                    <a:pt x="693902" y="300850"/>
                  </a:lnTo>
                  <a:lnTo>
                    <a:pt x="733082" y="300850"/>
                  </a:lnTo>
                  <a:lnTo>
                    <a:pt x="733082" y="123990"/>
                  </a:lnTo>
                  <a:lnTo>
                    <a:pt x="733082" y="75196"/>
                  </a:lnTo>
                  <a:close/>
                </a:path>
                <a:path w="1764030" h="376554">
                  <a:moveTo>
                    <a:pt x="807859" y="139090"/>
                  </a:moveTo>
                  <a:lnTo>
                    <a:pt x="769772" y="139090"/>
                  </a:lnTo>
                  <a:lnTo>
                    <a:pt x="769772" y="300850"/>
                  </a:lnTo>
                  <a:lnTo>
                    <a:pt x="807859" y="300850"/>
                  </a:lnTo>
                  <a:lnTo>
                    <a:pt x="807859" y="139090"/>
                  </a:lnTo>
                  <a:close/>
                </a:path>
                <a:path w="1764030" h="376554">
                  <a:moveTo>
                    <a:pt x="812266" y="98539"/>
                  </a:moveTo>
                  <a:lnTo>
                    <a:pt x="812177" y="86055"/>
                  </a:lnTo>
                  <a:lnTo>
                    <a:pt x="810069" y="81038"/>
                  </a:lnTo>
                  <a:lnTo>
                    <a:pt x="801255" y="72339"/>
                  </a:lnTo>
                  <a:lnTo>
                    <a:pt x="795693" y="70167"/>
                  </a:lnTo>
                  <a:lnTo>
                    <a:pt x="782688" y="70167"/>
                  </a:lnTo>
                  <a:lnTo>
                    <a:pt x="777265" y="72288"/>
                  </a:lnTo>
                  <a:lnTo>
                    <a:pt x="768134" y="80784"/>
                  </a:lnTo>
                  <a:lnTo>
                    <a:pt x="765848" y="86055"/>
                  </a:lnTo>
                  <a:lnTo>
                    <a:pt x="765898" y="98539"/>
                  </a:lnTo>
                  <a:lnTo>
                    <a:pt x="768083" y="103593"/>
                  </a:lnTo>
                  <a:lnTo>
                    <a:pt x="776998" y="112102"/>
                  </a:lnTo>
                  <a:lnTo>
                    <a:pt x="782485" y="114223"/>
                  </a:lnTo>
                  <a:lnTo>
                    <a:pt x="795489" y="114223"/>
                  </a:lnTo>
                  <a:lnTo>
                    <a:pt x="801014" y="112102"/>
                  </a:lnTo>
                  <a:lnTo>
                    <a:pt x="810018" y="103733"/>
                  </a:lnTo>
                  <a:lnTo>
                    <a:pt x="812266" y="98539"/>
                  </a:lnTo>
                  <a:close/>
                </a:path>
                <a:path w="1764030" h="376554">
                  <a:moveTo>
                    <a:pt x="960970" y="144119"/>
                  </a:moveTo>
                  <a:lnTo>
                    <a:pt x="956665" y="141706"/>
                  </a:lnTo>
                  <a:lnTo>
                    <a:pt x="950874" y="139585"/>
                  </a:lnTo>
                  <a:lnTo>
                    <a:pt x="936282" y="135915"/>
                  </a:lnTo>
                  <a:lnTo>
                    <a:pt x="929081" y="135001"/>
                  </a:lnTo>
                  <a:lnTo>
                    <a:pt x="921956" y="135001"/>
                  </a:lnTo>
                  <a:lnTo>
                    <a:pt x="869873" y="149199"/>
                  </a:lnTo>
                  <a:lnTo>
                    <a:pt x="840168" y="188950"/>
                  </a:lnTo>
                  <a:lnTo>
                    <a:pt x="834453" y="224523"/>
                  </a:lnTo>
                  <a:lnTo>
                    <a:pt x="835850" y="241287"/>
                  </a:lnTo>
                  <a:lnTo>
                    <a:pt x="856805" y="282206"/>
                  </a:lnTo>
                  <a:lnTo>
                    <a:pt x="897839" y="303364"/>
                  </a:lnTo>
                  <a:lnTo>
                    <a:pt x="914857" y="304774"/>
                  </a:lnTo>
                  <a:lnTo>
                    <a:pt x="921651" y="304609"/>
                  </a:lnTo>
                  <a:lnTo>
                    <a:pt x="960970" y="294233"/>
                  </a:lnTo>
                  <a:lnTo>
                    <a:pt x="960970" y="273151"/>
                  </a:lnTo>
                  <a:lnTo>
                    <a:pt x="960970" y="258826"/>
                  </a:lnTo>
                  <a:lnTo>
                    <a:pt x="955192" y="263131"/>
                  </a:lnTo>
                  <a:lnTo>
                    <a:pt x="948905" y="266598"/>
                  </a:lnTo>
                  <a:lnTo>
                    <a:pt x="935266" y="271843"/>
                  </a:lnTo>
                  <a:lnTo>
                    <a:pt x="929030" y="273151"/>
                  </a:lnTo>
                  <a:lnTo>
                    <a:pt x="923366" y="273151"/>
                  </a:lnTo>
                  <a:lnTo>
                    <a:pt x="887247" y="259461"/>
                  </a:lnTo>
                  <a:lnTo>
                    <a:pt x="873950" y="221234"/>
                  </a:lnTo>
                  <a:lnTo>
                    <a:pt x="874814" y="209435"/>
                  </a:lnTo>
                  <a:lnTo>
                    <a:pt x="895261" y="175323"/>
                  </a:lnTo>
                  <a:lnTo>
                    <a:pt x="924153" y="167093"/>
                  </a:lnTo>
                  <a:lnTo>
                    <a:pt x="930554" y="167093"/>
                  </a:lnTo>
                  <a:lnTo>
                    <a:pt x="936815" y="168275"/>
                  </a:lnTo>
                  <a:lnTo>
                    <a:pt x="949096" y="172999"/>
                  </a:lnTo>
                  <a:lnTo>
                    <a:pt x="955090" y="176326"/>
                  </a:lnTo>
                  <a:lnTo>
                    <a:pt x="960970" y="180632"/>
                  </a:lnTo>
                  <a:lnTo>
                    <a:pt x="960970" y="167093"/>
                  </a:lnTo>
                  <a:lnTo>
                    <a:pt x="960970" y="144119"/>
                  </a:lnTo>
                  <a:close/>
                </a:path>
                <a:path w="1764030" h="376554">
                  <a:moveTo>
                    <a:pt x="1083703" y="138607"/>
                  </a:moveTo>
                  <a:lnTo>
                    <a:pt x="1082027" y="137985"/>
                  </a:lnTo>
                  <a:lnTo>
                    <a:pt x="1079982" y="137464"/>
                  </a:lnTo>
                  <a:lnTo>
                    <a:pt x="1075156" y="136626"/>
                  </a:lnTo>
                  <a:lnTo>
                    <a:pt x="1072426" y="136410"/>
                  </a:lnTo>
                  <a:lnTo>
                    <a:pt x="1069378" y="136410"/>
                  </a:lnTo>
                  <a:lnTo>
                    <a:pt x="1034846" y="152793"/>
                  </a:lnTo>
                  <a:lnTo>
                    <a:pt x="1028319" y="164579"/>
                  </a:lnTo>
                  <a:lnTo>
                    <a:pt x="1027684" y="164579"/>
                  </a:lnTo>
                  <a:lnTo>
                    <a:pt x="1027684" y="139090"/>
                  </a:lnTo>
                  <a:lnTo>
                    <a:pt x="989609" y="139090"/>
                  </a:lnTo>
                  <a:lnTo>
                    <a:pt x="989609" y="300850"/>
                  </a:lnTo>
                  <a:lnTo>
                    <a:pt x="1027684" y="300850"/>
                  </a:lnTo>
                  <a:lnTo>
                    <a:pt x="1027684" y="219176"/>
                  </a:lnTo>
                  <a:lnTo>
                    <a:pt x="1028293" y="207695"/>
                  </a:lnTo>
                  <a:lnTo>
                    <a:pt x="1048118" y="173977"/>
                  </a:lnTo>
                  <a:lnTo>
                    <a:pt x="1061046" y="171030"/>
                  </a:lnTo>
                  <a:lnTo>
                    <a:pt x="1066507" y="171030"/>
                  </a:lnTo>
                  <a:lnTo>
                    <a:pt x="1071143" y="171678"/>
                  </a:lnTo>
                  <a:lnTo>
                    <a:pt x="1078788" y="174307"/>
                  </a:lnTo>
                  <a:lnTo>
                    <a:pt x="1081709" y="175704"/>
                  </a:lnTo>
                  <a:lnTo>
                    <a:pt x="1083703" y="177165"/>
                  </a:lnTo>
                  <a:lnTo>
                    <a:pt x="1083703" y="171030"/>
                  </a:lnTo>
                  <a:lnTo>
                    <a:pt x="1083703" y="164579"/>
                  </a:lnTo>
                  <a:lnTo>
                    <a:pt x="1083703" y="138607"/>
                  </a:lnTo>
                  <a:close/>
                </a:path>
                <a:path w="1764030" h="376554">
                  <a:moveTo>
                    <a:pt x="1251927" y="218859"/>
                  </a:moveTo>
                  <a:lnTo>
                    <a:pt x="1250594" y="200660"/>
                  </a:lnTo>
                  <a:lnTo>
                    <a:pt x="1246593" y="184429"/>
                  </a:lnTo>
                  <a:lnTo>
                    <a:pt x="1239939" y="170167"/>
                  </a:lnTo>
                  <a:lnTo>
                    <a:pt x="1237843" y="167411"/>
                  </a:lnTo>
                  <a:lnTo>
                    <a:pt x="1230617" y="157886"/>
                  </a:lnTo>
                  <a:lnTo>
                    <a:pt x="1218907" y="148005"/>
                  </a:lnTo>
                  <a:lnTo>
                    <a:pt x="1212202" y="144576"/>
                  </a:lnTo>
                  <a:lnTo>
                    <a:pt x="1212202" y="218859"/>
                  </a:lnTo>
                  <a:lnTo>
                    <a:pt x="1212151" y="222326"/>
                  </a:lnTo>
                  <a:lnTo>
                    <a:pt x="1201420" y="259778"/>
                  </a:lnTo>
                  <a:lnTo>
                    <a:pt x="1169784" y="273151"/>
                  </a:lnTo>
                  <a:lnTo>
                    <a:pt x="1159713" y="272313"/>
                  </a:lnTo>
                  <a:lnTo>
                    <a:pt x="1128293" y="243420"/>
                  </a:lnTo>
                  <a:lnTo>
                    <a:pt x="1125499" y="222326"/>
                  </a:lnTo>
                  <a:lnTo>
                    <a:pt x="1125550" y="218859"/>
                  </a:lnTo>
                  <a:lnTo>
                    <a:pt x="1136980" y="181330"/>
                  </a:lnTo>
                  <a:lnTo>
                    <a:pt x="1169479" y="167411"/>
                  </a:lnTo>
                  <a:lnTo>
                    <a:pt x="1179068" y="168236"/>
                  </a:lnTo>
                  <a:lnTo>
                    <a:pt x="1209459" y="197218"/>
                  </a:lnTo>
                  <a:lnTo>
                    <a:pt x="1212202" y="218859"/>
                  </a:lnTo>
                  <a:lnTo>
                    <a:pt x="1212202" y="144576"/>
                  </a:lnTo>
                  <a:lnTo>
                    <a:pt x="1205141" y="140944"/>
                  </a:lnTo>
                  <a:lnTo>
                    <a:pt x="1189291" y="136715"/>
                  </a:lnTo>
                  <a:lnTo>
                    <a:pt x="1171371" y="135305"/>
                  </a:lnTo>
                  <a:lnTo>
                    <a:pt x="1152321" y="136766"/>
                  </a:lnTo>
                  <a:lnTo>
                    <a:pt x="1108430" y="158762"/>
                  </a:lnTo>
                  <a:lnTo>
                    <a:pt x="1087183" y="203301"/>
                  </a:lnTo>
                  <a:lnTo>
                    <a:pt x="1085773" y="222326"/>
                  </a:lnTo>
                  <a:lnTo>
                    <a:pt x="1087145" y="240436"/>
                  </a:lnTo>
                  <a:lnTo>
                    <a:pt x="1107871" y="282676"/>
                  </a:lnTo>
                  <a:lnTo>
                    <a:pt x="1149756" y="303390"/>
                  </a:lnTo>
                  <a:lnTo>
                    <a:pt x="1167587" y="304774"/>
                  </a:lnTo>
                  <a:lnTo>
                    <a:pt x="1186078" y="303326"/>
                  </a:lnTo>
                  <a:lnTo>
                    <a:pt x="1229271" y="281482"/>
                  </a:lnTo>
                  <a:lnTo>
                    <a:pt x="1250518" y="237528"/>
                  </a:lnTo>
                  <a:lnTo>
                    <a:pt x="1251927" y="218859"/>
                  </a:lnTo>
                  <a:close/>
                </a:path>
                <a:path w="1764030" h="376554">
                  <a:moveTo>
                    <a:pt x="1377962" y="254266"/>
                  </a:moveTo>
                  <a:lnTo>
                    <a:pt x="1356156" y="215811"/>
                  </a:lnTo>
                  <a:lnTo>
                    <a:pt x="1328635" y="202730"/>
                  </a:lnTo>
                  <a:lnTo>
                    <a:pt x="1322108" y="199644"/>
                  </a:lnTo>
                  <a:lnTo>
                    <a:pt x="1317155" y="196875"/>
                  </a:lnTo>
                  <a:lnTo>
                    <a:pt x="1313776" y="194398"/>
                  </a:lnTo>
                  <a:lnTo>
                    <a:pt x="1310309" y="191300"/>
                  </a:lnTo>
                  <a:lnTo>
                    <a:pt x="1308582" y="187032"/>
                  </a:lnTo>
                  <a:lnTo>
                    <a:pt x="1308582" y="176644"/>
                  </a:lnTo>
                  <a:lnTo>
                    <a:pt x="1310589" y="172758"/>
                  </a:lnTo>
                  <a:lnTo>
                    <a:pt x="1318666" y="167093"/>
                  </a:lnTo>
                  <a:lnTo>
                    <a:pt x="1324305" y="165684"/>
                  </a:lnTo>
                  <a:lnTo>
                    <a:pt x="1338160" y="165684"/>
                  </a:lnTo>
                  <a:lnTo>
                    <a:pt x="1344815" y="166890"/>
                  </a:lnTo>
                  <a:lnTo>
                    <a:pt x="1358239" y="171716"/>
                  </a:lnTo>
                  <a:lnTo>
                    <a:pt x="1364119" y="174586"/>
                  </a:lnTo>
                  <a:lnTo>
                    <a:pt x="1369161" y="177952"/>
                  </a:lnTo>
                  <a:lnTo>
                    <a:pt x="1369161" y="165684"/>
                  </a:lnTo>
                  <a:lnTo>
                    <a:pt x="1369161" y="141770"/>
                  </a:lnTo>
                  <a:lnTo>
                    <a:pt x="1364424" y="139776"/>
                  </a:lnTo>
                  <a:lnTo>
                    <a:pt x="1358557" y="138137"/>
                  </a:lnTo>
                  <a:lnTo>
                    <a:pt x="1344498" y="135623"/>
                  </a:lnTo>
                  <a:lnTo>
                    <a:pt x="1338160" y="135001"/>
                  </a:lnTo>
                  <a:lnTo>
                    <a:pt x="1332496" y="135001"/>
                  </a:lnTo>
                  <a:lnTo>
                    <a:pt x="1287411" y="149072"/>
                  </a:lnTo>
                  <a:lnTo>
                    <a:pt x="1270025" y="185026"/>
                  </a:lnTo>
                  <a:lnTo>
                    <a:pt x="1270571" y="193154"/>
                  </a:lnTo>
                  <a:lnTo>
                    <a:pt x="1298956" y="228333"/>
                  </a:lnTo>
                  <a:lnTo>
                    <a:pt x="1316913" y="236308"/>
                  </a:lnTo>
                  <a:lnTo>
                    <a:pt x="1323670" y="239534"/>
                  </a:lnTo>
                  <a:lnTo>
                    <a:pt x="1328991" y="242557"/>
                  </a:lnTo>
                  <a:lnTo>
                    <a:pt x="1332890" y="245376"/>
                  </a:lnTo>
                  <a:lnTo>
                    <a:pt x="1337132" y="248996"/>
                  </a:lnTo>
                  <a:lnTo>
                    <a:pt x="1339253" y="253428"/>
                  </a:lnTo>
                  <a:lnTo>
                    <a:pt x="1339253" y="264337"/>
                  </a:lnTo>
                  <a:lnTo>
                    <a:pt x="1337221" y="268376"/>
                  </a:lnTo>
                  <a:lnTo>
                    <a:pt x="1329029" y="273202"/>
                  </a:lnTo>
                  <a:lnTo>
                    <a:pt x="1322679" y="274408"/>
                  </a:lnTo>
                  <a:lnTo>
                    <a:pt x="1307579" y="274408"/>
                  </a:lnTo>
                  <a:lnTo>
                    <a:pt x="1300340" y="272999"/>
                  </a:lnTo>
                  <a:lnTo>
                    <a:pt x="1284389" y="267335"/>
                  </a:lnTo>
                  <a:lnTo>
                    <a:pt x="1276946" y="263499"/>
                  </a:lnTo>
                  <a:lnTo>
                    <a:pt x="1270025" y="258673"/>
                  </a:lnTo>
                  <a:lnTo>
                    <a:pt x="1270025" y="296125"/>
                  </a:lnTo>
                  <a:lnTo>
                    <a:pt x="1275689" y="298640"/>
                  </a:lnTo>
                  <a:lnTo>
                    <a:pt x="1282573" y="300710"/>
                  </a:lnTo>
                  <a:lnTo>
                    <a:pt x="1298841" y="303974"/>
                  </a:lnTo>
                  <a:lnTo>
                    <a:pt x="1306258" y="304774"/>
                  </a:lnTo>
                  <a:lnTo>
                    <a:pt x="1312976" y="304774"/>
                  </a:lnTo>
                  <a:lnTo>
                    <a:pt x="1350873" y="296989"/>
                  </a:lnTo>
                  <a:lnTo>
                    <a:pt x="1373720" y="274408"/>
                  </a:lnTo>
                  <a:lnTo>
                    <a:pt x="1376870" y="265112"/>
                  </a:lnTo>
                  <a:lnTo>
                    <a:pt x="1377962" y="254266"/>
                  </a:lnTo>
                  <a:close/>
                </a:path>
                <a:path w="1764030" h="376554">
                  <a:moveTo>
                    <a:pt x="1560499" y="218859"/>
                  </a:moveTo>
                  <a:lnTo>
                    <a:pt x="1559166" y="200660"/>
                  </a:lnTo>
                  <a:lnTo>
                    <a:pt x="1555165" y="184429"/>
                  </a:lnTo>
                  <a:lnTo>
                    <a:pt x="1548498" y="170167"/>
                  </a:lnTo>
                  <a:lnTo>
                    <a:pt x="1546402" y="167411"/>
                  </a:lnTo>
                  <a:lnTo>
                    <a:pt x="1539163" y="157886"/>
                  </a:lnTo>
                  <a:lnTo>
                    <a:pt x="1527467" y="148005"/>
                  </a:lnTo>
                  <a:lnTo>
                    <a:pt x="1520761" y="144576"/>
                  </a:lnTo>
                  <a:lnTo>
                    <a:pt x="1520761" y="218859"/>
                  </a:lnTo>
                  <a:lnTo>
                    <a:pt x="1520710" y="222326"/>
                  </a:lnTo>
                  <a:lnTo>
                    <a:pt x="1509979" y="259778"/>
                  </a:lnTo>
                  <a:lnTo>
                    <a:pt x="1478356" y="273151"/>
                  </a:lnTo>
                  <a:lnTo>
                    <a:pt x="1468272" y="272313"/>
                  </a:lnTo>
                  <a:lnTo>
                    <a:pt x="1436852" y="243420"/>
                  </a:lnTo>
                  <a:lnTo>
                    <a:pt x="1434058" y="222326"/>
                  </a:lnTo>
                  <a:lnTo>
                    <a:pt x="1434109" y="218859"/>
                  </a:lnTo>
                  <a:lnTo>
                    <a:pt x="1445552" y="181330"/>
                  </a:lnTo>
                  <a:lnTo>
                    <a:pt x="1478038" y="167411"/>
                  </a:lnTo>
                  <a:lnTo>
                    <a:pt x="1487627" y="168236"/>
                  </a:lnTo>
                  <a:lnTo>
                    <a:pt x="1518018" y="197218"/>
                  </a:lnTo>
                  <a:lnTo>
                    <a:pt x="1520761" y="218859"/>
                  </a:lnTo>
                  <a:lnTo>
                    <a:pt x="1520761" y="144576"/>
                  </a:lnTo>
                  <a:lnTo>
                    <a:pt x="1513700" y="140944"/>
                  </a:lnTo>
                  <a:lnTo>
                    <a:pt x="1497850" y="136715"/>
                  </a:lnTo>
                  <a:lnTo>
                    <a:pt x="1479918" y="135305"/>
                  </a:lnTo>
                  <a:lnTo>
                    <a:pt x="1460881" y="136766"/>
                  </a:lnTo>
                  <a:lnTo>
                    <a:pt x="1416989" y="158762"/>
                  </a:lnTo>
                  <a:lnTo>
                    <a:pt x="1395742" y="203301"/>
                  </a:lnTo>
                  <a:lnTo>
                    <a:pt x="1394320" y="222326"/>
                  </a:lnTo>
                  <a:lnTo>
                    <a:pt x="1395704" y="240436"/>
                  </a:lnTo>
                  <a:lnTo>
                    <a:pt x="1416443" y="282676"/>
                  </a:lnTo>
                  <a:lnTo>
                    <a:pt x="1458315" y="303390"/>
                  </a:lnTo>
                  <a:lnTo>
                    <a:pt x="1476159" y="304774"/>
                  </a:lnTo>
                  <a:lnTo>
                    <a:pt x="1494637" y="303326"/>
                  </a:lnTo>
                  <a:lnTo>
                    <a:pt x="1511084" y="298958"/>
                  </a:lnTo>
                  <a:lnTo>
                    <a:pt x="1525485" y="291680"/>
                  </a:lnTo>
                  <a:lnTo>
                    <a:pt x="1537843" y="281482"/>
                  </a:lnTo>
                  <a:lnTo>
                    <a:pt x="1544370" y="273151"/>
                  </a:lnTo>
                  <a:lnTo>
                    <a:pt x="1547749" y="268846"/>
                  </a:lnTo>
                  <a:lnTo>
                    <a:pt x="1554835" y="254190"/>
                  </a:lnTo>
                  <a:lnTo>
                    <a:pt x="1559077" y="237528"/>
                  </a:lnTo>
                  <a:lnTo>
                    <a:pt x="1560499" y="218859"/>
                  </a:lnTo>
                  <a:close/>
                </a:path>
                <a:path w="1764030" h="376554">
                  <a:moveTo>
                    <a:pt x="1763610" y="139090"/>
                  </a:moveTo>
                  <a:lnTo>
                    <a:pt x="1725053" y="139090"/>
                  </a:lnTo>
                  <a:lnTo>
                    <a:pt x="1725053" y="91097"/>
                  </a:lnTo>
                  <a:lnTo>
                    <a:pt x="1686814" y="102743"/>
                  </a:lnTo>
                  <a:lnTo>
                    <a:pt x="1686814" y="139090"/>
                  </a:lnTo>
                  <a:lnTo>
                    <a:pt x="1630108" y="139090"/>
                  </a:lnTo>
                  <a:lnTo>
                    <a:pt x="1630108" y="109816"/>
                  </a:lnTo>
                  <a:lnTo>
                    <a:pt x="1632254" y="102450"/>
                  </a:lnTo>
                  <a:lnTo>
                    <a:pt x="1640865" y="92494"/>
                  </a:lnTo>
                  <a:lnTo>
                    <a:pt x="1646999" y="89992"/>
                  </a:lnTo>
                  <a:lnTo>
                    <a:pt x="1659064" y="89992"/>
                  </a:lnTo>
                  <a:lnTo>
                    <a:pt x="1662684" y="90525"/>
                  </a:lnTo>
                  <a:lnTo>
                    <a:pt x="1668970" y="92608"/>
                  </a:lnTo>
                  <a:lnTo>
                    <a:pt x="1671180" y="93510"/>
                  </a:lnTo>
                  <a:lnTo>
                    <a:pt x="1672437" y="94234"/>
                  </a:lnTo>
                  <a:lnTo>
                    <a:pt x="1672437" y="89992"/>
                  </a:lnTo>
                  <a:lnTo>
                    <a:pt x="1672437" y="61353"/>
                  </a:lnTo>
                  <a:lnTo>
                    <a:pt x="1669707" y="60401"/>
                  </a:lnTo>
                  <a:lnTo>
                    <a:pt x="1666570" y="59702"/>
                  </a:lnTo>
                  <a:lnTo>
                    <a:pt x="1659420" y="58762"/>
                  </a:lnTo>
                  <a:lnTo>
                    <a:pt x="1655330" y="58521"/>
                  </a:lnTo>
                  <a:lnTo>
                    <a:pt x="1650720" y="58521"/>
                  </a:lnTo>
                  <a:lnTo>
                    <a:pt x="1608162" y="74815"/>
                  </a:lnTo>
                  <a:lnTo>
                    <a:pt x="1591564" y="116586"/>
                  </a:lnTo>
                  <a:lnTo>
                    <a:pt x="1591564" y="139090"/>
                  </a:lnTo>
                  <a:lnTo>
                    <a:pt x="1564500" y="139090"/>
                  </a:lnTo>
                  <a:lnTo>
                    <a:pt x="1564500" y="170243"/>
                  </a:lnTo>
                  <a:lnTo>
                    <a:pt x="1591564" y="170243"/>
                  </a:lnTo>
                  <a:lnTo>
                    <a:pt x="1591564" y="300850"/>
                  </a:lnTo>
                  <a:lnTo>
                    <a:pt x="1630108" y="300850"/>
                  </a:lnTo>
                  <a:lnTo>
                    <a:pt x="1630108" y="170243"/>
                  </a:lnTo>
                  <a:lnTo>
                    <a:pt x="1686814" y="170243"/>
                  </a:lnTo>
                  <a:lnTo>
                    <a:pt x="1686814" y="253326"/>
                  </a:lnTo>
                  <a:lnTo>
                    <a:pt x="1687576" y="265417"/>
                  </a:lnTo>
                  <a:lnTo>
                    <a:pt x="1713903" y="301574"/>
                  </a:lnTo>
                  <a:lnTo>
                    <a:pt x="1734972" y="304774"/>
                  </a:lnTo>
                  <a:lnTo>
                    <a:pt x="1740433" y="304774"/>
                  </a:lnTo>
                  <a:lnTo>
                    <a:pt x="1745957" y="304203"/>
                  </a:lnTo>
                  <a:lnTo>
                    <a:pt x="1757184" y="301891"/>
                  </a:lnTo>
                  <a:lnTo>
                    <a:pt x="1761197" y="300634"/>
                  </a:lnTo>
                  <a:lnTo>
                    <a:pt x="1763610" y="299262"/>
                  </a:lnTo>
                  <a:lnTo>
                    <a:pt x="1763610" y="273151"/>
                  </a:lnTo>
                  <a:lnTo>
                    <a:pt x="1763610" y="267804"/>
                  </a:lnTo>
                  <a:lnTo>
                    <a:pt x="1761299" y="269265"/>
                  </a:lnTo>
                  <a:lnTo>
                    <a:pt x="1758594" y="270522"/>
                  </a:lnTo>
                  <a:lnTo>
                    <a:pt x="1752409" y="272630"/>
                  </a:lnTo>
                  <a:lnTo>
                    <a:pt x="1749755" y="273151"/>
                  </a:lnTo>
                  <a:lnTo>
                    <a:pt x="1739785" y="273151"/>
                  </a:lnTo>
                  <a:lnTo>
                    <a:pt x="1734108" y="271106"/>
                  </a:lnTo>
                  <a:lnTo>
                    <a:pt x="1726869" y="262928"/>
                  </a:lnTo>
                  <a:lnTo>
                    <a:pt x="1725053" y="255892"/>
                  </a:lnTo>
                  <a:lnTo>
                    <a:pt x="1725053" y="170243"/>
                  </a:lnTo>
                  <a:lnTo>
                    <a:pt x="1763610" y="170243"/>
                  </a:lnTo>
                  <a:lnTo>
                    <a:pt x="1763610" y="1390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8739992"/>
              <a:ext cx="6031229" cy="2568563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9381934" y="5556"/>
            <a:ext cx="10722610" cy="11303000"/>
            <a:chOff x="9381934" y="5556"/>
            <a:chExt cx="10722610" cy="11303000"/>
          </a:xfrm>
        </p:grpSpPr>
        <p:sp>
          <p:nvSpPr>
            <p:cNvPr id="13" name="object 13"/>
            <p:cNvSpPr/>
            <p:nvPr/>
          </p:nvSpPr>
          <p:spPr>
            <a:xfrm>
              <a:off x="14135695" y="6554774"/>
              <a:ext cx="5969000" cy="4754245"/>
            </a:xfrm>
            <a:custGeom>
              <a:avLst/>
              <a:gdLst/>
              <a:ahLst/>
              <a:cxnLst/>
              <a:rect l="l" t="t" r="r" b="b"/>
              <a:pathLst>
                <a:path w="5969000" h="4754245">
                  <a:moveTo>
                    <a:pt x="5968404" y="0"/>
                  </a:moveTo>
                  <a:lnTo>
                    <a:pt x="0" y="0"/>
                  </a:lnTo>
                  <a:lnTo>
                    <a:pt x="0" y="4753781"/>
                  </a:lnTo>
                  <a:lnTo>
                    <a:pt x="5968404" y="4753781"/>
                  </a:lnTo>
                  <a:lnTo>
                    <a:pt x="5968404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81934" y="5556"/>
              <a:ext cx="10722165" cy="113030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2345836" y="8743133"/>
              <a:ext cx="7758430" cy="2566035"/>
            </a:xfrm>
            <a:custGeom>
              <a:avLst/>
              <a:gdLst/>
              <a:ahLst/>
              <a:cxnLst/>
              <a:rect l="l" t="t" r="r" b="b"/>
              <a:pathLst>
                <a:path w="7758430" h="2566034">
                  <a:moveTo>
                    <a:pt x="764039" y="1592318"/>
                  </a:moveTo>
                  <a:lnTo>
                    <a:pt x="715792" y="1593824"/>
                  </a:lnTo>
                  <a:lnTo>
                    <a:pt x="668332" y="1598281"/>
                  </a:lnTo>
                  <a:lnTo>
                    <a:pt x="621749" y="1605601"/>
                  </a:lnTo>
                  <a:lnTo>
                    <a:pt x="576134" y="1615692"/>
                  </a:lnTo>
                  <a:lnTo>
                    <a:pt x="531578" y="1628465"/>
                  </a:lnTo>
                  <a:lnTo>
                    <a:pt x="488169" y="1643829"/>
                  </a:lnTo>
                  <a:lnTo>
                    <a:pt x="445999" y="1661693"/>
                  </a:lnTo>
                  <a:lnTo>
                    <a:pt x="405157" y="1681969"/>
                  </a:lnTo>
                  <a:lnTo>
                    <a:pt x="365734" y="1704565"/>
                  </a:lnTo>
                  <a:lnTo>
                    <a:pt x="327820" y="1729391"/>
                  </a:lnTo>
                  <a:lnTo>
                    <a:pt x="291505" y="1756358"/>
                  </a:lnTo>
                  <a:lnTo>
                    <a:pt x="256879" y="1785375"/>
                  </a:lnTo>
                  <a:lnTo>
                    <a:pt x="224033" y="1816351"/>
                  </a:lnTo>
                  <a:lnTo>
                    <a:pt x="193057" y="1849197"/>
                  </a:lnTo>
                  <a:lnTo>
                    <a:pt x="164040" y="1883823"/>
                  </a:lnTo>
                  <a:lnTo>
                    <a:pt x="137073" y="1920138"/>
                  </a:lnTo>
                  <a:lnTo>
                    <a:pt x="112247" y="1958052"/>
                  </a:lnTo>
                  <a:lnTo>
                    <a:pt x="89651" y="1997475"/>
                  </a:lnTo>
                  <a:lnTo>
                    <a:pt x="69375" y="2038317"/>
                  </a:lnTo>
                  <a:lnTo>
                    <a:pt x="51511" y="2080487"/>
                  </a:lnTo>
                  <a:lnTo>
                    <a:pt x="36147" y="2123896"/>
                  </a:lnTo>
                  <a:lnTo>
                    <a:pt x="23374" y="2168452"/>
                  </a:lnTo>
                  <a:lnTo>
                    <a:pt x="13283" y="2214067"/>
                  </a:lnTo>
                  <a:lnTo>
                    <a:pt x="5963" y="2260650"/>
                  </a:lnTo>
                  <a:lnTo>
                    <a:pt x="1506" y="2308110"/>
                  </a:lnTo>
                  <a:lnTo>
                    <a:pt x="0" y="2356357"/>
                  </a:lnTo>
                  <a:lnTo>
                    <a:pt x="1506" y="2404605"/>
                  </a:lnTo>
                  <a:lnTo>
                    <a:pt x="5963" y="2452065"/>
                  </a:lnTo>
                  <a:lnTo>
                    <a:pt x="13283" y="2498647"/>
                  </a:lnTo>
                  <a:lnTo>
                    <a:pt x="23374" y="2544262"/>
                  </a:lnTo>
                  <a:lnTo>
                    <a:pt x="29440" y="2565422"/>
                  </a:lnTo>
                  <a:lnTo>
                    <a:pt x="7758262" y="2565422"/>
                  </a:lnTo>
                  <a:lnTo>
                    <a:pt x="7758262" y="1603417"/>
                  </a:lnTo>
                  <a:lnTo>
                    <a:pt x="892988" y="1603417"/>
                  </a:lnTo>
                  <a:lnTo>
                    <a:pt x="861327" y="1598661"/>
                  </a:lnTo>
                  <a:lnTo>
                    <a:pt x="829271" y="1595181"/>
                  </a:lnTo>
                  <a:lnTo>
                    <a:pt x="796837" y="1593045"/>
                  </a:lnTo>
                  <a:lnTo>
                    <a:pt x="764039" y="1592318"/>
                  </a:lnTo>
                  <a:close/>
                </a:path>
                <a:path w="7758430" h="2566034">
                  <a:moveTo>
                    <a:pt x="2060397" y="608777"/>
                  </a:moveTo>
                  <a:lnTo>
                    <a:pt x="2011626" y="609769"/>
                  </a:lnTo>
                  <a:lnTo>
                    <a:pt x="1963351" y="612721"/>
                  </a:lnTo>
                  <a:lnTo>
                    <a:pt x="1915611" y="617594"/>
                  </a:lnTo>
                  <a:lnTo>
                    <a:pt x="1868446" y="624350"/>
                  </a:lnTo>
                  <a:lnTo>
                    <a:pt x="1821892" y="632948"/>
                  </a:lnTo>
                  <a:lnTo>
                    <a:pt x="1775990" y="643352"/>
                  </a:lnTo>
                  <a:lnTo>
                    <a:pt x="1730778" y="655523"/>
                  </a:lnTo>
                  <a:lnTo>
                    <a:pt x="1686293" y="669421"/>
                  </a:lnTo>
                  <a:lnTo>
                    <a:pt x="1642576" y="685009"/>
                  </a:lnTo>
                  <a:lnTo>
                    <a:pt x="1599664" y="702247"/>
                  </a:lnTo>
                  <a:lnTo>
                    <a:pt x="1557596" y="721098"/>
                  </a:lnTo>
                  <a:lnTo>
                    <a:pt x="1516410" y="741522"/>
                  </a:lnTo>
                  <a:lnTo>
                    <a:pt x="1476145" y="763481"/>
                  </a:lnTo>
                  <a:lnTo>
                    <a:pt x="1436840" y="786936"/>
                  </a:lnTo>
                  <a:lnTo>
                    <a:pt x="1398533" y="811849"/>
                  </a:lnTo>
                  <a:lnTo>
                    <a:pt x="1361263" y="838181"/>
                  </a:lnTo>
                  <a:lnTo>
                    <a:pt x="1325068" y="865894"/>
                  </a:lnTo>
                  <a:lnTo>
                    <a:pt x="1289988" y="894949"/>
                  </a:lnTo>
                  <a:lnTo>
                    <a:pt x="1256059" y="925307"/>
                  </a:lnTo>
                  <a:lnTo>
                    <a:pt x="1223322" y="956930"/>
                  </a:lnTo>
                  <a:lnTo>
                    <a:pt x="1191815" y="989779"/>
                  </a:lnTo>
                  <a:lnTo>
                    <a:pt x="1161575" y="1023816"/>
                  </a:lnTo>
                  <a:lnTo>
                    <a:pt x="1132643" y="1059001"/>
                  </a:lnTo>
                  <a:lnTo>
                    <a:pt x="1105056" y="1095298"/>
                  </a:lnTo>
                  <a:lnTo>
                    <a:pt x="1078852" y="1132666"/>
                  </a:lnTo>
                  <a:lnTo>
                    <a:pt x="1054072" y="1171067"/>
                  </a:lnTo>
                  <a:lnTo>
                    <a:pt x="1030752" y="1210463"/>
                  </a:lnTo>
                  <a:lnTo>
                    <a:pt x="1008932" y="1250815"/>
                  </a:lnTo>
                  <a:lnTo>
                    <a:pt x="988650" y="1292084"/>
                  </a:lnTo>
                  <a:lnTo>
                    <a:pt x="969945" y="1334232"/>
                  </a:lnTo>
                  <a:lnTo>
                    <a:pt x="952856" y="1377221"/>
                  </a:lnTo>
                  <a:lnTo>
                    <a:pt x="937420" y="1421011"/>
                  </a:lnTo>
                  <a:lnTo>
                    <a:pt x="923677" y="1465564"/>
                  </a:lnTo>
                  <a:lnTo>
                    <a:pt x="911665" y="1510842"/>
                  </a:lnTo>
                  <a:lnTo>
                    <a:pt x="901422" y="1556806"/>
                  </a:lnTo>
                  <a:lnTo>
                    <a:pt x="892988" y="1603417"/>
                  </a:lnTo>
                  <a:lnTo>
                    <a:pt x="7758262" y="1603417"/>
                  </a:lnTo>
                  <a:lnTo>
                    <a:pt x="7758262" y="922788"/>
                  </a:lnTo>
                  <a:lnTo>
                    <a:pt x="2861954" y="922788"/>
                  </a:lnTo>
                  <a:lnTo>
                    <a:pt x="2826162" y="891030"/>
                  </a:lnTo>
                  <a:lnTo>
                    <a:pt x="2789104" y="860717"/>
                  </a:lnTo>
                  <a:lnTo>
                    <a:pt x="2750824" y="831893"/>
                  </a:lnTo>
                  <a:lnTo>
                    <a:pt x="2711366" y="804603"/>
                  </a:lnTo>
                  <a:lnTo>
                    <a:pt x="2670777" y="778892"/>
                  </a:lnTo>
                  <a:lnTo>
                    <a:pt x="2629099" y="754805"/>
                  </a:lnTo>
                  <a:lnTo>
                    <a:pt x="2586379" y="732386"/>
                  </a:lnTo>
                  <a:lnTo>
                    <a:pt x="2542660" y="711682"/>
                  </a:lnTo>
                  <a:lnTo>
                    <a:pt x="2497988" y="692736"/>
                  </a:lnTo>
                  <a:lnTo>
                    <a:pt x="2452406" y="675594"/>
                  </a:lnTo>
                  <a:lnTo>
                    <a:pt x="2405961" y="660301"/>
                  </a:lnTo>
                  <a:lnTo>
                    <a:pt x="2358696" y="646900"/>
                  </a:lnTo>
                  <a:lnTo>
                    <a:pt x="2310656" y="635439"/>
                  </a:lnTo>
                  <a:lnTo>
                    <a:pt x="2261886" y="625960"/>
                  </a:lnTo>
                  <a:lnTo>
                    <a:pt x="2212430" y="618510"/>
                  </a:lnTo>
                  <a:lnTo>
                    <a:pt x="2162334" y="613133"/>
                  </a:lnTo>
                  <a:lnTo>
                    <a:pt x="2111641" y="609873"/>
                  </a:lnTo>
                  <a:lnTo>
                    <a:pt x="2060397" y="608777"/>
                  </a:lnTo>
                  <a:close/>
                </a:path>
                <a:path w="7758430" h="2566034">
                  <a:moveTo>
                    <a:pt x="3389739" y="734773"/>
                  </a:moveTo>
                  <a:lnTo>
                    <a:pt x="3335626" y="736504"/>
                  </a:lnTo>
                  <a:lnTo>
                    <a:pt x="3282421" y="741628"/>
                  </a:lnTo>
                  <a:lnTo>
                    <a:pt x="3230231" y="750037"/>
                  </a:lnTo>
                  <a:lnTo>
                    <a:pt x="3179162" y="761624"/>
                  </a:lnTo>
                  <a:lnTo>
                    <a:pt x="3129319" y="776284"/>
                  </a:lnTo>
                  <a:lnTo>
                    <a:pt x="3080809" y="793909"/>
                  </a:lnTo>
                  <a:lnTo>
                    <a:pt x="3033737" y="814393"/>
                  </a:lnTo>
                  <a:lnTo>
                    <a:pt x="2988210" y="837630"/>
                  </a:lnTo>
                  <a:lnTo>
                    <a:pt x="2944333" y="863512"/>
                  </a:lnTo>
                  <a:lnTo>
                    <a:pt x="2902212" y="891934"/>
                  </a:lnTo>
                  <a:lnTo>
                    <a:pt x="2861954" y="922788"/>
                  </a:lnTo>
                  <a:lnTo>
                    <a:pt x="7758262" y="922788"/>
                  </a:lnTo>
                  <a:lnTo>
                    <a:pt x="7758262" y="741966"/>
                  </a:lnTo>
                  <a:lnTo>
                    <a:pt x="3499453" y="741966"/>
                  </a:lnTo>
                  <a:lnTo>
                    <a:pt x="3472387" y="738850"/>
                  </a:lnTo>
                  <a:lnTo>
                    <a:pt x="3445071" y="736599"/>
                  </a:lnTo>
                  <a:lnTo>
                    <a:pt x="3417518" y="735233"/>
                  </a:lnTo>
                  <a:lnTo>
                    <a:pt x="3389739" y="734773"/>
                  </a:lnTo>
                  <a:close/>
                </a:path>
                <a:path w="7758430" h="2566034">
                  <a:moveTo>
                    <a:pt x="4451812" y="254578"/>
                  </a:moveTo>
                  <a:lnTo>
                    <a:pt x="4401021" y="255661"/>
                  </a:lnTo>
                  <a:lnTo>
                    <a:pt x="4350774" y="258882"/>
                  </a:lnTo>
                  <a:lnTo>
                    <a:pt x="4301117" y="264196"/>
                  </a:lnTo>
                  <a:lnTo>
                    <a:pt x="4252091" y="271558"/>
                  </a:lnTo>
                  <a:lnTo>
                    <a:pt x="4203743" y="280925"/>
                  </a:lnTo>
                  <a:lnTo>
                    <a:pt x="4156115" y="292253"/>
                  </a:lnTo>
                  <a:lnTo>
                    <a:pt x="4109253" y="305497"/>
                  </a:lnTo>
                  <a:lnTo>
                    <a:pt x="4063199" y="320613"/>
                  </a:lnTo>
                  <a:lnTo>
                    <a:pt x="4017998" y="337558"/>
                  </a:lnTo>
                  <a:lnTo>
                    <a:pt x="3973695" y="356285"/>
                  </a:lnTo>
                  <a:lnTo>
                    <a:pt x="3930332" y="376753"/>
                  </a:lnTo>
                  <a:lnTo>
                    <a:pt x="3887955" y="398916"/>
                  </a:lnTo>
                  <a:lnTo>
                    <a:pt x="3846608" y="422730"/>
                  </a:lnTo>
                  <a:lnTo>
                    <a:pt x="3806334" y="448151"/>
                  </a:lnTo>
                  <a:lnTo>
                    <a:pt x="3767178" y="475135"/>
                  </a:lnTo>
                  <a:lnTo>
                    <a:pt x="3729183" y="503637"/>
                  </a:lnTo>
                  <a:lnTo>
                    <a:pt x="3692394" y="533614"/>
                  </a:lnTo>
                  <a:lnTo>
                    <a:pt x="3656856" y="565022"/>
                  </a:lnTo>
                  <a:lnTo>
                    <a:pt x="3622611" y="597815"/>
                  </a:lnTo>
                  <a:lnTo>
                    <a:pt x="3589704" y="631951"/>
                  </a:lnTo>
                  <a:lnTo>
                    <a:pt x="3558179" y="667384"/>
                  </a:lnTo>
                  <a:lnTo>
                    <a:pt x="3528081" y="704070"/>
                  </a:lnTo>
                  <a:lnTo>
                    <a:pt x="3499453" y="741966"/>
                  </a:lnTo>
                  <a:lnTo>
                    <a:pt x="7758262" y="741966"/>
                  </a:lnTo>
                  <a:lnTo>
                    <a:pt x="7758262" y="653185"/>
                  </a:lnTo>
                  <a:lnTo>
                    <a:pt x="7748667" y="652474"/>
                  </a:lnTo>
                  <a:lnTo>
                    <a:pt x="7709929" y="651519"/>
                  </a:lnTo>
                  <a:lnTo>
                    <a:pt x="7676865" y="651519"/>
                  </a:lnTo>
                  <a:lnTo>
                    <a:pt x="7648667" y="612613"/>
                  </a:lnTo>
                  <a:lnTo>
                    <a:pt x="7619289" y="574639"/>
                  </a:lnTo>
                  <a:lnTo>
                    <a:pt x="7610042" y="563427"/>
                  </a:lnTo>
                  <a:lnTo>
                    <a:pt x="5245065" y="563427"/>
                  </a:lnTo>
                  <a:lnTo>
                    <a:pt x="5209560" y="532176"/>
                  </a:lnTo>
                  <a:lnTo>
                    <a:pt x="5172815" y="502349"/>
                  </a:lnTo>
                  <a:lnTo>
                    <a:pt x="5134872" y="473990"/>
                  </a:lnTo>
                  <a:lnTo>
                    <a:pt x="5095777" y="447143"/>
                  </a:lnTo>
                  <a:lnTo>
                    <a:pt x="5055571" y="421852"/>
                  </a:lnTo>
                  <a:lnTo>
                    <a:pt x="5014300" y="398160"/>
                  </a:lnTo>
                  <a:lnTo>
                    <a:pt x="4972006" y="376111"/>
                  </a:lnTo>
                  <a:lnTo>
                    <a:pt x="4928734" y="355749"/>
                  </a:lnTo>
                  <a:lnTo>
                    <a:pt x="4884527" y="337119"/>
                  </a:lnTo>
                  <a:lnTo>
                    <a:pt x="4839430" y="320263"/>
                  </a:lnTo>
                  <a:lnTo>
                    <a:pt x="4793484" y="305226"/>
                  </a:lnTo>
                  <a:lnTo>
                    <a:pt x="4746735" y="292052"/>
                  </a:lnTo>
                  <a:lnTo>
                    <a:pt x="4699226" y="280785"/>
                  </a:lnTo>
                  <a:lnTo>
                    <a:pt x="4651001" y="271467"/>
                  </a:lnTo>
                  <a:lnTo>
                    <a:pt x="4602103" y="264144"/>
                  </a:lnTo>
                  <a:lnTo>
                    <a:pt x="4552577" y="258859"/>
                  </a:lnTo>
                  <a:lnTo>
                    <a:pt x="4502465" y="255656"/>
                  </a:lnTo>
                  <a:lnTo>
                    <a:pt x="4451812" y="254578"/>
                  </a:lnTo>
                  <a:close/>
                </a:path>
                <a:path w="7758430" h="2566034">
                  <a:moveTo>
                    <a:pt x="7698886" y="651247"/>
                  </a:moveTo>
                  <a:lnTo>
                    <a:pt x="7691524" y="651247"/>
                  </a:lnTo>
                  <a:lnTo>
                    <a:pt x="7676865" y="651519"/>
                  </a:lnTo>
                  <a:lnTo>
                    <a:pt x="7709929" y="651519"/>
                  </a:lnTo>
                  <a:lnTo>
                    <a:pt x="7698886" y="651247"/>
                  </a:lnTo>
                  <a:close/>
                </a:path>
                <a:path w="7758430" h="2566034">
                  <a:moveTo>
                    <a:pt x="6427657" y="0"/>
                  </a:moveTo>
                  <a:lnTo>
                    <a:pt x="6376789" y="836"/>
                  </a:lnTo>
                  <a:lnTo>
                    <a:pt x="6326333" y="3330"/>
                  </a:lnTo>
                  <a:lnTo>
                    <a:pt x="6276315" y="7453"/>
                  </a:lnTo>
                  <a:lnTo>
                    <a:pt x="6226762" y="13180"/>
                  </a:lnTo>
                  <a:lnTo>
                    <a:pt x="6177701" y="20485"/>
                  </a:lnTo>
                  <a:lnTo>
                    <a:pt x="6129156" y="29341"/>
                  </a:lnTo>
                  <a:lnTo>
                    <a:pt x="6081154" y="39722"/>
                  </a:lnTo>
                  <a:lnTo>
                    <a:pt x="6033723" y="51601"/>
                  </a:lnTo>
                  <a:lnTo>
                    <a:pt x="5986887" y="64953"/>
                  </a:lnTo>
                  <a:lnTo>
                    <a:pt x="5940673" y="79751"/>
                  </a:lnTo>
                  <a:lnTo>
                    <a:pt x="5895107" y="95969"/>
                  </a:lnTo>
                  <a:lnTo>
                    <a:pt x="5850216" y="113580"/>
                  </a:lnTo>
                  <a:lnTo>
                    <a:pt x="5806025" y="132559"/>
                  </a:lnTo>
                  <a:lnTo>
                    <a:pt x="5762561" y="152878"/>
                  </a:lnTo>
                  <a:lnTo>
                    <a:pt x="5719850" y="174512"/>
                  </a:lnTo>
                  <a:lnTo>
                    <a:pt x="5677919" y="197435"/>
                  </a:lnTo>
                  <a:lnTo>
                    <a:pt x="5636793" y="221619"/>
                  </a:lnTo>
                  <a:lnTo>
                    <a:pt x="5596498" y="247040"/>
                  </a:lnTo>
                  <a:lnTo>
                    <a:pt x="5557062" y="273669"/>
                  </a:lnTo>
                  <a:lnTo>
                    <a:pt x="5518509" y="301482"/>
                  </a:lnTo>
                  <a:lnTo>
                    <a:pt x="5480867" y="330452"/>
                  </a:lnTo>
                  <a:lnTo>
                    <a:pt x="5444162" y="360553"/>
                  </a:lnTo>
                  <a:lnTo>
                    <a:pt x="5408419" y="391758"/>
                  </a:lnTo>
                  <a:lnTo>
                    <a:pt x="5373666" y="424041"/>
                  </a:lnTo>
                  <a:lnTo>
                    <a:pt x="5339927" y="457375"/>
                  </a:lnTo>
                  <a:lnTo>
                    <a:pt x="5307230" y="491736"/>
                  </a:lnTo>
                  <a:lnTo>
                    <a:pt x="5275601" y="527095"/>
                  </a:lnTo>
                  <a:lnTo>
                    <a:pt x="5245065" y="563427"/>
                  </a:lnTo>
                  <a:lnTo>
                    <a:pt x="7610042" y="563427"/>
                  </a:lnTo>
                  <a:lnTo>
                    <a:pt x="7557102" y="501595"/>
                  </a:lnTo>
                  <a:lnTo>
                    <a:pt x="7524347" y="466580"/>
                  </a:lnTo>
                  <a:lnTo>
                    <a:pt x="7490520" y="432606"/>
                  </a:lnTo>
                  <a:lnTo>
                    <a:pt x="7455649" y="399700"/>
                  </a:lnTo>
                  <a:lnTo>
                    <a:pt x="7419761" y="367888"/>
                  </a:lnTo>
                  <a:lnTo>
                    <a:pt x="7382780" y="337119"/>
                  </a:lnTo>
                  <a:lnTo>
                    <a:pt x="7345041" y="307659"/>
                  </a:lnTo>
                  <a:lnTo>
                    <a:pt x="7306263" y="279295"/>
                  </a:lnTo>
                  <a:lnTo>
                    <a:pt x="7266576" y="252135"/>
                  </a:lnTo>
                  <a:lnTo>
                    <a:pt x="7226008" y="226206"/>
                  </a:lnTo>
                  <a:lnTo>
                    <a:pt x="7184584" y="201534"/>
                  </a:lnTo>
                  <a:lnTo>
                    <a:pt x="7142333" y="178147"/>
                  </a:lnTo>
                  <a:lnTo>
                    <a:pt x="7099281" y="156073"/>
                  </a:lnTo>
                  <a:lnTo>
                    <a:pt x="7055456" y="135337"/>
                  </a:lnTo>
                  <a:lnTo>
                    <a:pt x="7010884" y="115968"/>
                  </a:lnTo>
                  <a:lnTo>
                    <a:pt x="6965593" y="97993"/>
                  </a:lnTo>
                  <a:lnTo>
                    <a:pt x="6919609" y="81438"/>
                  </a:lnTo>
                  <a:lnTo>
                    <a:pt x="6872961" y="66331"/>
                  </a:lnTo>
                  <a:lnTo>
                    <a:pt x="6825674" y="52699"/>
                  </a:lnTo>
                  <a:lnTo>
                    <a:pt x="6777776" y="40569"/>
                  </a:lnTo>
                  <a:lnTo>
                    <a:pt x="6729294" y="29969"/>
                  </a:lnTo>
                  <a:lnTo>
                    <a:pt x="6680255" y="20925"/>
                  </a:lnTo>
                  <a:lnTo>
                    <a:pt x="6630687" y="13464"/>
                  </a:lnTo>
                  <a:lnTo>
                    <a:pt x="6580616" y="7614"/>
                  </a:lnTo>
                  <a:lnTo>
                    <a:pt x="6530069" y="3402"/>
                  </a:lnTo>
                  <a:lnTo>
                    <a:pt x="6479074" y="855"/>
                  </a:lnTo>
                  <a:lnTo>
                    <a:pt x="64276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6890258" y="6073539"/>
            <a:ext cx="1179195" cy="1165860"/>
          </a:xfrm>
          <a:custGeom>
            <a:avLst/>
            <a:gdLst/>
            <a:ahLst/>
            <a:cxnLst/>
            <a:rect l="l" t="t" r="r" b="b"/>
            <a:pathLst>
              <a:path w="1179195" h="1165859">
                <a:moveTo>
                  <a:pt x="787463" y="670204"/>
                </a:moveTo>
                <a:lnTo>
                  <a:pt x="737425" y="98386"/>
                </a:lnTo>
                <a:lnTo>
                  <a:pt x="725284" y="57162"/>
                </a:lnTo>
                <a:lnTo>
                  <a:pt x="699185" y="24904"/>
                </a:lnTo>
                <a:lnTo>
                  <a:pt x="662889" y="4800"/>
                </a:lnTo>
                <a:lnTo>
                  <a:pt x="620179" y="0"/>
                </a:lnTo>
                <a:lnTo>
                  <a:pt x="578954" y="12141"/>
                </a:lnTo>
                <a:lnTo>
                  <a:pt x="546696" y="38252"/>
                </a:lnTo>
                <a:lnTo>
                  <a:pt x="526592" y="74549"/>
                </a:lnTo>
                <a:lnTo>
                  <a:pt x="521779" y="117259"/>
                </a:lnTo>
                <a:lnTo>
                  <a:pt x="562381" y="581240"/>
                </a:lnTo>
                <a:lnTo>
                  <a:pt x="98386" y="621842"/>
                </a:lnTo>
                <a:lnTo>
                  <a:pt x="57150" y="633984"/>
                </a:lnTo>
                <a:lnTo>
                  <a:pt x="24904" y="660095"/>
                </a:lnTo>
                <a:lnTo>
                  <a:pt x="4800" y="696391"/>
                </a:lnTo>
                <a:lnTo>
                  <a:pt x="0" y="739101"/>
                </a:lnTo>
                <a:lnTo>
                  <a:pt x="4089" y="760641"/>
                </a:lnTo>
                <a:lnTo>
                  <a:pt x="23685" y="797775"/>
                </a:lnTo>
                <a:lnTo>
                  <a:pt x="55359" y="824344"/>
                </a:lnTo>
                <a:lnTo>
                  <a:pt x="95326" y="837196"/>
                </a:lnTo>
                <a:lnTo>
                  <a:pt x="117246" y="837488"/>
                </a:lnTo>
                <a:lnTo>
                  <a:pt x="689076" y="787463"/>
                </a:lnTo>
                <a:lnTo>
                  <a:pt x="730300" y="775322"/>
                </a:lnTo>
                <a:lnTo>
                  <a:pt x="762558" y="749211"/>
                </a:lnTo>
                <a:lnTo>
                  <a:pt x="782662" y="712914"/>
                </a:lnTo>
                <a:lnTo>
                  <a:pt x="787463" y="670204"/>
                </a:lnTo>
                <a:close/>
              </a:path>
              <a:path w="1179195" h="1165859">
                <a:moveTo>
                  <a:pt x="1178788" y="998575"/>
                </a:moveTo>
                <a:lnTo>
                  <a:pt x="1128763" y="426758"/>
                </a:lnTo>
                <a:lnTo>
                  <a:pt x="1116622" y="385521"/>
                </a:lnTo>
                <a:lnTo>
                  <a:pt x="1090510" y="353263"/>
                </a:lnTo>
                <a:lnTo>
                  <a:pt x="1054214" y="333159"/>
                </a:lnTo>
                <a:lnTo>
                  <a:pt x="1011504" y="328358"/>
                </a:lnTo>
                <a:lnTo>
                  <a:pt x="970280" y="340512"/>
                </a:lnTo>
                <a:lnTo>
                  <a:pt x="938022" y="366610"/>
                </a:lnTo>
                <a:lnTo>
                  <a:pt x="917917" y="402907"/>
                </a:lnTo>
                <a:lnTo>
                  <a:pt x="913104" y="445617"/>
                </a:lnTo>
                <a:lnTo>
                  <a:pt x="953706" y="909612"/>
                </a:lnTo>
                <a:lnTo>
                  <a:pt x="489712" y="950201"/>
                </a:lnTo>
                <a:lnTo>
                  <a:pt x="448487" y="962355"/>
                </a:lnTo>
                <a:lnTo>
                  <a:pt x="416229" y="988453"/>
                </a:lnTo>
                <a:lnTo>
                  <a:pt x="396125" y="1024750"/>
                </a:lnTo>
                <a:lnTo>
                  <a:pt x="391325" y="1067460"/>
                </a:lnTo>
                <a:lnTo>
                  <a:pt x="395414" y="1088999"/>
                </a:lnTo>
                <a:lnTo>
                  <a:pt x="415010" y="1126134"/>
                </a:lnTo>
                <a:lnTo>
                  <a:pt x="446684" y="1152715"/>
                </a:lnTo>
                <a:lnTo>
                  <a:pt x="486664" y="1165567"/>
                </a:lnTo>
                <a:lnTo>
                  <a:pt x="508584" y="1165847"/>
                </a:lnTo>
                <a:lnTo>
                  <a:pt x="1080389" y="1115822"/>
                </a:lnTo>
                <a:lnTo>
                  <a:pt x="1121625" y="1103680"/>
                </a:lnTo>
                <a:lnTo>
                  <a:pt x="1153871" y="1077569"/>
                </a:lnTo>
                <a:lnTo>
                  <a:pt x="1173988" y="1041285"/>
                </a:lnTo>
                <a:lnTo>
                  <a:pt x="1178788" y="9985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92505" y="7515336"/>
            <a:ext cx="7230745" cy="71247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2640"/>
              </a:lnSpc>
              <a:spcBef>
                <a:spcPts val="295"/>
              </a:spcBef>
            </a:pPr>
            <a:r>
              <a:rPr sz="2300" spc="-5" dirty="0">
                <a:solidFill>
                  <a:srgbClr val="FFFFFF"/>
                </a:solidFill>
                <a:latin typeface="Segoe UI Semibold"/>
                <a:cs typeface="Segoe UI Semibold"/>
              </a:rPr>
              <a:t>Protect</a:t>
            </a:r>
            <a:r>
              <a:rPr sz="2300" spc="-80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2300" spc="-20" dirty="0">
                <a:solidFill>
                  <a:srgbClr val="FFFFFF"/>
                </a:solidFill>
                <a:latin typeface="Segoe UI Semibold"/>
                <a:cs typeface="Segoe UI Semibold"/>
              </a:rPr>
              <a:t>your</a:t>
            </a:r>
            <a:r>
              <a:rPr sz="2300" spc="-7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2300" spc="-15" dirty="0">
                <a:solidFill>
                  <a:srgbClr val="FFFFFF"/>
                </a:solidFill>
                <a:latin typeface="Segoe UI Semibold"/>
                <a:cs typeface="Segoe UI Semibold"/>
              </a:rPr>
              <a:t>enterprise</a:t>
            </a:r>
            <a:r>
              <a:rPr sz="2300" spc="-7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Segoe UI Semibold"/>
                <a:cs typeface="Segoe UI Semibold"/>
              </a:rPr>
              <a:t>with</a:t>
            </a:r>
            <a:r>
              <a:rPr sz="2300" spc="-80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lang="en-US" sz="2300" spc="-80" dirty="0" err="1">
                <a:solidFill>
                  <a:srgbClr val="FFFFFF"/>
                </a:solidFill>
                <a:latin typeface="Segoe UI Semibold"/>
                <a:cs typeface="Segoe UI Semibold"/>
              </a:rPr>
              <a:t>Prismware</a:t>
            </a:r>
            <a:r>
              <a:rPr sz="2300" spc="-5" dirty="0">
                <a:solidFill>
                  <a:srgbClr val="FFFFFF"/>
                </a:solidFill>
                <a:latin typeface="Segoe UI Semibold"/>
                <a:cs typeface="Segoe UI Semibold"/>
              </a:rPr>
              <a:t>, </a:t>
            </a:r>
            <a:r>
              <a:rPr sz="2300" spc="-620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2300" spc="-15" dirty="0">
                <a:solidFill>
                  <a:srgbClr val="FFFFFF"/>
                </a:solidFill>
                <a:latin typeface="Segoe UI Semibold"/>
                <a:cs typeface="Segoe UI Semibold"/>
              </a:rPr>
              <a:t>and</a:t>
            </a:r>
            <a:r>
              <a:rPr sz="2300" spc="-8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2300" spc="-35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2300" spc="-8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2300" spc="-15" dirty="0">
                <a:solidFill>
                  <a:srgbClr val="FFFFFF"/>
                </a:solidFill>
                <a:latin typeface="Segoe UI Semibold"/>
                <a:cs typeface="Segoe UI Semibold"/>
              </a:rPr>
              <a:t>comprehensive</a:t>
            </a:r>
            <a:r>
              <a:rPr sz="2300" spc="-80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Segoe UI Semibold"/>
                <a:cs typeface="Segoe UI Semibold"/>
              </a:rPr>
              <a:t>cloud</a:t>
            </a:r>
            <a:r>
              <a:rPr sz="2300" spc="-8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Segoe UI Semibold"/>
                <a:cs typeface="Segoe UI Semibold"/>
              </a:rPr>
              <a:t>security</a:t>
            </a:r>
            <a:r>
              <a:rPr sz="2300" spc="-80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2300" spc="-15" dirty="0">
                <a:solidFill>
                  <a:srgbClr val="FFFFFF"/>
                </a:solidFill>
                <a:latin typeface="Segoe UI Semibold"/>
                <a:cs typeface="Segoe UI Semibold"/>
              </a:rPr>
              <a:t>strategy</a:t>
            </a:r>
            <a:endParaRPr sz="2300" dirty="0">
              <a:latin typeface="Segoe UI Semibold"/>
              <a:cs typeface="Segoe UI Semibold"/>
            </a:endParaRPr>
          </a:p>
        </p:txBody>
      </p:sp>
      <p:pic>
        <p:nvPicPr>
          <p:cNvPr id="20" name="Picture 19" descr="A red triangle with black lines&#10;&#10;Description automatically generated">
            <a:extLst>
              <a:ext uri="{FF2B5EF4-FFF2-40B4-BE49-F238E27FC236}">
                <a16:creationId xmlns:a16="http://schemas.microsoft.com/office/drawing/2014/main" id="{F9D5582E-0A70-64EE-2A2B-E3FCC3EBCC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79" y="171489"/>
            <a:ext cx="3616820" cy="26339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02793" y="8764130"/>
            <a:ext cx="8701405" cy="2544445"/>
          </a:xfrm>
          <a:custGeom>
            <a:avLst/>
            <a:gdLst/>
            <a:ahLst/>
            <a:cxnLst/>
            <a:rect l="l" t="t" r="r" b="b"/>
            <a:pathLst>
              <a:path w="8701405" h="2544445">
                <a:moveTo>
                  <a:pt x="8701305" y="0"/>
                </a:moveTo>
                <a:lnTo>
                  <a:pt x="628253" y="0"/>
                </a:lnTo>
                <a:lnTo>
                  <a:pt x="579155" y="1890"/>
                </a:lnTo>
                <a:lnTo>
                  <a:pt x="531091" y="7467"/>
                </a:lnTo>
                <a:lnTo>
                  <a:pt x="484200" y="16592"/>
                </a:lnTo>
                <a:lnTo>
                  <a:pt x="438622" y="29125"/>
                </a:lnTo>
                <a:lnTo>
                  <a:pt x="394497" y="44926"/>
                </a:lnTo>
                <a:lnTo>
                  <a:pt x="351963" y="63856"/>
                </a:lnTo>
                <a:lnTo>
                  <a:pt x="311162" y="85775"/>
                </a:lnTo>
                <a:lnTo>
                  <a:pt x="272232" y="110543"/>
                </a:lnTo>
                <a:lnTo>
                  <a:pt x="235313" y="138020"/>
                </a:lnTo>
                <a:lnTo>
                  <a:pt x="200545" y="168067"/>
                </a:lnTo>
                <a:lnTo>
                  <a:pt x="168067" y="200545"/>
                </a:lnTo>
                <a:lnTo>
                  <a:pt x="138020" y="235313"/>
                </a:lnTo>
                <a:lnTo>
                  <a:pt x="110543" y="272232"/>
                </a:lnTo>
                <a:lnTo>
                  <a:pt x="85775" y="311162"/>
                </a:lnTo>
                <a:lnTo>
                  <a:pt x="63856" y="351963"/>
                </a:lnTo>
                <a:lnTo>
                  <a:pt x="44926" y="394497"/>
                </a:lnTo>
                <a:lnTo>
                  <a:pt x="29125" y="438622"/>
                </a:lnTo>
                <a:lnTo>
                  <a:pt x="16592" y="484200"/>
                </a:lnTo>
                <a:lnTo>
                  <a:pt x="7467" y="531091"/>
                </a:lnTo>
                <a:lnTo>
                  <a:pt x="1890" y="579155"/>
                </a:lnTo>
                <a:lnTo>
                  <a:pt x="0" y="628253"/>
                </a:lnTo>
                <a:lnTo>
                  <a:pt x="0" y="2544425"/>
                </a:lnTo>
                <a:lnTo>
                  <a:pt x="8701305" y="2544425"/>
                </a:lnTo>
                <a:lnTo>
                  <a:pt x="8701305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293893" y="956142"/>
            <a:ext cx="481774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Get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integrated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protection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your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22" baseline="2415" dirty="0">
                <a:solidFill>
                  <a:srgbClr val="737373"/>
                </a:solidFill>
                <a:latin typeface="Tahoma"/>
                <a:cs typeface="Tahoma"/>
              </a:rPr>
              <a:t>multicloud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44" baseline="2415" dirty="0">
                <a:solidFill>
                  <a:srgbClr val="737373"/>
                </a:solidFill>
                <a:latin typeface="Tahoma"/>
                <a:cs typeface="Tahoma"/>
              </a:rPr>
              <a:t>resources,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37" baseline="2415" dirty="0">
                <a:solidFill>
                  <a:srgbClr val="737373"/>
                </a:solidFill>
                <a:latin typeface="Tahoma"/>
                <a:cs typeface="Tahoma"/>
              </a:rPr>
              <a:t>apps,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15" baseline="241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data</a:t>
            </a:r>
            <a:r>
              <a:rPr sz="1725" spc="284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247" baseline="2415" dirty="0">
                <a:solidFill>
                  <a:srgbClr val="737373"/>
                </a:solidFill>
                <a:latin typeface="Tahoma"/>
                <a:cs typeface="Tahoma"/>
              </a:rPr>
              <a:t>|</a:t>
            </a:r>
            <a:r>
              <a:rPr sz="1725" spc="-3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150" spc="-95" dirty="0">
                <a:solidFill>
                  <a:srgbClr val="737373"/>
                </a:solidFill>
                <a:latin typeface="Tahoma"/>
                <a:cs typeface="Tahoma"/>
              </a:rPr>
              <a:t>10</a:t>
            </a:r>
            <a:endParaRPr sz="115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841865" cy="11308715"/>
            <a:chOff x="0" y="0"/>
            <a:chExt cx="9841865" cy="113087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633214" cy="1130855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041761" y="0"/>
              <a:ext cx="5800090" cy="11308715"/>
            </a:xfrm>
            <a:custGeom>
              <a:avLst/>
              <a:gdLst/>
              <a:ahLst/>
              <a:cxnLst/>
              <a:rect l="l" t="t" r="r" b="b"/>
              <a:pathLst>
                <a:path w="5800090" h="11308715">
                  <a:moveTo>
                    <a:pt x="5799823" y="0"/>
                  </a:moveTo>
                  <a:lnTo>
                    <a:pt x="0" y="0"/>
                  </a:lnTo>
                  <a:lnTo>
                    <a:pt x="0" y="7125845"/>
                  </a:lnTo>
                  <a:lnTo>
                    <a:pt x="274" y="7174243"/>
                  </a:lnTo>
                  <a:lnTo>
                    <a:pt x="1095" y="7222510"/>
                  </a:lnTo>
                  <a:lnTo>
                    <a:pt x="2459" y="7270642"/>
                  </a:lnTo>
                  <a:lnTo>
                    <a:pt x="4364" y="7318637"/>
                  </a:lnTo>
                  <a:lnTo>
                    <a:pt x="6806" y="7366492"/>
                  </a:lnTo>
                  <a:lnTo>
                    <a:pt x="9784" y="7414204"/>
                  </a:lnTo>
                  <a:lnTo>
                    <a:pt x="13293" y="7461770"/>
                  </a:lnTo>
                  <a:lnTo>
                    <a:pt x="17331" y="7509187"/>
                  </a:lnTo>
                  <a:lnTo>
                    <a:pt x="21895" y="7556452"/>
                  </a:lnTo>
                  <a:lnTo>
                    <a:pt x="26982" y="7603563"/>
                  </a:lnTo>
                  <a:lnTo>
                    <a:pt x="32589" y="7650515"/>
                  </a:lnTo>
                  <a:lnTo>
                    <a:pt x="38713" y="7697307"/>
                  </a:lnTo>
                  <a:lnTo>
                    <a:pt x="45351" y="7743935"/>
                  </a:lnTo>
                  <a:lnTo>
                    <a:pt x="52500" y="7790397"/>
                  </a:lnTo>
                  <a:lnTo>
                    <a:pt x="60158" y="7836689"/>
                  </a:lnTo>
                  <a:lnTo>
                    <a:pt x="68320" y="7882808"/>
                  </a:lnTo>
                  <a:lnTo>
                    <a:pt x="76986" y="7928752"/>
                  </a:lnTo>
                  <a:lnTo>
                    <a:pt x="86150" y="7974518"/>
                  </a:lnTo>
                  <a:lnTo>
                    <a:pt x="95811" y="8020102"/>
                  </a:lnTo>
                  <a:lnTo>
                    <a:pt x="105966" y="8065502"/>
                  </a:lnTo>
                  <a:lnTo>
                    <a:pt x="116611" y="8110714"/>
                  </a:lnTo>
                  <a:lnTo>
                    <a:pt x="127743" y="8155737"/>
                  </a:lnTo>
                  <a:lnTo>
                    <a:pt x="139361" y="8200566"/>
                  </a:lnTo>
                  <a:lnTo>
                    <a:pt x="151460" y="8245200"/>
                  </a:lnTo>
                  <a:lnTo>
                    <a:pt x="164038" y="8289634"/>
                  </a:lnTo>
                  <a:lnTo>
                    <a:pt x="177092" y="8333867"/>
                  </a:lnTo>
                  <a:lnTo>
                    <a:pt x="190618" y="8377894"/>
                  </a:lnTo>
                  <a:lnTo>
                    <a:pt x="204615" y="8421714"/>
                  </a:lnTo>
                  <a:lnTo>
                    <a:pt x="219078" y="8465323"/>
                  </a:lnTo>
                  <a:lnTo>
                    <a:pt x="234006" y="8508718"/>
                  </a:lnTo>
                  <a:lnTo>
                    <a:pt x="249395" y="8551896"/>
                  </a:lnTo>
                  <a:lnTo>
                    <a:pt x="265242" y="8594855"/>
                  </a:lnTo>
                  <a:lnTo>
                    <a:pt x="281544" y="8637591"/>
                  </a:lnTo>
                  <a:lnTo>
                    <a:pt x="298298" y="8680102"/>
                  </a:lnTo>
                  <a:lnTo>
                    <a:pt x="315502" y="8722384"/>
                  </a:lnTo>
                  <a:lnTo>
                    <a:pt x="333152" y="8764435"/>
                  </a:lnTo>
                  <a:lnTo>
                    <a:pt x="351246" y="8806251"/>
                  </a:lnTo>
                  <a:lnTo>
                    <a:pt x="369780" y="8847831"/>
                  </a:lnTo>
                  <a:lnTo>
                    <a:pt x="388752" y="8889170"/>
                  </a:lnTo>
                  <a:lnTo>
                    <a:pt x="408158" y="8930265"/>
                  </a:lnTo>
                  <a:lnTo>
                    <a:pt x="427996" y="8971115"/>
                  </a:lnTo>
                  <a:lnTo>
                    <a:pt x="448262" y="9011715"/>
                  </a:lnTo>
                  <a:lnTo>
                    <a:pt x="468955" y="9052064"/>
                  </a:lnTo>
                  <a:lnTo>
                    <a:pt x="490070" y="9092158"/>
                  </a:lnTo>
                  <a:lnTo>
                    <a:pt x="511605" y="9131993"/>
                  </a:lnTo>
                  <a:lnTo>
                    <a:pt x="533557" y="9171568"/>
                  </a:lnTo>
                  <a:lnTo>
                    <a:pt x="555923" y="9210879"/>
                  </a:lnTo>
                  <a:lnTo>
                    <a:pt x="578700" y="9249923"/>
                  </a:lnTo>
                  <a:lnTo>
                    <a:pt x="601886" y="9288698"/>
                  </a:lnTo>
                  <a:lnTo>
                    <a:pt x="625476" y="9327200"/>
                  </a:lnTo>
                  <a:lnTo>
                    <a:pt x="649469" y="9365426"/>
                  </a:lnTo>
                  <a:lnTo>
                    <a:pt x="673861" y="9403374"/>
                  </a:lnTo>
                  <a:lnTo>
                    <a:pt x="698649" y="9441040"/>
                  </a:lnTo>
                  <a:lnTo>
                    <a:pt x="723830" y="9478422"/>
                  </a:lnTo>
                  <a:lnTo>
                    <a:pt x="749402" y="9515517"/>
                  </a:lnTo>
                  <a:lnTo>
                    <a:pt x="775362" y="9552321"/>
                  </a:lnTo>
                  <a:lnTo>
                    <a:pt x="801706" y="9588832"/>
                  </a:lnTo>
                  <a:lnTo>
                    <a:pt x="828432" y="9625047"/>
                  </a:lnTo>
                  <a:lnTo>
                    <a:pt x="855536" y="9660962"/>
                  </a:lnTo>
                  <a:lnTo>
                    <a:pt x="883016" y="9696576"/>
                  </a:lnTo>
                  <a:lnTo>
                    <a:pt x="910869" y="9731885"/>
                  </a:lnTo>
                  <a:lnTo>
                    <a:pt x="939091" y="9766885"/>
                  </a:lnTo>
                  <a:lnTo>
                    <a:pt x="967681" y="9801575"/>
                  </a:lnTo>
                  <a:lnTo>
                    <a:pt x="996634" y="9835951"/>
                  </a:lnTo>
                  <a:lnTo>
                    <a:pt x="1025949" y="9870010"/>
                  </a:lnTo>
                  <a:lnTo>
                    <a:pt x="1055621" y="9903749"/>
                  </a:lnTo>
                  <a:lnTo>
                    <a:pt x="1085649" y="9937165"/>
                  </a:lnTo>
                  <a:lnTo>
                    <a:pt x="1116028" y="9970256"/>
                  </a:lnTo>
                  <a:lnTo>
                    <a:pt x="1146757" y="10003019"/>
                  </a:lnTo>
                  <a:lnTo>
                    <a:pt x="1177832" y="10035449"/>
                  </a:lnTo>
                  <a:lnTo>
                    <a:pt x="1209251" y="10067546"/>
                  </a:lnTo>
                  <a:lnTo>
                    <a:pt x="1241010" y="10099304"/>
                  </a:lnTo>
                  <a:lnTo>
                    <a:pt x="1273106" y="10130723"/>
                  </a:lnTo>
                  <a:lnTo>
                    <a:pt x="1305537" y="10161798"/>
                  </a:lnTo>
                  <a:lnTo>
                    <a:pt x="1338299" y="10192527"/>
                  </a:lnTo>
                  <a:lnTo>
                    <a:pt x="1371390" y="10222907"/>
                  </a:lnTo>
                  <a:lnTo>
                    <a:pt x="1404806" y="10252934"/>
                  </a:lnTo>
                  <a:lnTo>
                    <a:pt x="1438546" y="10282607"/>
                  </a:lnTo>
                  <a:lnTo>
                    <a:pt x="1472605" y="10311921"/>
                  </a:lnTo>
                  <a:lnTo>
                    <a:pt x="1506980" y="10340874"/>
                  </a:lnTo>
                  <a:lnTo>
                    <a:pt x="1541670" y="10369464"/>
                  </a:lnTo>
                  <a:lnTo>
                    <a:pt x="1576671" y="10397686"/>
                  </a:lnTo>
                  <a:lnTo>
                    <a:pt x="1611979" y="10425539"/>
                  </a:lnTo>
                  <a:lnTo>
                    <a:pt x="1647593" y="10453019"/>
                  </a:lnTo>
                  <a:lnTo>
                    <a:pt x="1683508" y="10480124"/>
                  </a:lnTo>
                  <a:lnTo>
                    <a:pt x="1719723" y="10506849"/>
                  </a:lnTo>
                  <a:lnTo>
                    <a:pt x="1756234" y="10533193"/>
                  </a:lnTo>
                  <a:lnTo>
                    <a:pt x="1793038" y="10559153"/>
                  </a:lnTo>
                  <a:lnTo>
                    <a:pt x="1830133" y="10584725"/>
                  </a:lnTo>
                  <a:lnTo>
                    <a:pt x="1867515" y="10609906"/>
                  </a:lnTo>
                  <a:lnTo>
                    <a:pt x="1905181" y="10634695"/>
                  </a:lnTo>
                  <a:lnTo>
                    <a:pt x="1943129" y="10659087"/>
                  </a:lnTo>
                  <a:lnTo>
                    <a:pt x="1981355" y="10683079"/>
                  </a:lnTo>
                  <a:lnTo>
                    <a:pt x="2019857" y="10706670"/>
                  </a:lnTo>
                  <a:lnTo>
                    <a:pt x="2058632" y="10729855"/>
                  </a:lnTo>
                  <a:lnTo>
                    <a:pt x="2097676" y="10752632"/>
                  </a:lnTo>
                  <a:lnTo>
                    <a:pt x="2136987" y="10774998"/>
                  </a:lnTo>
                  <a:lnTo>
                    <a:pt x="2176562" y="10796950"/>
                  </a:lnTo>
                  <a:lnTo>
                    <a:pt x="2216398" y="10818485"/>
                  </a:lnTo>
                  <a:lnTo>
                    <a:pt x="2256491" y="10839600"/>
                  </a:lnTo>
                  <a:lnTo>
                    <a:pt x="2296840" y="10860293"/>
                  </a:lnTo>
                  <a:lnTo>
                    <a:pt x="2337440" y="10880559"/>
                  </a:lnTo>
                  <a:lnTo>
                    <a:pt x="2378290" y="10900397"/>
                  </a:lnTo>
                  <a:lnTo>
                    <a:pt x="2419386" y="10919804"/>
                  </a:lnTo>
                  <a:lnTo>
                    <a:pt x="2460725" y="10938775"/>
                  </a:lnTo>
                  <a:lnTo>
                    <a:pt x="2502304" y="10957309"/>
                  </a:lnTo>
                  <a:lnTo>
                    <a:pt x="2544120" y="10975403"/>
                  </a:lnTo>
                  <a:lnTo>
                    <a:pt x="2586171" y="10993053"/>
                  </a:lnTo>
                  <a:lnTo>
                    <a:pt x="2628453" y="11010257"/>
                  </a:lnTo>
                  <a:lnTo>
                    <a:pt x="2670964" y="11027011"/>
                  </a:lnTo>
                  <a:lnTo>
                    <a:pt x="2713700" y="11043314"/>
                  </a:lnTo>
                  <a:lnTo>
                    <a:pt x="2756659" y="11059160"/>
                  </a:lnTo>
                  <a:lnTo>
                    <a:pt x="2799838" y="11074549"/>
                  </a:lnTo>
                  <a:lnTo>
                    <a:pt x="2843233" y="11089477"/>
                  </a:lnTo>
                  <a:lnTo>
                    <a:pt x="2886842" y="11103940"/>
                  </a:lnTo>
                  <a:lnTo>
                    <a:pt x="2930661" y="11117937"/>
                  </a:lnTo>
                  <a:lnTo>
                    <a:pt x="2974689" y="11131464"/>
                  </a:lnTo>
                  <a:lnTo>
                    <a:pt x="3018921" y="11144517"/>
                  </a:lnTo>
                  <a:lnTo>
                    <a:pt x="3063355" y="11157095"/>
                  </a:lnTo>
                  <a:lnTo>
                    <a:pt x="3107989" y="11169194"/>
                  </a:lnTo>
                  <a:lnTo>
                    <a:pt x="3152818" y="11180812"/>
                  </a:lnTo>
                  <a:lnTo>
                    <a:pt x="3197841" y="11191944"/>
                  </a:lnTo>
                  <a:lnTo>
                    <a:pt x="3243053" y="11202589"/>
                  </a:lnTo>
                  <a:lnTo>
                    <a:pt x="3288453" y="11212744"/>
                  </a:lnTo>
                  <a:lnTo>
                    <a:pt x="3334038" y="11222405"/>
                  </a:lnTo>
                  <a:lnTo>
                    <a:pt x="3379803" y="11231570"/>
                  </a:lnTo>
                  <a:lnTo>
                    <a:pt x="3425747" y="11240235"/>
                  </a:lnTo>
                  <a:lnTo>
                    <a:pt x="3471867" y="11248398"/>
                  </a:lnTo>
                  <a:lnTo>
                    <a:pt x="3518159" y="11256055"/>
                  </a:lnTo>
                  <a:lnTo>
                    <a:pt x="3564620" y="11263204"/>
                  </a:lnTo>
                  <a:lnTo>
                    <a:pt x="3611248" y="11269842"/>
                  </a:lnTo>
                  <a:lnTo>
                    <a:pt x="3658040" y="11275966"/>
                  </a:lnTo>
                  <a:lnTo>
                    <a:pt x="3704993" y="11281573"/>
                  </a:lnTo>
                  <a:lnTo>
                    <a:pt x="3752103" y="11286660"/>
                  </a:lnTo>
                  <a:lnTo>
                    <a:pt x="3799368" y="11291224"/>
                  </a:lnTo>
                  <a:lnTo>
                    <a:pt x="3846785" y="11295262"/>
                  </a:lnTo>
                  <a:lnTo>
                    <a:pt x="3894351" y="11298771"/>
                  </a:lnTo>
                  <a:lnTo>
                    <a:pt x="3942063" y="11301749"/>
                  </a:lnTo>
                  <a:lnTo>
                    <a:pt x="3989918" y="11304191"/>
                  </a:lnTo>
                  <a:lnTo>
                    <a:pt x="4037913" y="11306096"/>
                  </a:lnTo>
                  <a:lnTo>
                    <a:pt x="4086045" y="11307461"/>
                  </a:lnTo>
                  <a:lnTo>
                    <a:pt x="4134312" y="11308281"/>
                  </a:lnTo>
                  <a:lnTo>
                    <a:pt x="4182710" y="11308556"/>
                  </a:lnTo>
                  <a:lnTo>
                    <a:pt x="5799823" y="11308556"/>
                  </a:lnTo>
                  <a:lnTo>
                    <a:pt x="5799823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484332" y="2232182"/>
            <a:ext cx="7495540" cy="1204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90" dirty="0">
                <a:solidFill>
                  <a:srgbClr val="323232"/>
                </a:solidFill>
                <a:latin typeface="Segoe UI Semibold"/>
                <a:cs typeface="Segoe UI Semibold"/>
              </a:rPr>
              <a:t>Take</a:t>
            </a:r>
            <a:r>
              <a:rPr sz="2800" spc="-10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800" spc="-25" dirty="0">
                <a:solidFill>
                  <a:srgbClr val="323232"/>
                </a:solidFill>
                <a:latin typeface="Segoe UI Semibold"/>
                <a:cs typeface="Segoe UI Semibold"/>
              </a:rPr>
              <a:t>advantage</a:t>
            </a:r>
            <a:r>
              <a:rPr sz="2800" spc="-10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800" spc="-20" dirty="0">
                <a:solidFill>
                  <a:srgbClr val="323232"/>
                </a:solidFill>
                <a:latin typeface="Segoe UI Semibold"/>
                <a:cs typeface="Segoe UI Semibold"/>
              </a:rPr>
              <a:t>of</a:t>
            </a:r>
            <a:r>
              <a:rPr sz="2800" spc="-10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800" spc="-20" dirty="0">
                <a:solidFill>
                  <a:srgbClr val="323232"/>
                </a:solidFill>
                <a:latin typeface="Segoe UI Semibold"/>
                <a:cs typeface="Segoe UI Semibold"/>
              </a:rPr>
              <a:t>broad</a:t>
            </a:r>
            <a:r>
              <a:rPr sz="2800" spc="-10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800" spc="-20" dirty="0">
                <a:solidFill>
                  <a:srgbClr val="323232"/>
                </a:solidFill>
                <a:latin typeface="Segoe UI Semibold"/>
                <a:cs typeface="Segoe UI Semibold"/>
              </a:rPr>
              <a:t>workload</a:t>
            </a:r>
            <a:r>
              <a:rPr sz="2800" spc="-10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800" spc="-35" dirty="0">
                <a:solidFill>
                  <a:srgbClr val="323232"/>
                </a:solidFill>
                <a:latin typeface="Segoe UI Semibold"/>
                <a:cs typeface="Segoe UI Semibold"/>
              </a:rPr>
              <a:t>coverage</a:t>
            </a:r>
            <a:endParaRPr sz="2800">
              <a:latin typeface="Segoe UI Semibold"/>
              <a:cs typeface="Segoe UI Semibold"/>
            </a:endParaRPr>
          </a:p>
          <a:p>
            <a:pPr marL="12700" marR="5080">
              <a:lnSpc>
                <a:spcPct val="118500"/>
              </a:lnSpc>
              <a:spcBef>
                <a:spcPts val="1789"/>
              </a:spcBef>
            </a:pPr>
            <a:r>
              <a:rPr sz="1450" spc="25" dirty="0">
                <a:latin typeface="Tahoma"/>
                <a:cs typeface="Tahoma"/>
              </a:rPr>
              <a:t>Microsoft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Defender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for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Cloud,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backed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by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the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power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of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leading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threat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intelligence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capabilities, </a:t>
            </a:r>
            <a:r>
              <a:rPr sz="1450" spc="-434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provides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broad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coverage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of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your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cloud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workloads,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such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05" dirty="0">
                <a:latin typeface="Tahoma"/>
                <a:cs typeface="Tahoma"/>
              </a:rPr>
              <a:t>as: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84332" y="3672956"/>
            <a:ext cx="3718560" cy="14605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598805" indent="-209550">
              <a:lnSpc>
                <a:spcPct val="118500"/>
              </a:lnSpc>
              <a:spcBef>
                <a:spcPts val="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40" dirty="0">
                <a:latin typeface="Tahoma"/>
                <a:cs typeface="Tahoma"/>
              </a:rPr>
              <a:t>V</a:t>
            </a:r>
            <a:r>
              <a:rPr sz="1450" spc="204" dirty="0">
                <a:latin typeface="Tahoma"/>
                <a:cs typeface="Tahoma"/>
              </a:rPr>
              <a:t>M</a:t>
            </a:r>
            <a:r>
              <a:rPr sz="1450" spc="-65" dirty="0">
                <a:latin typeface="Tahoma"/>
                <a:cs typeface="Tahoma"/>
              </a:rPr>
              <a:t>s</a:t>
            </a:r>
            <a:r>
              <a:rPr sz="1450" spc="-120" dirty="0">
                <a:latin typeface="Tahoma"/>
                <a:cs typeface="Tahoma"/>
              </a:rPr>
              <a:t>,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i</a:t>
            </a:r>
            <a:r>
              <a:rPr sz="1450" spc="30" dirty="0">
                <a:latin typeface="Tahoma"/>
                <a:cs typeface="Tahoma"/>
              </a:rPr>
              <a:t>n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5" dirty="0">
                <a:latin typeface="Tahoma"/>
                <a:cs typeface="Tahoma"/>
              </a:rPr>
              <a:t>l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10" dirty="0">
                <a:latin typeface="Tahoma"/>
                <a:cs typeface="Tahoma"/>
              </a:rPr>
              <a:t>di</a:t>
            </a:r>
            <a:r>
              <a:rPr sz="1450" spc="4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g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75" dirty="0">
                <a:latin typeface="Tahoma"/>
                <a:cs typeface="Tahoma"/>
              </a:rPr>
              <a:t>W</a:t>
            </a:r>
            <a:r>
              <a:rPr sz="1450" spc="-10" dirty="0">
                <a:latin typeface="Tahoma"/>
                <a:cs typeface="Tahoma"/>
              </a:rPr>
              <a:t>i</a:t>
            </a:r>
            <a:r>
              <a:rPr sz="1450" spc="30" dirty="0">
                <a:latin typeface="Tahoma"/>
                <a:cs typeface="Tahoma"/>
              </a:rPr>
              <a:t>n</a:t>
            </a:r>
            <a:r>
              <a:rPr sz="1450" spc="50" dirty="0">
                <a:latin typeface="Tahoma"/>
                <a:cs typeface="Tahoma"/>
              </a:rPr>
              <a:t>do</a:t>
            </a:r>
            <a:r>
              <a:rPr sz="1450" spc="-10" dirty="0">
                <a:latin typeface="Tahoma"/>
                <a:cs typeface="Tahoma"/>
              </a:rPr>
              <a:t>w</a:t>
            </a:r>
            <a:r>
              <a:rPr sz="1450" spc="-65" dirty="0">
                <a:latin typeface="Tahoma"/>
                <a:cs typeface="Tahoma"/>
              </a:rPr>
              <a:t>s</a:t>
            </a:r>
            <a:r>
              <a:rPr sz="1450" spc="-120" dirty="0">
                <a:latin typeface="Tahoma"/>
                <a:cs typeface="Tahoma"/>
              </a:rPr>
              <a:t>,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40" dirty="0">
                <a:latin typeface="Tahoma"/>
                <a:cs typeface="Tahoma"/>
              </a:rPr>
              <a:t>L</a:t>
            </a:r>
            <a:r>
              <a:rPr sz="1450" spc="-10" dirty="0">
                <a:latin typeface="Tahoma"/>
                <a:cs typeface="Tahoma"/>
              </a:rPr>
              <a:t>i</a:t>
            </a:r>
            <a:r>
              <a:rPr sz="1450" spc="25" dirty="0">
                <a:latin typeface="Tahoma"/>
                <a:cs typeface="Tahoma"/>
              </a:rPr>
              <a:t>n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-25" dirty="0">
                <a:latin typeface="Tahoma"/>
                <a:cs typeface="Tahoma"/>
              </a:rPr>
              <a:t>x</a:t>
            </a:r>
            <a:r>
              <a:rPr sz="1450" spc="-120" dirty="0">
                <a:latin typeface="Tahoma"/>
                <a:cs typeface="Tahoma"/>
              </a:rPr>
              <a:t>,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45" dirty="0">
                <a:latin typeface="Tahoma"/>
                <a:cs typeface="Tahoma"/>
              </a:rPr>
              <a:t>d  </a:t>
            </a:r>
            <a:r>
              <a:rPr sz="1450" spc="40" dirty="0">
                <a:latin typeface="Tahoma"/>
                <a:cs typeface="Tahoma"/>
              </a:rPr>
              <a:t>m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10" dirty="0">
                <a:latin typeface="Tahoma"/>
                <a:cs typeface="Tahoma"/>
              </a:rPr>
              <a:t>h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5" dirty="0">
                <a:latin typeface="Tahoma"/>
                <a:cs typeface="Tahoma"/>
              </a:rPr>
              <a:t>e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10" dirty="0">
                <a:latin typeface="Tahoma"/>
                <a:cs typeface="Tahoma"/>
              </a:rPr>
              <a:t>nn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g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30" dirty="0">
                <a:latin typeface="Tahoma"/>
                <a:cs typeface="Tahoma"/>
              </a:rPr>
              <a:t>n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A</a:t>
            </a:r>
            <a:r>
              <a:rPr sz="1450" spc="55" dirty="0">
                <a:latin typeface="Tahoma"/>
                <a:cs typeface="Tahoma"/>
              </a:rPr>
              <a:t>W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G</a:t>
            </a:r>
            <a:r>
              <a:rPr sz="1450" dirty="0">
                <a:latin typeface="Tahoma"/>
                <a:cs typeface="Tahoma"/>
              </a:rPr>
              <a:t>C</a:t>
            </a:r>
            <a:r>
              <a:rPr sz="1450" spc="-145" dirty="0">
                <a:latin typeface="Tahoma"/>
                <a:cs typeface="Tahoma"/>
              </a:rPr>
              <a:t>P</a:t>
            </a:r>
            <a:r>
              <a:rPr sz="1450" spc="-120" dirty="0"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  <a:p>
            <a:pPr marL="221615" marR="5080" indent="-209550">
              <a:lnSpc>
                <a:spcPct val="118500"/>
              </a:lnSpc>
              <a:spcBef>
                <a:spcPts val="9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15" dirty="0">
                <a:latin typeface="Tahoma"/>
                <a:cs typeface="Tahoma"/>
              </a:rPr>
              <a:t>C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5" dirty="0">
                <a:latin typeface="Tahoma"/>
                <a:cs typeface="Tahoma"/>
              </a:rPr>
              <a:t>n</a:t>
            </a:r>
            <a:r>
              <a:rPr sz="1450" spc="20" dirty="0">
                <a:latin typeface="Tahoma"/>
                <a:cs typeface="Tahoma"/>
              </a:rPr>
              <a:t>t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-10" dirty="0">
                <a:latin typeface="Tahoma"/>
                <a:cs typeface="Tahoma"/>
              </a:rPr>
              <a:t>i</a:t>
            </a:r>
            <a:r>
              <a:rPr sz="1450" spc="30" dirty="0">
                <a:latin typeface="Tahoma"/>
                <a:cs typeface="Tahoma"/>
              </a:rPr>
              <a:t>n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5" dirty="0">
                <a:latin typeface="Tahoma"/>
                <a:cs typeface="Tahoma"/>
              </a:rPr>
              <a:t>r</a:t>
            </a:r>
            <a:r>
              <a:rPr sz="1450" spc="-65" dirty="0">
                <a:latin typeface="Tahoma"/>
                <a:cs typeface="Tahoma"/>
              </a:rPr>
              <a:t>s</a:t>
            </a:r>
            <a:r>
              <a:rPr sz="1450" spc="-120" dirty="0">
                <a:latin typeface="Tahoma"/>
                <a:cs typeface="Tahoma"/>
              </a:rPr>
              <a:t>,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i</a:t>
            </a:r>
            <a:r>
              <a:rPr sz="1450" spc="30" dirty="0">
                <a:latin typeface="Tahoma"/>
                <a:cs typeface="Tahoma"/>
              </a:rPr>
              <a:t>n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5" dirty="0">
                <a:latin typeface="Tahoma"/>
                <a:cs typeface="Tahoma"/>
              </a:rPr>
              <a:t>l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10" dirty="0">
                <a:latin typeface="Tahoma"/>
                <a:cs typeface="Tahoma"/>
              </a:rPr>
              <a:t>di</a:t>
            </a:r>
            <a:r>
              <a:rPr sz="1450" spc="4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g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u="sng" spc="12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A</a:t>
            </a:r>
            <a:r>
              <a:rPr sz="1450" u="sng" spc="1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z</a:t>
            </a:r>
            <a:r>
              <a:rPr sz="1450" u="sng" spc="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u</a:t>
            </a:r>
            <a:r>
              <a:rPr sz="1450" u="sng" spc="-1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r</a:t>
            </a:r>
            <a:r>
              <a:rPr sz="1450" u="sng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e</a:t>
            </a:r>
            <a:r>
              <a:rPr sz="1450" u="sng" spc="-11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 </a:t>
            </a:r>
            <a:r>
              <a:rPr sz="1450" u="sng" spc="-3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K</a:t>
            </a:r>
            <a:r>
              <a:rPr sz="1450" u="sng" spc="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u</a:t>
            </a:r>
            <a:r>
              <a:rPr sz="1450" u="sng" spc="6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b</a:t>
            </a:r>
            <a:r>
              <a:rPr sz="1450" u="sng" spc="-1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e</a:t>
            </a:r>
            <a:r>
              <a:rPr sz="1450" u="sng" spc="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rn</a:t>
            </a:r>
            <a:r>
              <a:rPr sz="1450" u="sng" spc="-1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e</a:t>
            </a:r>
            <a:r>
              <a:rPr sz="1450" u="sng" spc="-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te</a:t>
            </a:r>
            <a:r>
              <a:rPr sz="1450" u="sng" spc="-6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s </a:t>
            </a:r>
            <a:r>
              <a:rPr sz="1450" u="sng" spc="-11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 </a:t>
            </a:r>
            <a:r>
              <a:rPr sz="1450" spc="-110" dirty="0">
                <a:solidFill>
                  <a:srgbClr val="323232"/>
                </a:solidFill>
                <a:latin typeface="Tahoma"/>
                <a:cs typeface="Tahoma"/>
              </a:rPr>
              <a:t> </a:t>
            </a:r>
            <a:r>
              <a:rPr sz="1450" u="sng" spc="-8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S</a:t>
            </a:r>
            <a:r>
              <a:rPr sz="1450" u="sng" spc="-1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e</a:t>
            </a:r>
            <a:r>
              <a:rPr sz="1450" u="sng" spc="4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r</a:t>
            </a:r>
            <a:r>
              <a:rPr sz="1450" u="sng" spc="-2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v</a:t>
            </a:r>
            <a:r>
              <a:rPr sz="1450" u="sng" spc="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i</a:t>
            </a:r>
            <a:r>
              <a:rPr sz="1450" u="sng" spc="-1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c</a:t>
            </a:r>
            <a:r>
              <a:rPr sz="1450" u="sng" spc="-1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e</a:t>
            </a:r>
            <a:r>
              <a:rPr sz="1450" spc="-120" dirty="0">
                <a:latin typeface="Tahoma"/>
                <a:cs typeface="Tahoma"/>
              </a:rPr>
              <a:t>,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75" dirty="0">
                <a:latin typeface="Tahoma"/>
                <a:cs typeface="Tahoma"/>
              </a:rPr>
              <a:t>A</a:t>
            </a:r>
            <a:r>
              <a:rPr sz="1450" spc="40" dirty="0">
                <a:latin typeface="Tahoma"/>
                <a:cs typeface="Tahoma"/>
              </a:rPr>
              <a:t>m</a:t>
            </a:r>
            <a:r>
              <a:rPr sz="1450" spc="-20" dirty="0">
                <a:latin typeface="Tahoma"/>
                <a:cs typeface="Tahoma"/>
              </a:rPr>
              <a:t>a</a:t>
            </a:r>
            <a:r>
              <a:rPr sz="1450" spc="-5" dirty="0">
                <a:latin typeface="Tahoma"/>
                <a:cs typeface="Tahoma"/>
              </a:rPr>
              <a:t>z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30" dirty="0">
                <a:latin typeface="Tahoma"/>
                <a:cs typeface="Tahoma"/>
              </a:rPr>
              <a:t>n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95" dirty="0">
                <a:latin typeface="Tahoma"/>
                <a:cs typeface="Tahoma"/>
              </a:rPr>
              <a:t>E</a:t>
            </a:r>
            <a:r>
              <a:rPr sz="1450" spc="5" dirty="0">
                <a:latin typeface="Tahoma"/>
                <a:cs typeface="Tahoma"/>
              </a:rPr>
              <a:t>l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10" dirty="0">
                <a:latin typeface="Tahoma"/>
                <a:cs typeface="Tahoma"/>
              </a:rPr>
              <a:t>c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K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60" dirty="0">
                <a:latin typeface="Tahoma"/>
                <a:cs typeface="Tahoma"/>
              </a:rPr>
              <a:t>b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-5" dirty="0">
                <a:latin typeface="Tahoma"/>
                <a:cs typeface="Tahoma"/>
              </a:rPr>
              <a:t>te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85" dirty="0">
                <a:latin typeface="Tahoma"/>
                <a:cs typeface="Tahoma"/>
              </a:rPr>
              <a:t>S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40" dirty="0">
                <a:latin typeface="Tahoma"/>
                <a:cs typeface="Tahoma"/>
              </a:rPr>
              <a:t>r</a:t>
            </a:r>
            <a:r>
              <a:rPr sz="1450" spc="-20" dirty="0">
                <a:latin typeface="Tahoma"/>
                <a:cs typeface="Tahoma"/>
              </a:rPr>
              <a:t>v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-120" dirty="0">
                <a:latin typeface="Tahoma"/>
                <a:cs typeface="Tahoma"/>
              </a:rPr>
              <a:t>, 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60" dirty="0">
                <a:latin typeface="Tahoma"/>
                <a:cs typeface="Tahoma"/>
              </a:rPr>
              <a:t>Goo</a:t>
            </a:r>
            <a:r>
              <a:rPr sz="1450" spc="30" dirty="0">
                <a:latin typeface="Tahoma"/>
                <a:cs typeface="Tahoma"/>
              </a:rPr>
              <a:t>g</a:t>
            </a:r>
            <a:r>
              <a:rPr sz="1450" spc="10" dirty="0">
                <a:latin typeface="Tahoma"/>
                <a:cs typeface="Tahoma"/>
              </a:rPr>
              <a:t>l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K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25" dirty="0">
                <a:latin typeface="Tahoma"/>
                <a:cs typeface="Tahoma"/>
              </a:rPr>
              <a:t>b</a:t>
            </a:r>
            <a:r>
              <a:rPr sz="1450" spc="20" dirty="0">
                <a:latin typeface="Tahoma"/>
                <a:cs typeface="Tahoma"/>
              </a:rPr>
              <a:t>e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-5" dirty="0">
                <a:latin typeface="Tahoma"/>
                <a:cs typeface="Tahoma"/>
              </a:rPr>
              <a:t>te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95" dirty="0">
                <a:latin typeface="Tahoma"/>
                <a:cs typeface="Tahoma"/>
              </a:rPr>
              <a:t>E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40" dirty="0">
                <a:latin typeface="Tahoma"/>
                <a:cs typeface="Tahoma"/>
              </a:rPr>
              <a:t>g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15" dirty="0">
                <a:latin typeface="Tahoma"/>
                <a:cs typeface="Tahoma"/>
              </a:rPr>
              <a:t>e</a:t>
            </a:r>
            <a:r>
              <a:rPr sz="1450" spc="-120" dirty="0"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379501" y="3672956"/>
            <a:ext cx="2927350" cy="15862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80645" indent="-209550">
              <a:lnSpc>
                <a:spcPct val="118500"/>
              </a:lnSpc>
              <a:spcBef>
                <a:spcPts val="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35" dirty="0">
                <a:latin typeface="Tahoma"/>
                <a:cs typeface="Tahoma"/>
              </a:rPr>
              <a:t>D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t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55" dirty="0">
                <a:latin typeface="Tahoma"/>
                <a:cs typeface="Tahoma"/>
              </a:rPr>
              <a:t>b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5" dirty="0">
                <a:latin typeface="Tahoma"/>
                <a:cs typeface="Tahoma"/>
              </a:rPr>
              <a:t>e</a:t>
            </a:r>
            <a:r>
              <a:rPr sz="1450" spc="-65" dirty="0">
                <a:latin typeface="Tahoma"/>
                <a:cs typeface="Tahoma"/>
              </a:rPr>
              <a:t>s</a:t>
            </a:r>
            <a:r>
              <a:rPr sz="1450" spc="-120" dirty="0">
                <a:latin typeface="Tahoma"/>
                <a:cs typeface="Tahoma"/>
              </a:rPr>
              <a:t>,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i</a:t>
            </a:r>
            <a:r>
              <a:rPr sz="1450" spc="30" dirty="0">
                <a:latin typeface="Tahoma"/>
                <a:cs typeface="Tahoma"/>
              </a:rPr>
              <a:t>n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5" dirty="0">
                <a:latin typeface="Tahoma"/>
                <a:cs typeface="Tahoma"/>
              </a:rPr>
              <a:t>l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10" dirty="0">
                <a:latin typeface="Tahoma"/>
                <a:cs typeface="Tahoma"/>
              </a:rPr>
              <a:t>di</a:t>
            </a:r>
            <a:r>
              <a:rPr sz="1450" spc="4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g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95" dirty="0">
                <a:latin typeface="Tahoma"/>
                <a:cs typeface="Tahoma"/>
              </a:rPr>
              <a:t>S</a:t>
            </a:r>
            <a:r>
              <a:rPr sz="1450" spc="80" dirty="0">
                <a:latin typeface="Tahoma"/>
                <a:cs typeface="Tahoma"/>
              </a:rPr>
              <a:t>Q</a:t>
            </a:r>
            <a:r>
              <a:rPr sz="1450" spc="-5" dirty="0">
                <a:latin typeface="Tahoma"/>
                <a:cs typeface="Tahoma"/>
              </a:rPr>
              <a:t>L</a:t>
            </a:r>
            <a:r>
              <a:rPr sz="1450" spc="-120" dirty="0">
                <a:latin typeface="Tahoma"/>
                <a:cs typeface="Tahoma"/>
              </a:rPr>
              <a:t>,  </a:t>
            </a:r>
            <a:r>
              <a:rPr sz="1450" spc="200" dirty="0">
                <a:latin typeface="Tahoma"/>
                <a:cs typeface="Tahoma"/>
              </a:rPr>
              <a:t>M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-30" dirty="0">
                <a:latin typeface="Tahoma"/>
                <a:cs typeface="Tahoma"/>
              </a:rPr>
              <a:t>a</a:t>
            </a:r>
            <a:r>
              <a:rPr sz="1450" spc="40" dirty="0">
                <a:latin typeface="Tahoma"/>
                <a:cs typeface="Tahoma"/>
              </a:rPr>
              <a:t>D</a:t>
            </a:r>
            <a:r>
              <a:rPr sz="1450" spc="-85" dirty="0">
                <a:latin typeface="Tahoma"/>
                <a:cs typeface="Tahoma"/>
              </a:rPr>
              <a:t>B</a:t>
            </a:r>
            <a:r>
              <a:rPr sz="1450" spc="-45" dirty="0">
                <a:latin typeface="Tahoma"/>
                <a:cs typeface="Tahoma"/>
              </a:rPr>
              <a:t>,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u="sng" spc="12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4"/>
              </a:rPr>
              <a:t>A</a:t>
            </a:r>
            <a:r>
              <a:rPr sz="1450" u="sng" spc="1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4"/>
              </a:rPr>
              <a:t>z</a:t>
            </a:r>
            <a:r>
              <a:rPr sz="1450" u="sng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4"/>
              </a:rPr>
              <a:t>u</a:t>
            </a:r>
            <a:r>
              <a:rPr sz="1450" u="sng" spc="-2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4"/>
              </a:rPr>
              <a:t>r</a:t>
            </a:r>
            <a:r>
              <a:rPr sz="1450" u="sng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4"/>
              </a:rPr>
              <a:t>e</a:t>
            </a:r>
            <a:r>
              <a:rPr sz="1450" u="sng" spc="-11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450" u="sng" spc="1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4"/>
              </a:rPr>
              <a:t>C</a:t>
            </a:r>
            <a:r>
              <a:rPr sz="1450" u="sng" spc="-1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4"/>
              </a:rPr>
              <a:t>o</a:t>
            </a:r>
            <a:r>
              <a:rPr sz="1450" u="sng" spc="-2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4"/>
              </a:rPr>
              <a:t>s</a:t>
            </a:r>
            <a:r>
              <a:rPr sz="1450" u="sng" spc="4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4"/>
              </a:rPr>
              <a:t>m</a:t>
            </a:r>
            <a:r>
              <a:rPr sz="1450" u="sng" spc="5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4"/>
              </a:rPr>
              <a:t>o</a:t>
            </a:r>
            <a:r>
              <a:rPr sz="1450" u="sng" spc="-7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4"/>
              </a:rPr>
              <a:t>s</a:t>
            </a:r>
            <a:r>
              <a:rPr sz="1450" u="sng" spc="-11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450" u="sng" spc="4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4"/>
              </a:rPr>
              <a:t>D</a:t>
            </a:r>
            <a:r>
              <a:rPr sz="1450" u="sng" spc="-1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4"/>
              </a:rPr>
              <a:t>B</a:t>
            </a:r>
            <a:r>
              <a:rPr sz="1450" spc="-120" dirty="0">
                <a:solidFill>
                  <a:srgbClr val="323232"/>
                </a:solidFill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  <a:p>
            <a:pPr marL="221615" indent="-209550">
              <a:lnSpc>
                <a:spcPct val="100000"/>
              </a:lnSpc>
              <a:spcBef>
                <a:spcPts val="131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u="sng" spc="12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5"/>
              </a:rPr>
              <a:t>A</a:t>
            </a:r>
            <a:r>
              <a:rPr sz="1450" u="sng" spc="1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5"/>
              </a:rPr>
              <a:t>z</a:t>
            </a:r>
            <a:r>
              <a:rPr sz="1450" u="sng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5"/>
              </a:rPr>
              <a:t>u</a:t>
            </a:r>
            <a:r>
              <a:rPr sz="1450" u="sng" spc="-2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5"/>
              </a:rPr>
              <a:t>r</a:t>
            </a:r>
            <a:r>
              <a:rPr sz="1450" u="sng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5"/>
              </a:rPr>
              <a:t>e</a:t>
            </a:r>
            <a:r>
              <a:rPr sz="1450" u="sng" spc="-11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450" u="sng" spc="6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5"/>
              </a:rPr>
              <a:t>A</a:t>
            </a:r>
            <a:r>
              <a:rPr sz="1450" u="sng" spc="5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5"/>
              </a:rPr>
              <a:t>p</a:t>
            </a:r>
            <a:r>
              <a:rPr sz="1450" u="sng" spc="6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5"/>
              </a:rPr>
              <a:t>p</a:t>
            </a:r>
            <a:r>
              <a:rPr sz="1450" u="sng" spc="-11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450" u="sng" spc="-8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5"/>
              </a:rPr>
              <a:t>S</a:t>
            </a:r>
            <a:r>
              <a:rPr sz="1450" u="sng" spc="-1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5"/>
              </a:rPr>
              <a:t>e</a:t>
            </a:r>
            <a:r>
              <a:rPr sz="1450" u="sng" spc="4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5"/>
              </a:rPr>
              <a:t>r</a:t>
            </a:r>
            <a:r>
              <a:rPr sz="1450" u="sng" spc="-2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5"/>
              </a:rPr>
              <a:t>v</a:t>
            </a:r>
            <a:r>
              <a:rPr sz="1450" u="sng" spc="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5"/>
              </a:rPr>
              <a:t>i</a:t>
            </a:r>
            <a:r>
              <a:rPr sz="1450" u="sng" spc="-1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5"/>
              </a:rPr>
              <a:t>ce</a:t>
            </a:r>
            <a:r>
              <a:rPr sz="1450" spc="-120" dirty="0">
                <a:solidFill>
                  <a:srgbClr val="323232"/>
                </a:solidFill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  <a:p>
            <a:pPr marL="221615" marR="5080" indent="-209550">
              <a:lnSpc>
                <a:spcPct val="118500"/>
              </a:lnSpc>
              <a:spcBef>
                <a:spcPts val="9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5" dirty="0">
                <a:latin typeface="Tahoma"/>
                <a:cs typeface="Tahoma"/>
              </a:rPr>
              <a:t>C</a:t>
            </a:r>
            <a:r>
              <a:rPr sz="1450" spc="10" dirty="0">
                <a:latin typeface="Tahoma"/>
                <a:cs typeface="Tahoma"/>
              </a:rPr>
              <a:t>l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85" dirty="0">
                <a:latin typeface="Tahoma"/>
                <a:cs typeface="Tahoma"/>
              </a:rPr>
              <a:t>S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40" dirty="0">
                <a:latin typeface="Tahoma"/>
                <a:cs typeface="Tahoma"/>
              </a:rPr>
              <a:t>r</a:t>
            </a:r>
            <a:r>
              <a:rPr sz="1450" spc="-20" dirty="0">
                <a:latin typeface="Tahoma"/>
                <a:cs typeface="Tahoma"/>
              </a:rPr>
              <a:t>v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L</a:t>
            </a:r>
            <a:r>
              <a:rPr sz="1450" spc="-45" dirty="0">
                <a:latin typeface="Tahoma"/>
                <a:cs typeface="Tahoma"/>
              </a:rPr>
              <a:t>a</a:t>
            </a:r>
            <a:r>
              <a:rPr sz="1450" spc="-35" dirty="0">
                <a:latin typeface="Tahoma"/>
                <a:cs typeface="Tahoma"/>
              </a:rPr>
              <a:t>y</a:t>
            </a:r>
            <a:r>
              <a:rPr sz="1450" spc="-10" dirty="0">
                <a:latin typeface="Tahoma"/>
                <a:cs typeface="Tahoma"/>
              </a:rPr>
              <a:t>er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f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25" dirty="0">
                <a:latin typeface="Tahoma"/>
                <a:cs typeface="Tahoma"/>
              </a:rPr>
              <a:t>c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65" dirty="0">
                <a:latin typeface="Tahoma"/>
                <a:cs typeface="Tahoma"/>
              </a:rPr>
              <a:t>s</a:t>
            </a:r>
            <a:r>
              <a:rPr sz="1450" spc="-120" dirty="0">
                <a:latin typeface="Tahoma"/>
                <a:cs typeface="Tahoma"/>
              </a:rPr>
              <a:t>,  </a:t>
            </a:r>
            <a:r>
              <a:rPr sz="1450" spc="-85" dirty="0">
                <a:latin typeface="Tahoma"/>
                <a:cs typeface="Tahoma"/>
              </a:rPr>
              <a:t>s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30" dirty="0">
                <a:latin typeface="Tahoma"/>
                <a:cs typeface="Tahoma"/>
              </a:rPr>
              <a:t>h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40" dirty="0">
                <a:latin typeface="Tahoma"/>
                <a:cs typeface="Tahoma"/>
              </a:rPr>
              <a:t>D</a:t>
            </a:r>
            <a:r>
              <a:rPr sz="1450" spc="125" dirty="0">
                <a:latin typeface="Tahoma"/>
                <a:cs typeface="Tahoma"/>
              </a:rPr>
              <a:t>N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u="sng" spc="12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6"/>
              </a:rPr>
              <a:t>A</a:t>
            </a:r>
            <a:r>
              <a:rPr sz="1450" u="sng" spc="1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6"/>
              </a:rPr>
              <a:t>z</a:t>
            </a:r>
            <a:r>
              <a:rPr sz="1450" u="sng" spc="-1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6"/>
              </a:rPr>
              <a:t>u</a:t>
            </a:r>
            <a:r>
              <a:rPr sz="1450" u="sng" spc="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6"/>
              </a:rPr>
              <a:t>r</a:t>
            </a:r>
            <a:r>
              <a:rPr sz="1450" u="sng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6"/>
              </a:rPr>
              <a:t>e</a:t>
            </a:r>
            <a:r>
              <a:rPr sz="1450" u="sng" spc="-11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450" u="sng" spc="-3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6"/>
              </a:rPr>
              <a:t>K</a:t>
            </a:r>
            <a:r>
              <a:rPr sz="1450" u="sng" spc="-1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6"/>
              </a:rPr>
              <a:t>e</a:t>
            </a:r>
            <a:r>
              <a:rPr sz="1450" u="sng" spc="-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6"/>
              </a:rPr>
              <a:t>y</a:t>
            </a:r>
            <a:r>
              <a:rPr sz="1450" u="sng" spc="-11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sz="1450" u="sng" spc="-2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6"/>
              </a:rPr>
              <a:t>V</a:t>
            </a:r>
            <a:r>
              <a:rPr sz="1450" u="sng" spc="-3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6"/>
              </a:rPr>
              <a:t>a</a:t>
            </a:r>
            <a:r>
              <a:rPr sz="1450" u="sng" spc="1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6"/>
              </a:rPr>
              <a:t>u</a:t>
            </a:r>
            <a:r>
              <a:rPr sz="1450" u="sng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6"/>
              </a:rPr>
              <a:t>l</a:t>
            </a:r>
            <a:r>
              <a:rPr sz="1450" u="sng" spc="2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6"/>
              </a:rPr>
              <a:t>t</a:t>
            </a:r>
            <a:r>
              <a:rPr sz="1450" spc="-120" dirty="0">
                <a:solidFill>
                  <a:srgbClr val="323232"/>
                </a:solidFill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741081" y="2127596"/>
            <a:ext cx="3402965" cy="1691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</a:pPr>
            <a:r>
              <a:rPr spc="-20" dirty="0">
                <a:solidFill>
                  <a:srgbClr val="FFFFFF"/>
                </a:solidFill>
              </a:rPr>
              <a:t>Protect </a:t>
            </a:r>
            <a:r>
              <a:rPr spc="-55" dirty="0">
                <a:solidFill>
                  <a:srgbClr val="FFFFFF"/>
                </a:solidFill>
              </a:rPr>
              <a:t>your </a:t>
            </a:r>
            <a:r>
              <a:rPr spc="-50" dirty="0">
                <a:solidFill>
                  <a:srgbClr val="FFFFFF"/>
                </a:solidFill>
              </a:rPr>
              <a:t> </a:t>
            </a:r>
            <a:r>
              <a:rPr spc="-30" dirty="0">
                <a:solidFill>
                  <a:srgbClr val="FFFFFF"/>
                </a:solidFill>
              </a:rPr>
              <a:t>multicloud and </a:t>
            </a:r>
            <a:r>
              <a:rPr spc="-25" dirty="0">
                <a:solidFill>
                  <a:srgbClr val="FFFFFF"/>
                </a:solidFill>
              </a:rPr>
              <a:t> hybrid</a:t>
            </a:r>
            <a:r>
              <a:rPr spc="-200" dirty="0">
                <a:solidFill>
                  <a:srgbClr val="FFFFFF"/>
                </a:solidFill>
              </a:rPr>
              <a:t> </a:t>
            </a:r>
            <a:r>
              <a:rPr spc="-35" dirty="0">
                <a:solidFill>
                  <a:srgbClr val="FFFFFF"/>
                </a:solidFill>
              </a:rPr>
              <a:t>workloads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741081" y="4305603"/>
            <a:ext cx="4150995" cy="3271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8300"/>
              </a:lnSpc>
              <a:spcBef>
                <a:spcPts val="95"/>
              </a:spcBef>
            </a:pP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Protection </a:t>
            </a:r>
            <a:r>
              <a:rPr sz="1800" spc="-25" dirty="0">
                <a:solidFill>
                  <a:srgbClr val="F2F2F2"/>
                </a:solidFill>
                <a:latin typeface="Tahoma"/>
                <a:cs typeface="Tahoma"/>
              </a:rPr>
              <a:t>isn’t 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limited </a:t>
            </a:r>
            <a:r>
              <a:rPr sz="1800" spc="25" dirty="0">
                <a:solidFill>
                  <a:srgbClr val="F2F2F2"/>
                </a:solidFill>
                <a:latin typeface="Tahoma"/>
                <a:cs typeface="Tahoma"/>
              </a:rPr>
              <a:t>to </a:t>
            </a:r>
            <a:r>
              <a:rPr sz="1800" spc="-50" dirty="0">
                <a:solidFill>
                  <a:srgbClr val="F2F2F2"/>
                </a:solidFill>
                <a:latin typeface="Tahoma"/>
                <a:cs typeface="Tahoma"/>
              </a:rPr>
              <a:t>just 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your </a:t>
            </a:r>
            <a:r>
              <a:rPr sz="1800" spc="15" dirty="0">
                <a:solidFill>
                  <a:srgbClr val="F2F2F2"/>
                </a:solidFill>
                <a:latin typeface="Tahoma"/>
                <a:cs typeface="Tahoma"/>
              </a:rPr>
              <a:t>cloud </a:t>
            </a:r>
            <a:r>
              <a:rPr sz="1800" spc="-55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F2F2F2"/>
                </a:solidFill>
                <a:latin typeface="Tahoma"/>
                <a:cs typeface="Tahoma"/>
              </a:rPr>
              <a:t>workloads,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however.</a:t>
            </a:r>
            <a:r>
              <a:rPr sz="1800" spc="-13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F2F2F2"/>
                </a:solidFill>
                <a:latin typeface="Tahoma"/>
                <a:cs typeface="Tahoma"/>
              </a:rPr>
              <a:t>Depending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35" dirty="0">
                <a:solidFill>
                  <a:srgbClr val="F2F2F2"/>
                </a:solidFill>
                <a:latin typeface="Tahoma"/>
                <a:cs typeface="Tahoma"/>
              </a:rPr>
              <a:t>on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F2F2F2"/>
                </a:solidFill>
                <a:latin typeface="Tahoma"/>
                <a:cs typeface="Tahoma"/>
              </a:rPr>
              <a:t>where </a:t>
            </a:r>
            <a:r>
              <a:rPr sz="1800" spc="-5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y</a:t>
            </a:r>
            <a:r>
              <a:rPr sz="1800" spc="55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20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2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y</a:t>
            </a:r>
            <a:r>
              <a:rPr sz="1800" spc="55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95" dirty="0">
                <a:solidFill>
                  <a:srgbClr val="F2F2F2"/>
                </a:solidFill>
                <a:latin typeface="Tahoma"/>
                <a:cs typeface="Tahoma"/>
              </a:rPr>
              <a:t>j</a:t>
            </a:r>
            <a:r>
              <a:rPr sz="1800" spc="55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3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y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7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h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l</a:t>
            </a:r>
            <a:r>
              <a:rPr sz="1800" spc="55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55" dirty="0">
                <a:solidFill>
                  <a:srgbClr val="F2F2F2"/>
                </a:solidFill>
                <a:latin typeface="Tahoma"/>
                <a:cs typeface="Tahoma"/>
              </a:rPr>
              <a:t>,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y</a:t>
            </a:r>
            <a:r>
              <a:rPr sz="1800" spc="55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15" dirty="0">
                <a:solidFill>
                  <a:srgbClr val="F2F2F2"/>
                </a:solidFill>
                <a:latin typeface="Tahoma"/>
                <a:cs typeface="Tahoma"/>
              </a:rPr>
              <a:t>u  </a:t>
            </a:r>
            <a:r>
              <a:rPr sz="1800" spc="25" dirty="0">
                <a:solidFill>
                  <a:srgbClr val="F2F2F2"/>
                </a:solidFill>
                <a:latin typeface="Tahoma"/>
                <a:cs typeface="Tahoma"/>
              </a:rPr>
              <a:t>m</a:t>
            </a:r>
            <a:r>
              <a:rPr sz="1800" spc="-6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y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h</a:t>
            </a:r>
            <a:r>
              <a:rPr sz="1800" spc="-65" dirty="0">
                <a:solidFill>
                  <a:srgbClr val="F2F2F2"/>
                </a:solidFill>
                <a:latin typeface="Tahoma"/>
                <a:cs typeface="Tahoma"/>
              </a:rPr>
              <a:t>av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w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k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l</a:t>
            </a:r>
            <a:r>
              <a:rPr sz="1800" spc="55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4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0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6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11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v</a:t>
            </a:r>
            <a:r>
              <a:rPr sz="1800" spc="-5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-2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10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-5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ni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45" dirty="0">
                <a:solidFill>
                  <a:srgbClr val="F2F2F2"/>
                </a:solidFill>
                <a:latin typeface="Tahoma"/>
                <a:cs typeface="Tahoma"/>
              </a:rPr>
              <a:t>g  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2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45" dirty="0">
                <a:solidFill>
                  <a:srgbClr val="F2F2F2"/>
                </a:solidFill>
                <a:latin typeface="Tahoma"/>
                <a:cs typeface="Tahoma"/>
              </a:rPr>
              <a:t>-</a:t>
            </a: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p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re</a:t>
            </a:r>
            <a:r>
              <a:rPr sz="1800" spc="15" dirty="0">
                <a:solidFill>
                  <a:srgbClr val="F2F2F2"/>
                </a:solidFill>
                <a:latin typeface="Tahoma"/>
                <a:cs typeface="Tahoma"/>
              </a:rPr>
              <a:t>m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-11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2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10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11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65" dirty="0">
                <a:solidFill>
                  <a:srgbClr val="F2F2F2"/>
                </a:solidFill>
                <a:latin typeface="Tahoma"/>
                <a:cs typeface="Tahoma"/>
              </a:rPr>
              <a:t>v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5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10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h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7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il</a:t>
            </a:r>
            <a:r>
              <a:rPr sz="1800" spc="25" dirty="0">
                <a:solidFill>
                  <a:srgbClr val="F2F2F2"/>
                </a:solidFill>
                <a:latin typeface="Tahoma"/>
                <a:cs typeface="Tahoma"/>
              </a:rPr>
              <a:t>l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F2F2F2"/>
                </a:solidFill>
                <a:latin typeface="Tahoma"/>
                <a:cs typeface="Tahoma"/>
              </a:rPr>
              <a:t>m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b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e  </a:t>
            </a:r>
            <a:r>
              <a:rPr sz="1800" spc="35" dirty="0">
                <a:solidFill>
                  <a:srgbClr val="F2F2F2"/>
                </a:solidFill>
                <a:latin typeface="Trebuchet MS"/>
                <a:cs typeface="Trebuchet MS"/>
              </a:rPr>
              <a:t>p</a:t>
            </a:r>
            <a:r>
              <a:rPr sz="1800" spc="-80" dirty="0">
                <a:solidFill>
                  <a:srgbClr val="F2F2F2"/>
                </a:solidFill>
                <a:latin typeface="Trebuchet MS"/>
                <a:cs typeface="Trebuchet MS"/>
              </a:rPr>
              <a:t>r</a:t>
            </a:r>
            <a:r>
              <a:rPr sz="1800" spc="50" dirty="0">
                <a:solidFill>
                  <a:srgbClr val="F2F2F2"/>
                </a:solidFill>
                <a:latin typeface="Trebuchet MS"/>
                <a:cs typeface="Trebuchet MS"/>
              </a:rPr>
              <a:t>o</a:t>
            </a:r>
            <a:r>
              <a:rPr sz="1800" spc="-125" dirty="0">
                <a:solidFill>
                  <a:srgbClr val="F2F2F2"/>
                </a:solidFill>
                <a:latin typeface="Trebuchet MS"/>
                <a:cs typeface="Trebuchet MS"/>
              </a:rPr>
              <a:t>t</a:t>
            </a:r>
            <a:r>
              <a:rPr sz="1800" spc="-65" dirty="0">
                <a:solidFill>
                  <a:srgbClr val="F2F2F2"/>
                </a:solidFill>
                <a:latin typeface="Trebuchet MS"/>
                <a:cs typeface="Trebuchet MS"/>
              </a:rPr>
              <a:t>e</a:t>
            </a:r>
            <a:r>
              <a:rPr sz="1800" spc="-40" dirty="0">
                <a:solidFill>
                  <a:srgbClr val="F2F2F2"/>
                </a:solidFill>
                <a:latin typeface="Trebuchet MS"/>
                <a:cs typeface="Trebuchet MS"/>
              </a:rPr>
              <a:t>c</a:t>
            </a:r>
            <a:r>
              <a:rPr sz="1800" spc="-130" dirty="0">
                <a:solidFill>
                  <a:srgbClr val="F2F2F2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F2F2F2"/>
                </a:solidFill>
                <a:latin typeface="Trebuchet MS"/>
                <a:cs typeface="Trebuchet MS"/>
              </a:rPr>
              <a:t>e</a:t>
            </a:r>
            <a:r>
              <a:rPr sz="1800" spc="-15" dirty="0">
                <a:solidFill>
                  <a:srgbClr val="F2F2F2"/>
                </a:solidFill>
                <a:latin typeface="Trebuchet MS"/>
                <a:cs typeface="Trebuchet MS"/>
              </a:rPr>
              <a:t>d</a:t>
            </a:r>
            <a:r>
              <a:rPr sz="1800" spc="-270" dirty="0">
                <a:solidFill>
                  <a:srgbClr val="F2F2F2"/>
                </a:solidFill>
                <a:latin typeface="Trebuchet MS"/>
                <a:cs typeface="Trebuchet MS"/>
              </a:rPr>
              <a:t>.</a:t>
            </a:r>
            <a:r>
              <a:rPr sz="1800" spc="-120" dirty="0">
                <a:solidFill>
                  <a:srgbClr val="F2F2F2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F2F2F2"/>
                </a:solidFill>
                <a:latin typeface="Trebuchet MS"/>
                <a:cs typeface="Trebuchet MS"/>
              </a:rPr>
              <a:t>Y</a:t>
            </a:r>
            <a:r>
              <a:rPr sz="1800" spc="65" dirty="0">
                <a:solidFill>
                  <a:srgbClr val="F2F2F2"/>
                </a:solidFill>
                <a:latin typeface="Trebuchet MS"/>
                <a:cs typeface="Trebuchet MS"/>
              </a:rPr>
              <a:t>o</a:t>
            </a:r>
            <a:r>
              <a:rPr sz="1800" spc="40" dirty="0">
                <a:solidFill>
                  <a:srgbClr val="F2F2F2"/>
                </a:solidFill>
                <a:latin typeface="Trebuchet MS"/>
                <a:cs typeface="Trebuchet MS"/>
              </a:rPr>
              <a:t>u</a:t>
            </a:r>
            <a:r>
              <a:rPr sz="1800" spc="-120" dirty="0">
                <a:solidFill>
                  <a:srgbClr val="F2F2F2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F2F2F2"/>
                </a:solidFill>
                <a:latin typeface="Trebuchet MS"/>
                <a:cs typeface="Trebuchet MS"/>
              </a:rPr>
              <a:t>c</a:t>
            </a:r>
            <a:r>
              <a:rPr sz="1800" spc="-55" dirty="0">
                <a:solidFill>
                  <a:srgbClr val="F2F2F2"/>
                </a:solidFill>
                <a:latin typeface="Trebuchet MS"/>
                <a:cs typeface="Trebuchet MS"/>
              </a:rPr>
              <a:t>a</a:t>
            </a:r>
            <a:r>
              <a:rPr sz="1800" spc="40" dirty="0">
                <a:solidFill>
                  <a:srgbClr val="F2F2F2"/>
                </a:solidFill>
                <a:latin typeface="Trebuchet MS"/>
                <a:cs typeface="Trebuchet MS"/>
              </a:rPr>
              <a:t>n</a:t>
            </a:r>
            <a:r>
              <a:rPr sz="1800" spc="-120" dirty="0">
                <a:solidFill>
                  <a:srgbClr val="F2F2F2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F2F2F2"/>
                </a:solidFill>
                <a:latin typeface="Trebuchet MS"/>
                <a:cs typeface="Trebuchet MS"/>
              </a:rPr>
              <a:t>b</a:t>
            </a:r>
            <a:r>
              <a:rPr sz="1800" spc="-65" dirty="0">
                <a:solidFill>
                  <a:srgbClr val="F2F2F2"/>
                </a:solidFill>
                <a:latin typeface="Trebuchet MS"/>
                <a:cs typeface="Trebuchet MS"/>
              </a:rPr>
              <a:t>e</a:t>
            </a:r>
            <a:r>
              <a:rPr sz="1800" spc="25" dirty="0">
                <a:solidFill>
                  <a:srgbClr val="F2F2F2"/>
                </a:solidFill>
                <a:latin typeface="Trebuchet MS"/>
                <a:cs typeface="Trebuchet MS"/>
              </a:rPr>
              <a:t>n</a:t>
            </a:r>
            <a:r>
              <a:rPr sz="1800" spc="-65" dirty="0">
                <a:solidFill>
                  <a:srgbClr val="F2F2F2"/>
                </a:solidFill>
                <a:latin typeface="Trebuchet MS"/>
                <a:cs typeface="Trebuchet MS"/>
              </a:rPr>
              <a:t>e</a:t>
            </a:r>
            <a:r>
              <a:rPr sz="1800" spc="-100" dirty="0">
                <a:solidFill>
                  <a:srgbClr val="F2F2F2"/>
                </a:solidFill>
                <a:latin typeface="Trebuchet MS"/>
                <a:cs typeface="Trebuchet MS"/>
              </a:rPr>
              <a:t>f</a:t>
            </a:r>
            <a:r>
              <a:rPr sz="1800" spc="-95" dirty="0">
                <a:solidFill>
                  <a:srgbClr val="F2F2F2"/>
                </a:solidFill>
                <a:latin typeface="Trebuchet MS"/>
                <a:cs typeface="Trebuchet MS"/>
              </a:rPr>
              <a:t>i</a:t>
            </a:r>
            <a:r>
              <a:rPr sz="1800" spc="-100" dirty="0">
                <a:solidFill>
                  <a:srgbClr val="F2F2F2"/>
                </a:solidFill>
                <a:latin typeface="Trebuchet MS"/>
                <a:cs typeface="Trebuchet MS"/>
              </a:rPr>
              <a:t>t</a:t>
            </a:r>
            <a:r>
              <a:rPr sz="1800" spc="-120" dirty="0">
                <a:solidFill>
                  <a:srgbClr val="F2F2F2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F2F2F2"/>
                </a:solidFill>
                <a:latin typeface="Trebuchet MS"/>
                <a:cs typeface="Trebuchet MS"/>
              </a:rPr>
              <a:t>f</a:t>
            </a:r>
            <a:r>
              <a:rPr sz="1800" spc="-80" dirty="0">
                <a:solidFill>
                  <a:srgbClr val="F2F2F2"/>
                </a:solidFill>
                <a:latin typeface="Trebuchet MS"/>
                <a:cs typeface="Trebuchet MS"/>
              </a:rPr>
              <a:t>r</a:t>
            </a:r>
            <a:r>
              <a:rPr sz="1800" spc="60" dirty="0">
                <a:solidFill>
                  <a:srgbClr val="F2F2F2"/>
                </a:solidFill>
                <a:latin typeface="Trebuchet MS"/>
                <a:cs typeface="Trebuchet MS"/>
              </a:rPr>
              <a:t>o</a:t>
            </a:r>
            <a:r>
              <a:rPr sz="1800" spc="65" dirty="0">
                <a:solidFill>
                  <a:srgbClr val="F2F2F2"/>
                </a:solidFill>
                <a:latin typeface="Trebuchet MS"/>
                <a:cs typeface="Trebuchet MS"/>
              </a:rPr>
              <a:t>m</a:t>
            </a:r>
            <a:r>
              <a:rPr sz="1800" spc="-120" dirty="0">
                <a:solidFill>
                  <a:srgbClr val="F2F2F2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F2F2F2"/>
                </a:solidFill>
                <a:latin typeface="Trebuchet MS"/>
                <a:cs typeface="Trebuchet MS"/>
              </a:rPr>
              <a:t>c</a:t>
            </a:r>
            <a:r>
              <a:rPr sz="1800" spc="-114" dirty="0">
                <a:solidFill>
                  <a:srgbClr val="F2F2F2"/>
                </a:solidFill>
                <a:latin typeface="Trebuchet MS"/>
                <a:cs typeface="Trebuchet MS"/>
              </a:rPr>
              <a:t>l</a:t>
            </a:r>
            <a:r>
              <a:rPr sz="1800" spc="65" dirty="0">
                <a:solidFill>
                  <a:srgbClr val="F2F2F2"/>
                </a:solidFill>
                <a:latin typeface="Trebuchet MS"/>
                <a:cs typeface="Trebuchet MS"/>
              </a:rPr>
              <a:t>o</a:t>
            </a:r>
            <a:r>
              <a:rPr sz="1800" spc="20" dirty="0">
                <a:solidFill>
                  <a:srgbClr val="F2F2F2"/>
                </a:solidFill>
                <a:latin typeface="Trebuchet MS"/>
                <a:cs typeface="Trebuchet MS"/>
              </a:rPr>
              <a:t>u</a:t>
            </a:r>
            <a:r>
              <a:rPr sz="1800" spc="25" dirty="0">
                <a:solidFill>
                  <a:srgbClr val="F2F2F2"/>
                </a:solidFill>
                <a:latin typeface="Trebuchet MS"/>
                <a:cs typeface="Trebuchet MS"/>
              </a:rPr>
              <a:t>d</a:t>
            </a:r>
            <a:r>
              <a:rPr sz="1800" spc="55" dirty="0">
                <a:solidFill>
                  <a:srgbClr val="F2F2F2"/>
                </a:solidFill>
                <a:latin typeface="Trebuchet MS"/>
                <a:cs typeface="Trebuchet MS"/>
              </a:rPr>
              <a:t>-  </a:t>
            </a:r>
            <a:r>
              <a:rPr sz="1800" spc="45" dirty="0">
                <a:solidFill>
                  <a:srgbClr val="F2F2F2"/>
                </a:solidFill>
                <a:latin typeface="Tahoma"/>
                <a:cs typeface="Tahoma"/>
              </a:rPr>
              <a:t>b</a:t>
            </a:r>
            <a:r>
              <a:rPr sz="1800" spc="-4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11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2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2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in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2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ll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45" dirty="0">
                <a:solidFill>
                  <a:srgbClr val="F2F2F2"/>
                </a:solidFill>
                <a:latin typeface="Tahoma"/>
                <a:cs typeface="Tahoma"/>
              </a:rPr>
              <a:t>g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6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5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25" dirty="0">
                <a:solidFill>
                  <a:srgbClr val="F2F2F2"/>
                </a:solidFill>
                <a:latin typeface="Tahoma"/>
                <a:cs typeface="Tahoma"/>
              </a:rPr>
              <a:t>m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2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  </a:t>
            </a:r>
            <a:r>
              <a:rPr sz="1800" spc="-5" dirty="0">
                <a:solidFill>
                  <a:srgbClr val="F2F2F2"/>
                </a:solidFill>
                <a:latin typeface="Tahoma"/>
                <a:cs typeface="Tahoma"/>
              </a:rPr>
              <a:t>extend 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protection </a:t>
            </a:r>
            <a:r>
              <a:rPr sz="1800" spc="25" dirty="0">
                <a:solidFill>
                  <a:srgbClr val="F2F2F2"/>
                </a:solidFill>
                <a:latin typeface="Tahoma"/>
                <a:cs typeface="Tahoma"/>
              </a:rPr>
              <a:t>to </a:t>
            </a:r>
            <a:r>
              <a:rPr sz="1800" spc="-35" dirty="0">
                <a:solidFill>
                  <a:srgbClr val="F2F2F2"/>
                </a:solidFill>
                <a:latin typeface="Tahoma"/>
                <a:cs typeface="Tahoma"/>
              </a:rPr>
              <a:t>these 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on-premises 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11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v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-2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95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55" dirty="0">
                <a:solidFill>
                  <a:srgbClr val="F2F2F2"/>
                </a:solidFill>
                <a:latin typeface="Tahoma"/>
                <a:cs typeface="Tahoma"/>
              </a:rPr>
              <a:t>,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lu</a:t>
            </a:r>
            <a:r>
              <a:rPr sz="1800" spc="30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65" dirty="0">
                <a:solidFill>
                  <a:srgbClr val="F2F2F2"/>
                </a:solidFill>
                <a:latin typeface="Tahoma"/>
                <a:cs typeface="Tahoma"/>
              </a:rPr>
              <a:t>g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b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li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65" dirty="0">
                <a:solidFill>
                  <a:srgbClr val="F2F2F2"/>
                </a:solidFill>
                <a:latin typeface="Tahoma"/>
                <a:cs typeface="Tahoma"/>
              </a:rPr>
              <a:t>g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p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te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2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15" dirty="0">
                <a:solidFill>
                  <a:srgbClr val="F2F2F2"/>
                </a:solidFill>
                <a:latin typeface="Tahoma"/>
                <a:cs typeface="Tahoma"/>
              </a:rPr>
              <a:t>n  </a:t>
            </a:r>
            <a:r>
              <a:rPr sz="1800" spc="70" dirty="0">
                <a:solidFill>
                  <a:srgbClr val="F2F2F2"/>
                </a:solidFill>
                <a:latin typeface="Tahoma"/>
                <a:cs typeface="Tahoma"/>
              </a:rPr>
              <a:t>W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do</a:t>
            </a:r>
            <a:r>
              <a:rPr sz="1800" spc="-35" dirty="0">
                <a:solidFill>
                  <a:srgbClr val="F2F2F2"/>
                </a:solidFill>
                <a:latin typeface="Tahoma"/>
                <a:cs typeface="Tahoma"/>
              </a:rPr>
              <a:t>w</a:t>
            </a:r>
            <a:r>
              <a:rPr sz="1800" spc="-15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70" dirty="0">
                <a:solidFill>
                  <a:srgbClr val="F2F2F2"/>
                </a:solidFill>
                <a:latin typeface="Tahoma"/>
                <a:cs typeface="Tahoma"/>
              </a:rPr>
              <a:t>-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60" dirty="0">
                <a:solidFill>
                  <a:srgbClr val="F2F2F2"/>
                </a:solidFill>
                <a:latin typeface="Tahoma"/>
                <a:cs typeface="Tahoma"/>
              </a:rPr>
              <a:t>L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-130" dirty="0">
                <a:solidFill>
                  <a:srgbClr val="F2F2F2"/>
                </a:solidFill>
                <a:latin typeface="Tahoma"/>
                <a:cs typeface="Tahoma"/>
              </a:rPr>
              <a:t>x</a:t>
            </a:r>
            <a:r>
              <a:rPr sz="1800" spc="45" dirty="0">
                <a:solidFill>
                  <a:srgbClr val="F2F2F2"/>
                </a:solidFill>
                <a:latin typeface="Tahoma"/>
                <a:cs typeface="Tahoma"/>
              </a:rPr>
              <a:t>-b</a:t>
            </a:r>
            <a:r>
              <a:rPr sz="1800" spc="-4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11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2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2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11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65" dirty="0">
                <a:solidFill>
                  <a:srgbClr val="F2F2F2"/>
                </a:solidFill>
                <a:latin typeface="Tahoma"/>
                <a:cs typeface="Tahoma"/>
              </a:rPr>
              <a:t>v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5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95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55" dirty="0">
                <a:solidFill>
                  <a:srgbClr val="F2F2F2"/>
                </a:solidFill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23687" y="9139620"/>
            <a:ext cx="561975" cy="1892935"/>
          </a:xfrm>
          <a:prstGeom prst="rect">
            <a:avLst/>
          </a:prstGeom>
        </p:spPr>
        <p:txBody>
          <a:bodyPr vert="vert270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3100" spc="20" dirty="0">
                <a:solidFill>
                  <a:srgbClr val="323232"/>
                </a:solidFill>
                <a:latin typeface="Segoe UI Semibold"/>
                <a:cs typeface="Segoe UI Semibold"/>
              </a:rPr>
              <a:t>Next</a:t>
            </a:r>
            <a:r>
              <a:rPr sz="3100" spc="-17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100" spc="-35" dirty="0">
                <a:solidFill>
                  <a:srgbClr val="323232"/>
                </a:solidFill>
                <a:latin typeface="Segoe UI Semibold"/>
                <a:cs typeface="Segoe UI Semibold"/>
              </a:rPr>
              <a:t>steps</a:t>
            </a:r>
            <a:endParaRPr sz="3100">
              <a:latin typeface="Segoe UI Semibold"/>
              <a:cs typeface="Segoe UI Semibold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052010" y="8788215"/>
            <a:ext cx="304800" cy="276860"/>
          </a:xfrm>
          <a:custGeom>
            <a:avLst/>
            <a:gdLst/>
            <a:ahLst/>
            <a:cxnLst/>
            <a:rect l="l" t="t" r="r" b="b"/>
            <a:pathLst>
              <a:path w="304800" h="276859">
                <a:moveTo>
                  <a:pt x="167246" y="138163"/>
                </a:moveTo>
                <a:lnTo>
                  <a:pt x="49657" y="8521"/>
                </a:lnTo>
                <a:lnTo>
                  <a:pt x="29083" y="0"/>
                </a:lnTo>
                <a:lnTo>
                  <a:pt x="18148" y="2133"/>
                </a:lnTo>
                <a:lnTo>
                  <a:pt x="8521" y="8521"/>
                </a:lnTo>
                <a:lnTo>
                  <a:pt x="2133" y="18148"/>
                </a:lnTo>
                <a:lnTo>
                  <a:pt x="0" y="29095"/>
                </a:lnTo>
                <a:lnTo>
                  <a:pt x="2133" y="40043"/>
                </a:lnTo>
                <a:lnTo>
                  <a:pt x="8521" y="49657"/>
                </a:lnTo>
                <a:lnTo>
                  <a:pt x="97028" y="138163"/>
                </a:lnTo>
                <a:lnTo>
                  <a:pt x="8521" y="226669"/>
                </a:lnTo>
                <a:lnTo>
                  <a:pt x="2133" y="236296"/>
                </a:lnTo>
                <a:lnTo>
                  <a:pt x="0" y="247243"/>
                </a:lnTo>
                <a:lnTo>
                  <a:pt x="2133" y="258178"/>
                </a:lnTo>
                <a:lnTo>
                  <a:pt x="8521" y="267804"/>
                </a:lnTo>
                <a:lnTo>
                  <a:pt x="14198" y="273481"/>
                </a:lnTo>
                <a:lnTo>
                  <a:pt x="21640" y="276326"/>
                </a:lnTo>
                <a:lnTo>
                  <a:pt x="29083" y="276326"/>
                </a:lnTo>
                <a:lnTo>
                  <a:pt x="36537" y="276326"/>
                </a:lnTo>
                <a:lnTo>
                  <a:pt x="43980" y="273481"/>
                </a:lnTo>
                <a:lnTo>
                  <a:pt x="158724" y="158737"/>
                </a:lnTo>
                <a:lnTo>
                  <a:pt x="165125" y="149110"/>
                </a:lnTo>
                <a:lnTo>
                  <a:pt x="167246" y="138163"/>
                </a:lnTo>
                <a:close/>
              </a:path>
              <a:path w="304800" h="276859">
                <a:moveTo>
                  <a:pt x="304533" y="138163"/>
                </a:moveTo>
                <a:lnTo>
                  <a:pt x="186931" y="8521"/>
                </a:lnTo>
                <a:lnTo>
                  <a:pt x="166370" y="0"/>
                </a:lnTo>
                <a:lnTo>
                  <a:pt x="155422" y="2133"/>
                </a:lnTo>
                <a:lnTo>
                  <a:pt x="145808" y="8521"/>
                </a:lnTo>
                <a:lnTo>
                  <a:pt x="139407" y="18148"/>
                </a:lnTo>
                <a:lnTo>
                  <a:pt x="137287" y="29095"/>
                </a:lnTo>
                <a:lnTo>
                  <a:pt x="139407" y="40043"/>
                </a:lnTo>
                <a:lnTo>
                  <a:pt x="145808" y="49657"/>
                </a:lnTo>
                <a:lnTo>
                  <a:pt x="234302" y="138163"/>
                </a:lnTo>
                <a:lnTo>
                  <a:pt x="145808" y="226669"/>
                </a:lnTo>
                <a:lnTo>
                  <a:pt x="139407" y="236296"/>
                </a:lnTo>
                <a:lnTo>
                  <a:pt x="137287" y="247243"/>
                </a:lnTo>
                <a:lnTo>
                  <a:pt x="139407" y="258178"/>
                </a:lnTo>
                <a:lnTo>
                  <a:pt x="145808" y="267804"/>
                </a:lnTo>
                <a:lnTo>
                  <a:pt x="151485" y="273481"/>
                </a:lnTo>
                <a:lnTo>
                  <a:pt x="158927" y="276326"/>
                </a:lnTo>
                <a:lnTo>
                  <a:pt x="166370" y="276326"/>
                </a:lnTo>
                <a:lnTo>
                  <a:pt x="173812" y="276326"/>
                </a:lnTo>
                <a:lnTo>
                  <a:pt x="181254" y="273481"/>
                </a:lnTo>
                <a:lnTo>
                  <a:pt x="296011" y="158737"/>
                </a:lnTo>
                <a:lnTo>
                  <a:pt x="302399" y="149110"/>
                </a:lnTo>
                <a:lnTo>
                  <a:pt x="304533" y="138163"/>
                </a:lnTo>
                <a:close/>
              </a:path>
            </a:pathLst>
          </a:custGeom>
          <a:solidFill>
            <a:srgbClr val="2C2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1688514" y="9049150"/>
            <a:ext cx="2564130" cy="1073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5080" indent="-209550">
              <a:lnSpc>
                <a:spcPct val="118500"/>
              </a:lnSpc>
              <a:spcBef>
                <a:spcPts val="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-20" dirty="0">
                <a:latin typeface="Tahoma"/>
                <a:cs typeface="Tahoma"/>
              </a:rPr>
              <a:t>Turn</a:t>
            </a:r>
            <a:r>
              <a:rPr sz="1450" spc="-75" dirty="0">
                <a:latin typeface="Tahoma"/>
                <a:cs typeface="Tahoma"/>
              </a:rPr>
              <a:t> </a:t>
            </a:r>
            <a:r>
              <a:rPr sz="1450" spc="55" dirty="0">
                <a:latin typeface="Tahoma"/>
                <a:cs typeface="Tahoma"/>
              </a:rPr>
              <a:t>on</a:t>
            </a:r>
            <a:r>
              <a:rPr sz="1450" spc="-75" dirty="0">
                <a:latin typeface="Tahoma"/>
                <a:cs typeface="Tahoma"/>
              </a:rPr>
              <a:t> </a:t>
            </a:r>
            <a:r>
              <a:rPr sz="1450" spc="55" dirty="0">
                <a:latin typeface="Tahoma"/>
                <a:cs typeface="Tahoma"/>
              </a:rPr>
              <a:t>Microsoft</a:t>
            </a:r>
            <a:r>
              <a:rPr sz="1450" spc="-70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Defender </a:t>
            </a:r>
            <a:r>
              <a:rPr sz="1450" spc="-440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for </a:t>
            </a:r>
            <a:r>
              <a:rPr sz="1450" spc="55" dirty="0">
                <a:latin typeface="Tahoma"/>
                <a:cs typeface="Tahoma"/>
              </a:rPr>
              <a:t>Cloud </a:t>
            </a:r>
            <a:r>
              <a:rPr sz="1450" spc="40" dirty="0">
                <a:latin typeface="Tahoma"/>
                <a:cs typeface="Tahoma"/>
              </a:rPr>
              <a:t>workload </a:t>
            </a:r>
            <a:r>
              <a:rPr sz="1450" spc="45" dirty="0">
                <a:latin typeface="Tahoma"/>
                <a:cs typeface="Tahoma"/>
              </a:rPr>
              <a:t> protection </a:t>
            </a:r>
            <a:r>
              <a:rPr sz="1450" spc="25" dirty="0">
                <a:latin typeface="Tahoma"/>
                <a:cs typeface="Tahoma"/>
              </a:rPr>
              <a:t>capabilities </a:t>
            </a:r>
            <a:r>
              <a:rPr sz="1450" spc="30" dirty="0">
                <a:latin typeface="Tahoma"/>
                <a:cs typeface="Tahoma"/>
              </a:rPr>
              <a:t>for </a:t>
            </a:r>
            <a:r>
              <a:rPr sz="1450" spc="3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all</a:t>
            </a:r>
            <a:r>
              <a:rPr sz="1450" spc="-5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resources.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412745" y="9049150"/>
            <a:ext cx="2320925" cy="1334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5080" indent="-209550">
              <a:lnSpc>
                <a:spcPct val="118500"/>
              </a:lnSpc>
              <a:spcBef>
                <a:spcPts val="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15" dirty="0">
                <a:latin typeface="Tahoma"/>
                <a:cs typeface="Tahoma"/>
              </a:rPr>
              <a:t>C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10" dirty="0">
                <a:latin typeface="Tahoma"/>
                <a:cs typeface="Tahoma"/>
              </a:rPr>
              <a:t>n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25" dirty="0">
                <a:latin typeface="Tahoma"/>
                <a:cs typeface="Tahoma"/>
              </a:rPr>
              <a:t>c</a:t>
            </a:r>
            <a:r>
              <a:rPr sz="1450" spc="15" dirty="0">
                <a:latin typeface="Tahoma"/>
                <a:cs typeface="Tahoma"/>
              </a:rPr>
              <a:t>t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y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spc="5" dirty="0">
                <a:latin typeface="Tahoma"/>
                <a:cs typeface="Tahoma"/>
              </a:rPr>
              <a:t>u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A</a:t>
            </a:r>
            <a:r>
              <a:rPr sz="1450" spc="55" dirty="0">
                <a:latin typeface="Tahoma"/>
                <a:cs typeface="Tahoma"/>
              </a:rPr>
              <a:t>W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45" dirty="0">
                <a:latin typeface="Tahoma"/>
                <a:cs typeface="Tahoma"/>
              </a:rPr>
              <a:t>d  </a:t>
            </a:r>
            <a:r>
              <a:rPr sz="1450" spc="35" dirty="0">
                <a:latin typeface="Tahoma"/>
                <a:cs typeface="Tahoma"/>
              </a:rPr>
              <a:t>G</a:t>
            </a:r>
            <a:r>
              <a:rPr sz="1450" spc="20" dirty="0">
                <a:latin typeface="Tahoma"/>
                <a:cs typeface="Tahoma"/>
              </a:rPr>
              <a:t>P</a:t>
            </a:r>
            <a:r>
              <a:rPr sz="1450" spc="45" dirty="0">
                <a:latin typeface="Tahoma"/>
                <a:cs typeface="Tahoma"/>
              </a:rPr>
              <a:t>C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40" dirty="0">
                <a:latin typeface="Tahoma"/>
                <a:cs typeface="Tahoma"/>
              </a:rPr>
              <a:t>s</a:t>
            </a:r>
            <a:r>
              <a:rPr sz="1450" spc="-50" dirty="0">
                <a:latin typeface="Tahoma"/>
                <a:cs typeface="Tahoma"/>
              </a:rPr>
              <a:t>e</a:t>
            </a:r>
            <a:r>
              <a:rPr sz="1450" spc="40" dirty="0">
                <a:latin typeface="Tahoma"/>
                <a:cs typeface="Tahoma"/>
              </a:rPr>
              <a:t>r</a:t>
            </a:r>
            <a:r>
              <a:rPr sz="1450" spc="5" dirty="0">
                <a:latin typeface="Tahoma"/>
                <a:cs typeface="Tahoma"/>
              </a:rPr>
              <a:t>v</a:t>
            </a:r>
            <a:r>
              <a:rPr sz="1450" spc="-15" dirty="0">
                <a:latin typeface="Tahoma"/>
                <a:cs typeface="Tahoma"/>
              </a:rPr>
              <a:t>ic</a:t>
            </a:r>
            <a:r>
              <a:rPr sz="1450" spc="-45" dirty="0">
                <a:latin typeface="Tahoma"/>
                <a:cs typeface="Tahoma"/>
              </a:rPr>
              <a:t>e</a:t>
            </a:r>
            <a:r>
              <a:rPr sz="1450" spc="-35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spc="70" dirty="0">
                <a:latin typeface="Tahoma"/>
                <a:cs typeface="Tahoma"/>
              </a:rPr>
              <a:t>o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95" dirty="0">
                <a:latin typeface="Tahoma"/>
                <a:cs typeface="Tahoma"/>
              </a:rPr>
              <a:t>M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20" dirty="0">
                <a:latin typeface="Tahoma"/>
                <a:cs typeface="Tahoma"/>
              </a:rPr>
              <a:t>ro</a:t>
            </a:r>
            <a:r>
              <a:rPr sz="1450" spc="-5" dirty="0">
                <a:latin typeface="Tahoma"/>
                <a:cs typeface="Tahoma"/>
              </a:rPr>
              <a:t>s</a:t>
            </a:r>
            <a:r>
              <a:rPr sz="1450" spc="-25" dirty="0">
                <a:latin typeface="Tahoma"/>
                <a:cs typeface="Tahoma"/>
              </a:rPr>
              <a:t>o</a:t>
            </a:r>
            <a:r>
              <a:rPr sz="1450" spc="40" dirty="0">
                <a:latin typeface="Tahoma"/>
                <a:cs typeface="Tahoma"/>
              </a:rPr>
              <a:t>f</a:t>
            </a:r>
            <a:r>
              <a:rPr sz="1450" spc="15" dirty="0">
                <a:latin typeface="Tahoma"/>
                <a:cs typeface="Tahoma"/>
              </a:rPr>
              <a:t>t  </a:t>
            </a:r>
            <a:r>
              <a:rPr sz="1450" spc="45" dirty="0">
                <a:latin typeface="Tahoma"/>
                <a:cs typeface="Tahoma"/>
              </a:rPr>
              <a:t>D</a:t>
            </a:r>
            <a:r>
              <a:rPr sz="1450" spc="-15" dirty="0">
                <a:latin typeface="Tahoma"/>
                <a:cs typeface="Tahoma"/>
              </a:rPr>
              <a:t>ef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spc="-10" dirty="0">
                <a:latin typeface="Tahoma"/>
                <a:cs typeface="Tahoma"/>
              </a:rPr>
              <a:t>er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f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C</a:t>
            </a:r>
            <a:r>
              <a:rPr sz="1450" spc="10" dirty="0">
                <a:latin typeface="Tahoma"/>
                <a:cs typeface="Tahoma"/>
              </a:rPr>
              <a:t>l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spc="50" dirty="0">
                <a:latin typeface="Tahoma"/>
                <a:cs typeface="Tahoma"/>
              </a:rPr>
              <a:t>o  p</a:t>
            </a:r>
            <a:r>
              <a:rPr sz="1450" spc="-15" dirty="0">
                <a:latin typeface="Tahoma"/>
                <a:cs typeface="Tahoma"/>
              </a:rPr>
              <a:t>r</a:t>
            </a:r>
            <a:r>
              <a:rPr sz="1450" spc="45" dirty="0">
                <a:latin typeface="Tahoma"/>
                <a:cs typeface="Tahoma"/>
              </a:rPr>
              <a:t>o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25" dirty="0">
                <a:latin typeface="Tahoma"/>
                <a:cs typeface="Tahoma"/>
              </a:rPr>
              <a:t>c</a:t>
            </a:r>
            <a:r>
              <a:rPr sz="1450" spc="15" dirty="0">
                <a:latin typeface="Tahoma"/>
                <a:cs typeface="Tahoma"/>
              </a:rPr>
              <a:t>t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c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10" dirty="0">
                <a:latin typeface="Tahoma"/>
                <a:cs typeface="Tahoma"/>
              </a:rPr>
              <a:t>i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5" dirty="0">
                <a:latin typeface="Tahoma"/>
                <a:cs typeface="Tahoma"/>
              </a:rPr>
              <a:t>c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25" dirty="0">
                <a:latin typeface="Tahoma"/>
                <a:cs typeface="Tahoma"/>
              </a:rPr>
              <a:t>l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w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20" dirty="0">
                <a:latin typeface="Tahoma"/>
                <a:cs typeface="Tahoma"/>
              </a:rPr>
              <a:t>k</a:t>
            </a:r>
            <a:r>
              <a:rPr sz="1450" spc="-5" dirty="0">
                <a:latin typeface="Tahoma"/>
                <a:cs typeface="Tahoma"/>
              </a:rPr>
              <a:t>l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spc="-55" dirty="0">
                <a:latin typeface="Tahoma"/>
                <a:cs typeface="Tahoma"/>
              </a:rPr>
              <a:t>s  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5" dirty="0">
                <a:latin typeface="Tahoma"/>
                <a:cs typeface="Tahoma"/>
              </a:rPr>
              <a:t>u</a:t>
            </a:r>
            <a:r>
              <a:rPr sz="1450" spc="10" dirty="0">
                <a:latin typeface="Tahoma"/>
                <a:cs typeface="Tahoma"/>
              </a:rPr>
              <a:t>nn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g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30" dirty="0">
                <a:latin typeface="Tahoma"/>
                <a:cs typeface="Tahoma"/>
              </a:rPr>
              <a:t>n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20" dirty="0">
                <a:latin typeface="Tahoma"/>
                <a:cs typeface="Tahoma"/>
              </a:rPr>
              <a:t>h</a:t>
            </a:r>
            <a:r>
              <a:rPr sz="1450" spc="-30" dirty="0">
                <a:latin typeface="Tahoma"/>
                <a:cs typeface="Tahoma"/>
              </a:rPr>
              <a:t>es</a:t>
            </a:r>
            <a:r>
              <a:rPr sz="1450" spc="-25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40" dirty="0">
                <a:latin typeface="Tahoma"/>
                <a:cs typeface="Tahoma"/>
              </a:rPr>
              <a:t>s</a:t>
            </a:r>
            <a:r>
              <a:rPr sz="1450" spc="-50" dirty="0">
                <a:latin typeface="Tahoma"/>
                <a:cs typeface="Tahoma"/>
              </a:rPr>
              <a:t>e</a:t>
            </a:r>
            <a:r>
              <a:rPr sz="1450" spc="40" dirty="0">
                <a:latin typeface="Tahoma"/>
                <a:cs typeface="Tahoma"/>
              </a:rPr>
              <a:t>r</a:t>
            </a:r>
            <a:r>
              <a:rPr sz="1450" spc="-20" dirty="0">
                <a:latin typeface="Tahoma"/>
                <a:cs typeface="Tahoma"/>
              </a:rPr>
              <a:t>v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spc="-45" dirty="0">
                <a:latin typeface="Tahoma"/>
                <a:cs typeface="Tahoma"/>
              </a:rPr>
              <a:t>e</a:t>
            </a:r>
            <a:r>
              <a:rPr sz="1450" spc="-30" dirty="0">
                <a:latin typeface="Tahoma"/>
                <a:cs typeface="Tahoma"/>
              </a:rPr>
              <a:t>s</a:t>
            </a:r>
            <a:r>
              <a:rPr sz="1450" spc="-120" dirty="0"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136864" y="9049150"/>
            <a:ext cx="2277110" cy="15963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631825" indent="-209550">
              <a:lnSpc>
                <a:spcPct val="118500"/>
              </a:lnSpc>
              <a:spcBef>
                <a:spcPts val="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30" dirty="0">
                <a:latin typeface="Tahoma"/>
                <a:cs typeface="Tahoma"/>
              </a:rPr>
              <a:t>Use</a:t>
            </a:r>
            <a:r>
              <a:rPr sz="1450" spc="80" dirty="0">
                <a:solidFill>
                  <a:srgbClr val="323232"/>
                </a:solidFill>
                <a:latin typeface="Tahoma"/>
                <a:cs typeface="Tahoma"/>
              </a:rPr>
              <a:t> </a:t>
            </a:r>
            <a:r>
              <a:rPr sz="1450" u="sng" spc="7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7"/>
              </a:rPr>
              <a:t>Azure</a:t>
            </a:r>
            <a:r>
              <a:rPr sz="1450" u="sng" spc="8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7"/>
              </a:rPr>
              <a:t> Arc </a:t>
            </a:r>
            <a:r>
              <a:rPr sz="1450" spc="85" dirty="0">
                <a:solidFill>
                  <a:srgbClr val="323232"/>
                </a:solidFill>
                <a:latin typeface="Tahoma"/>
                <a:cs typeface="Tahoma"/>
              </a:rPr>
              <a:t> </a:t>
            </a:r>
            <a:r>
              <a:rPr sz="1450" spc="60" dirty="0">
                <a:latin typeface="Tahoma"/>
                <a:cs typeface="Tahoma"/>
              </a:rPr>
              <a:t>to</a:t>
            </a:r>
            <a:r>
              <a:rPr sz="1450" spc="-15" dirty="0">
                <a:latin typeface="Tahoma"/>
                <a:cs typeface="Tahoma"/>
              </a:rPr>
              <a:t> </a:t>
            </a:r>
            <a:r>
              <a:rPr sz="1450" spc="55" dirty="0">
                <a:latin typeface="Tahoma"/>
                <a:cs typeface="Tahoma"/>
              </a:rPr>
              <a:t>extend</a:t>
            </a:r>
            <a:r>
              <a:rPr sz="1450" spc="-10" dirty="0">
                <a:latin typeface="Tahoma"/>
                <a:cs typeface="Tahoma"/>
              </a:rPr>
              <a:t> </a:t>
            </a:r>
            <a:r>
              <a:rPr sz="1450" spc="40" dirty="0">
                <a:latin typeface="Tahoma"/>
                <a:cs typeface="Tahoma"/>
              </a:rPr>
              <a:t>threat</a:t>
            </a:r>
            <a:endParaRPr sz="1450">
              <a:latin typeface="Tahoma"/>
              <a:cs typeface="Tahoma"/>
            </a:endParaRPr>
          </a:p>
          <a:p>
            <a:pPr marL="221615" marR="138430">
              <a:lnSpc>
                <a:spcPct val="118500"/>
              </a:lnSpc>
            </a:pPr>
            <a:r>
              <a:rPr sz="1450" spc="70" dirty="0">
                <a:latin typeface="Tahoma"/>
                <a:cs typeface="Tahoma"/>
              </a:rPr>
              <a:t>protection </a:t>
            </a:r>
            <a:r>
              <a:rPr sz="1450" spc="60" dirty="0">
                <a:latin typeface="Tahoma"/>
                <a:cs typeface="Tahoma"/>
              </a:rPr>
              <a:t>to </a:t>
            </a:r>
            <a:r>
              <a:rPr sz="1450" spc="70" dirty="0">
                <a:latin typeface="Tahoma"/>
                <a:cs typeface="Tahoma"/>
              </a:rPr>
              <a:t>hybrid </a:t>
            </a:r>
            <a:r>
              <a:rPr sz="1450" spc="75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(on-premises)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servers,</a:t>
            </a:r>
            <a:endParaRPr sz="1450">
              <a:latin typeface="Tahoma"/>
              <a:cs typeface="Tahoma"/>
            </a:endParaRPr>
          </a:p>
          <a:p>
            <a:pPr marL="221615" marR="5080">
              <a:lnSpc>
                <a:spcPct val="118500"/>
              </a:lnSpc>
            </a:pPr>
            <a:r>
              <a:rPr sz="1450" spc="70" dirty="0">
                <a:latin typeface="Tahoma"/>
                <a:cs typeface="Tahoma"/>
              </a:rPr>
              <a:t>including</a:t>
            </a:r>
            <a:r>
              <a:rPr sz="1450" spc="-20" dirty="0">
                <a:latin typeface="Tahoma"/>
                <a:cs typeface="Tahoma"/>
              </a:rPr>
              <a:t> </a:t>
            </a:r>
            <a:r>
              <a:rPr sz="1450" spc="65" dirty="0">
                <a:latin typeface="Tahoma"/>
                <a:cs typeface="Tahoma"/>
              </a:rPr>
              <a:t>Windows</a:t>
            </a:r>
            <a:r>
              <a:rPr sz="1450" spc="-20" dirty="0">
                <a:latin typeface="Tahoma"/>
                <a:cs typeface="Tahoma"/>
              </a:rPr>
              <a:t> </a:t>
            </a:r>
            <a:r>
              <a:rPr sz="1450" spc="55" dirty="0">
                <a:latin typeface="Tahoma"/>
                <a:cs typeface="Tahoma"/>
              </a:rPr>
              <a:t>and </a:t>
            </a:r>
            <a:r>
              <a:rPr sz="1450" spc="-440" dirty="0">
                <a:latin typeface="Tahoma"/>
                <a:cs typeface="Tahoma"/>
              </a:rPr>
              <a:t> </a:t>
            </a:r>
            <a:r>
              <a:rPr sz="1450" spc="40" dirty="0">
                <a:latin typeface="Tahoma"/>
                <a:cs typeface="Tahoma"/>
              </a:rPr>
              <a:t>Linux</a:t>
            </a:r>
            <a:r>
              <a:rPr sz="1450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servers.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544729" y="7841151"/>
            <a:ext cx="351155" cy="318770"/>
          </a:xfrm>
          <a:custGeom>
            <a:avLst/>
            <a:gdLst/>
            <a:ahLst/>
            <a:cxnLst/>
            <a:rect l="l" t="t" r="r" b="b"/>
            <a:pathLst>
              <a:path w="351154" h="318770">
                <a:moveTo>
                  <a:pt x="192709" y="159194"/>
                </a:moveTo>
                <a:lnTo>
                  <a:pt x="57200" y="9817"/>
                </a:lnTo>
                <a:lnTo>
                  <a:pt x="33515" y="0"/>
                </a:lnTo>
                <a:lnTo>
                  <a:pt x="20904" y="2451"/>
                </a:lnTo>
                <a:lnTo>
                  <a:pt x="9817" y="9817"/>
                </a:lnTo>
                <a:lnTo>
                  <a:pt x="2451" y="20904"/>
                </a:lnTo>
                <a:lnTo>
                  <a:pt x="0" y="33515"/>
                </a:lnTo>
                <a:lnTo>
                  <a:pt x="2451" y="46126"/>
                </a:lnTo>
                <a:lnTo>
                  <a:pt x="9817" y="57213"/>
                </a:lnTo>
                <a:lnTo>
                  <a:pt x="111785" y="159194"/>
                </a:lnTo>
                <a:lnTo>
                  <a:pt x="9817" y="261175"/>
                </a:lnTo>
                <a:lnTo>
                  <a:pt x="2451" y="272262"/>
                </a:lnTo>
                <a:lnTo>
                  <a:pt x="0" y="284873"/>
                </a:lnTo>
                <a:lnTo>
                  <a:pt x="2451" y="297484"/>
                </a:lnTo>
                <a:lnTo>
                  <a:pt x="33515" y="318389"/>
                </a:lnTo>
                <a:lnTo>
                  <a:pt x="39916" y="317779"/>
                </a:lnTo>
                <a:lnTo>
                  <a:pt x="182892" y="182892"/>
                </a:lnTo>
                <a:lnTo>
                  <a:pt x="190246" y="171805"/>
                </a:lnTo>
                <a:lnTo>
                  <a:pt x="192709" y="159194"/>
                </a:lnTo>
                <a:close/>
              </a:path>
              <a:path w="351154" h="318770">
                <a:moveTo>
                  <a:pt x="350888" y="159194"/>
                </a:moveTo>
                <a:lnTo>
                  <a:pt x="215392" y="9817"/>
                </a:lnTo>
                <a:lnTo>
                  <a:pt x="191693" y="0"/>
                </a:lnTo>
                <a:lnTo>
                  <a:pt x="179082" y="2451"/>
                </a:lnTo>
                <a:lnTo>
                  <a:pt x="167995" y="9817"/>
                </a:lnTo>
                <a:lnTo>
                  <a:pt x="160629" y="20904"/>
                </a:lnTo>
                <a:lnTo>
                  <a:pt x="158178" y="33515"/>
                </a:lnTo>
                <a:lnTo>
                  <a:pt x="160629" y="46126"/>
                </a:lnTo>
                <a:lnTo>
                  <a:pt x="167995" y="57213"/>
                </a:lnTo>
                <a:lnTo>
                  <a:pt x="269976" y="159194"/>
                </a:lnTo>
                <a:lnTo>
                  <a:pt x="167995" y="261175"/>
                </a:lnTo>
                <a:lnTo>
                  <a:pt x="160629" y="272262"/>
                </a:lnTo>
                <a:lnTo>
                  <a:pt x="158178" y="284873"/>
                </a:lnTo>
                <a:lnTo>
                  <a:pt x="160629" y="297484"/>
                </a:lnTo>
                <a:lnTo>
                  <a:pt x="191693" y="318389"/>
                </a:lnTo>
                <a:lnTo>
                  <a:pt x="198094" y="317779"/>
                </a:lnTo>
                <a:lnTo>
                  <a:pt x="341071" y="182892"/>
                </a:lnTo>
                <a:lnTo>
                  <a:pt x="348437" y="171805"/>
                </a:lnTo>
                <a:lnTo>
                  <a:pt x="350888" y="1591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1484332" y="5398280"/>
            <a:ext cx="8032115" cy="304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29665">
              <a:lnSpc>
                <a:spcPct val="112900"/>
              </a:lnSpc>
              <a:spcBef>
                <a:spcPts val="95"/>
              </a:spcBef>
            </a:pPr>
            <a:r>
              <a:rPr sz="2800" spc="-85" dirty="0">
                <a:solidFill>
                  <a:srgbClr val="323232"/>
                </a:solidFill>
                <a:latin typeface="Segoe UI Semibold"/>
                <a:cs typeface="Segoe UI Semibold"/>
              </a:rPr>
              <a:t>I</a:t>
            </a:r>
            <a:r>
              <a:rPr sz="2800" spc="-95" dirty="0">
                <a:solidFill>
                  <a:srgbClr val="323232"/>
                </a:solidFill>
                <a:latin typeface="Segoe UI Semibold"/>
                <a:cs typeface="Segoe UI Semibold"/>
              </a:rPr>
              <a:t>d</a:t>
            </a:r>
            <a:r>
              <a:rPr sz="2800" spc="-90" dirty="0">
                <a:solidFill>
                  <a:srgbClr val="323232"/>
                </a:solidFill>
                <a:latin typeface="Segoe UI Semibold"/>
                <a:cs typeface="Segoe UI Semibold"/>
              </a:rPr>
              <a:t>e</a:t>
            </a:r>
            <a:r>
              <a:rPr sz="2800" spc="-95" dirty="0">
                <a:solidFill>
                  <a:srgbClr val="323232"/>
                </a:solidFill>
                <a:latin typeface="Segoe UI Semibold"/>
                <a:cs typeface="Segoe UI Semibold"/>
              </a:rPr>
              <a:t>nt</a:t>
            </a:r>
            <a:r>
              <a:rPr sz="2800" spc="-100" dirty="0">
                <a:solidFill>
                  <a:srgbClr val="323232"/>
                </a:solidFill>
                <a:latin typeface="Segoe UI Semibold"/>
                <a:cs typeface="Segoe UI Semibold"/>
              </a:rPr>
              <a:t>i</a:t>
            </a:r>
            <a:r>
              <a:rPr sz="2800" spc="25" dirty="0">
                <a:solidFill>
                  <a:srgbClr val="323232"/>
                </a:solidFill>
                <a:latin typeface="Segoe UI Semibold"/>
                <a:cs typeface="Segoe UI Semibold"/>
              </a:rPr>
              <a:t>f</a:t>
            </a:r>
            <a:r>
              <a:rPr sz="2800" spc="-210" dirty="0">
                <a:solidFill>
                  <a:srgbClr val="323232"/>
                </a:solidFill>
                <a:latin typeface="Segoe UI Semibold"/>
                <a:cs typeface="Segoe UI Semibold"/>
              </a:rPr>
              <a:t>y</a:t>
            </a:r>
            <a:r>
              <a:rPr sz="2800" spc="-20" dirty="0">
                <a:solidFill>
                  <a:srgbClr val="323232"/>
                </a:solidFill>
                <a:latin typeface="Segoe UI Semibold"/>
                <a:cs typeface="Segoe UI Semibold"/>
              </a:rPr>
              <a:t>,</a:t>
            </a:r>
            <a:r>
              <a:rPr sz="2800" spc="-229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800" spc="-90" dirty="0">
                <a:solidFill>
                  <a:srgbClr val="323232"/>
                </a:solidFill>
                <a:latin typeface="Segoe UI Semibold"/>
                <a:cs typeface="Segoe UI Semibold"/>
              </a:rPr>
              <a:t>p</a:t>
            </a:r>
            <a:r>
              <a:rPr sz="2800" spc="-80" dirty="0">
                <a:solidFill>
                  <a:srgbClr val="323232"/>
                </a:solidFill>
                <a:latin typeface="Segoe UI Semibold"/>
                <a:cs typeface="Segoe UI Semibold"/>
              </a:rPr>
              <a:t>r</a:t>
            </a:r>
            <a:r>
              <a:rPr sz="2800" spc="-95" dirty="0">
                <a:solidFill>
                  <a:srgbClr val="323232"/>
                </a:solidFill>
                <a:latin typeface="Segoe UI Semibold"/>
                <a:cs typeface="Segoe UI Semibold"/>
              </a:rPr>
              <a:t>i</a:t>
            </a:r>
            <a:r>
              <a:rPr sz="2800" spc="-110" dirty="0">
                <a:solidFill>
                  <a:srgbClr val="323232"/>
                </a:solidFill>
                <a:latin typeface="Segoe UI Semibold"/>
                <a:cs typeface="Segoe UI Semibold"/>
              </a:rPr>
              <a:t>o</a:t>
            </a:r>
            <a:r>
              <a:rPr sz="2800" spc="-80" dirty="0">
                <a:solidFill>
                  <a:srgbClr val="323232"/>
                </a:solidFill>
                <a:latin typeface="Segoe UI Semibold"/>
                <a:cs typeface="Segoe UI Semibold"/>
              </a:rPr>
              <a:t>r</a:t>
            </a:r>
            <a:r>
              <a:rPr sz="2800" spc="-95" dirty="0">
                <a:solidFill>
                  <a:srgbClr val="323232"/>
                </a:solidFill>
                <a:latin typeface="Segoe UI Semibold"/>
                <a:cs typeface="Segoe UI Semibold"/>
              </a:rPr>
              <a:t>it</a:t>
            </a:r>
            <a:r>
              <a:rPr sz="2800" spc="-80" dirty="0">
                <a:solidFill>
                  <a:srgbClr val="323232"/>
                </a:solidFill>
                <a:latin typeface="Segoe UI Semibold"/>
                <a:cs typeface="Segoe UI Semibold"/>
              </a:rPr>
              <a:t>i</a:t>
            </a:r>
            <a:r>
              <a:rPr sz="2800" spc="-105" dirty="0">
                <a:solidFill>
                  <a:srgbClr val="323232"/>
                </a:solidFill>
                <a:latin typeface="Segoe UI Semibold"/>
                <a:cs typeface="Segoe UI Semibold"/>
              </a:rPr>
              <a:t>z</a:t>
            </a:r>
            <a:r>
              <a:rPr sz="2800" spc="-100" dirty="0">
                <a:solidFill>
                  <a:srgbClr val="323232"/>
                </a:solidFill>
                <a:latin typeface="Segoe UI Semibold"/>
                <a:cs typeface="Segoe UI Semibold"/>
              </a:rPr>
              <a:t>e</a:t>
            </a:r>
            <a:r>
              <a:rPr sz="2800" spc="-20" dirty="0">
                <a:solidFill>
                  <a:srgbClr val="323232"/>
                </a:solidFill>
                <a:latin typeface="Segoe UI Semibold"/>
                <a:cs typeface="Segoe UI Semibold"/>
              </a:rPr>
              <a:t>,</a:t>
            </a:r>
            <a:r>
              <a:rPr sz="2800" spc="-229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800" spc="-130" dirty="0">
                <a:solidFill>
                  <a:srgbClr val="323232"/>
                </a:solidFill>
                <a:latin typeface="Segoe UI Semibold"/>
                <a:cs typeface="Segoe UI Semibold"/>
              </a:rPr>
              <a:t>a</a:t>
            </a:r>
            <a:r>
              <a:rPr sz="2800" spc="-70" dirty="0">
                <a:solidFill>
                  <a:srgbClr val="323232"/>
                </a:solidFill>
                <a:latin typeface="Segoe UI Semibold"/>
                <a:cs typeface="Segoe UI Semibold"/>
              </a:rPr>
              <a:t>n</a:t>
            </a:r>
            <a:r>
              <a:rPr sz="2800" dirty="0">
                <a:solidFill>
                  <a:srgbClr val="323232"/>
                </a:solidFill>
                <a:latin typeface="Segoe UI Semibold"/>
                <a:cs typeface="Segoe UI Semibold"/>
              </a:rPr>
              <a:t>d</a:t>
            </a:r>
            <a:r>
              <a:rPr sz="2800" spc="-229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800" spc="-145" dirty="0">
                <a:solidFill>
                  <a:srgbClr val="323232"/>
                </a:solidFill>
                <a:latin typeface="Segoe UI Semibold"/>
                <a:cs typeface="Segoe UI Semibold"/>
              </a:rPr>
              <a:t>s</a:t>
            </a:r>
            <a:r>
              <a:rPr sz="2800" spc="-80" dirty="0">
                <a:solidFill>
                  <a:srgbClr val="323232"/>
                </a:solidFill>
                <a:latin typeface="Segoe UI Semibold"/>
                <a:cs typeface="Segoe UI Semibold"/>
              </a:rPr>
              <a:t>ec</a:t>
            </a:r>
            <a:r>
              <a:rPr sz="2800" spc="-110" dirty="0">
                <a:solidFill>
                  <a:srgbClr val="323232"/>
                </a:solidFill>
                <a:latin typeface="Segoe UI Semibold"/>
                <a:cs typeface="Segoe UI Semibold"/>
              </a:rPr>
              <a:t>u</a:t>
            </a:r>
            <a:r>
              <a:rPr sz="2800" spc="-70" dirty="0">
                <a:solidFill>
                  <a:srgbClr val="323232"/>
                </a:solidFill>
                <a:latin typeface="Segoe UI Semibold"/>
                <a:cs typeface="Segoe UI Semibold"/>
              </a:rPr>
              <a:t>r</a:t>
            </a:r>
            <a:r>
              <a:rPr sz="2800" spc="-15" dirty="0">
                <a:solidFill>
                  <a:srgbClr val="323232"/>
                </a:solidFill>
                <a:latin typeface="Segoe UI Semibold"/>
                <a:cs typeface="Segoe UI Semibold"/>
              </a:rPr>
              <a:t>e</a:t>
            </a:r>
            <a:r>
              <a:rPr sz="2800" spc="-229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800" spc="-145" dirty="0">
                <a:solidFill>
                  <a:srgbClr val="323232"/>
                </a:solidFill>
                <a:latin typeface="Segoe UI Semibold"/>
                <a:cs typeface="Segoe UI Semibold"/>
              </a:rPr>
              <a:t>s</a:t>
            </a:r>
            <a:r>
              <a:rPr sz="2800" spc="-90" dirty="0">
                <a:solidFill>
                  <a:srgbClr val="323232"/>
                </a:solidFill>
                <a:latin typeface="Segoe UI Semibold"/>
                <a:cs typeface="Segoe UI Semibold"/>
              </a:rPr>
              <a:t>e</a:t>
            </a:r>
            <a:r>
              <a:rPr sz="2800" spc="-70" dirty="0">
                <a:solidFill>
                  <a:srgbClr val="323232"/>
                </a:solidFill>
                <a:latin typeface="Segoe UI Semibold"/>
                <a:cs typeface="Segoe UI Semibold"/>
              </a:rPr>
              <a:t>n</a:t>
            </a:r>
            <a:r>
              <a:rPr sz="2800" spc="-170" dirty="0">
                <a:solidFill>
                  <a:srgbClr val="323232"/>
                </a:solidFill>
                <a:latin typeface="Segoe UI Semibold"/>
                <a:cs typeface="Segoe UI Semibold"/>
              </a:rPr>
              <a:t>s</a:t>
            </a:r>
            <a:r>
              <a:rPr sz="2800" spc="-95" dirty="0">
                <a:solidFill>
                  <a:srgbClr val="323232"/>
                </a:solidFill>
                <a:latin typeface="Segoe UI Semibold"/>
                <a:cs typeface="Segoe UI Semibold"/>
              </a:rPr>
              <a:t>it</a:t>
            </a:r>
            <a:r>
              <a:rPr sz="2800" spc="-70" dirty="0">
                <a:solidFill>
                  <a:srgbClr val="323232"/>
                </a:solidFill>
                <a:latin typeface="Segoe UI Semibold"/>
                <a:cs typeface="Segoe UI Semibold"/>
              </a:rPr>
              <a:t>i</a:t>
            </a:r>
            <a:r>
              <a:rPr sz="2800" spc="-120" dirty="0">
                <a:solidFill>
                  <a:srgbClr val="323232"/>
                </a:solidFill>
                <a:latin typeface="Segoe UI Semibold"/>
                <a:cs typeface="Segoe UI Semibold"/>
              </a:rPr>
              <a:t>v</a:t>
            </a:r>
            <a:r>
              <a:rPr sz="2800" spc="-15" dirty="0">
                <a:solidFill>
                  <a:srgbClr val="323232"/>
                </a:solidFill>
                <a:latin typeface="Segoe UI Semibold"/>
                <a:cs typeface="Segoe UI Semibold"/>
              </a:rPr>
              <a:t>e</a:t>
            </a:r>
            <a:r>
              <a:rPr sz="2800" spc="-229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800" spc="-95" dirty="0">
                <a:solidFill>
                  <a:srgbClr val="323232"/>
                </a:solidFill>
                <a:latin typeface="Segoe UI Semibold"/>
                <a:cs typeface="Segoe UI Semibold"/>
              </a:rPr>
              <a:t>d</a:t>
            </a:r>
            <a:r>
              <a:rPr sz="2800" spc="-135" dirty="0">
                <a:solidFill>
                  <a:srgbClr val="323232"/>
                </a:solidFill>
                <a:latin typeface="Segoe UI Semibold"/>
                <a:cs typeface="Segoe UI Semibold"/>
              </a:rPr>
              <a:t>a</a:t>
            </a:r>
            <a:r>
              <a:rPr sz="2800" spc="-30" dirty="0">
                <a:solidFill>
                  <a:srgbClr val="323232"/>
                </a:solidFill>
                <a:latin typeface="Segoe UI Semibold"/>
                <a:cs typeface="Segoe UI Semibold"/>
              </a:rPr>
              <a:t>t</a:t>
            </a:r>
            <a:r>
              <a:rPr sz="2800" spc="-50" dirty="0">
                <a:solidFill>
                  <a:srgbClr val="323232"/>
                </a:solidFill>
                <a:latin typeface="Segoe UI Semibold"/>
                <a:cs typeface="Segoe UI Semibold"/>
              </a:rPr>
              <a:t>a</a:t>
            </a:r>
            <a:r>
              <a:rPr sz="2800" spc="-229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800" spc="-105" dirty="0">
                <a:solidFill>
                  <a:srgbClr val="323232"/>
                </a:solidFill>
                <a:latin typeface="Segoe UI Semibold"/>
                <a:cs typeface="Segoe UI Semibold"/>
              </a:rPr>
              <a:t>i</a:t>
            </a:r>
            <a:r>
              <a:rPr sz="2800" dirty="0">
                <a:solidFill>
                  <a:srgbClr val="323232"/>
                </a:solidFill>
                <a:latin typeface="Segoe UI Semibold"/>
                <a:cs typeface="Segoe UI Semibold"/>
              </a:rPr>
              <a:t>n  </a:t>
            </a:r>
            <a:r>
              <a:rPr sz="2800" spc="-75" dirty="0">
                <a:solidFill>
                  <a:srgbClr val="323232"/>
                </a:solidFill>
                <a:latin typeface="Segoe UI Semibold"/>
                <a:cs typeface="Segoe UI Semibold"/>
              </a:rPr>
              <a:t>c</a:t>
            </a:r>
            <a:r>
              <a:rPr sz="2800" spc="-90" dirty="0">
                <a:solidFill>
                  <a:srgbClr val="323232"/>
                </a:solidFill>
                <a:latin typeface="Segoe UI Semibold"/>
                <a:cs typeface="Segoe UI Semibold"/>
              </a:rPr>
              <a:t>l</a:t>
            </a:r>
            <a:r>
              <a:rPr sz="2800" spc="-80" dirty="0">
                <a:solidFill>
                  <a:srgbClr val="323232"/>
                </a:solidFill>
                <a:latin typeface="Segoe UI Semibold"/>
                <a:cs typeface="Segoe UI Semibold"/>
              </a:rPr>
              <a:t>o</a:t>
            </a:r>
            <a:r>
              <a:rPr sz="2800" spc="-85" dirty="0">
                <a:solidFill>
                  <a:srgbClr val="323232"/>
                </a:solidFill>
                <a:latin typeface="Segoe UI Semibold"/>
                <a:cs typeface="Segoe UI Semibold"/>
              </a:rPr>
              <a:t>u</a:t>
            </a:r>
            <a:r>
              <a:rPr sz="2800" dirty="0">
                <a:solidFill>
                  <a:srgbClr val="323232"/>
                </a:solidFill>
                <a:latin typeface="Segoe UI Semibold"/>
                <a:cs typeface="Segoe UI Semibold"/>
              </a:rPr>
              <a:t>d</a:t>
            </a:r>
            <a:r>
              <a:rPr sz="2800" spc="-229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800" spc="-100" dirty="0">
                <a:solidFill>
                  <a:srgbClr val="323232"/>
                </a:solidFill>
                <a:latin typeface="Segoe UI Semibold"/>
                <a:cs typeface="Segoe UI Semibold"/>
              </a:rPr>
              <a:t>w</a:t>
            </a:r>
            <a:r>
              <a:rPr sz="2800" spc="-110" dirty="0">
                <a:solidFill>
                  <a:srgbClr val="323232"/>
                </a:solidFill>
                <a:latin typeface="Segoe UI Semibold"/>
                <a:cs typeface="Segoe UI Semibold"/>
              </a:rPr>
              <a:t>o</a:t>
            </a:r>
            <a:r>
              <a:rPr sz="2800" spc="-80" dirty="0">
                <a:solidFill>
                  <a:srgbClr val="323232"/>
                </a:solidFill>
                <a:latin typeface="Segoe UI Semibold"/>
                <a:cs typeface="Segoe UI Semibold"/>
              </a:rPr>
              <a:t>r</a:t>
            </a:r>
            <a:r>
              <a:rPr sz="2800" spc="-45" dirty="0">
                <a:solidFill>
                  <a:srgbClr val="323232"/>
                </a:solidFill>
                <a:latin typeface="Segoe UI Semibold"/>
                <a:cs typeface="Segoe UI Semibold"/>
              </a:rPr>
              <a:t>k</a:t>
            </a:r>
            <a:r>
              <a:rPr sz="2800" spc="-90" dirty="0">
                <a:solidFill>
                  <a:srgbClr val="323232"/>
                </a:solidFill>
                <a:latin typeface="Segoe UI Semibold"/>
                <a:cs typeface="Segoe UI Semibold"/>
              </a:rPr>
              <a:t>l</a:t>
            </a:r>
            <a:r>
              <a:rPr sz="2800" spc="-75" dirty="0">
                <a:solidFill>
                  <a:srgbClr val="323232"/>
                </a:solidFill>
                <a:latin typeface="Segoe UI Semibold"/>
                <a:cs typeface="Segoe UI Semibold"/>
              </a:rPr>
              <a:t>o</a:t>
            </a:r>
            <a:r>
              <a:rPr sz="2800" spc="-110" dirty="0">
                <a:solidFill>
                  <a:srgbClr val="323232"/>
                </a:solidFill>
                <a:latin typeface="Segoe UI Semibold"/>
                <a:cs typeface="Segoe UI Semibold"/>
              </a:rPr>
              <a:t>a</a:t>
            </a:r>
            <a:r>
              <a:rPr sz="2800" spc="-85" dirty="0">
                <a:solidFill>
                  <a:srgbClr val="323232"/>
                </a:solidFill>
                <a:latin typeface="Segoe UI Semibold"/>
                <a:cs typeface="Segoe UI Semibold"/>
              </a:rPr>
              <a:t>d</a:t>
            </a:r>
            <a:r>
              <a:rPr sz="2800" spc="-70" dirty="0">
                <a:solidFill>
                  <a:srgbClr val="323232"/>
                </a:solidFill>
                <a:latin typeface="Segoe UI Semibold"/>
                <a:cs typeface="Segoe UI Semibold"/>
              </a:rPr>
              <a:t>s</a:t>
            </a:r>
            <a:endParaRPr sz="2800">
              <a:latin typeface="Segoe UI Semibold"/>
              <a:cs typeface="Segoe UI Semibold"/>
            </a:endParaRPr>
          </a:p>
          <a:p>
            <a:pPr marL="12700" marR="5080">
              <a:lnSpc>
                <a:spcPct val="118500"/>
              </a:lnSpc>
              <a:spcBef>
                <a:spcPts val="1795"/>
              </a:spcBef>
            </a:pPr>
            <a:r>
              <a:rPr sz="1450" spc="25" dirty="0">
                <a:latin typeface="Tahoma"/>
                <a:cs typeface="Tahoma"/>
              </a:rPr>
              <a:t>Microsoft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Defender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for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Cloud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integrates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with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u="sng" spc="2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8"/>
              </a:rPr>
              <a:t>Microsoft</a:t>
            </a:r>
            <a:r>
              <a:rPr sz="1450" u="sng" spc="-10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8"/>
              </a:rPr>
              <a:t> </a:t>
            </a:r>
            <a:r>
              <a:rPr sz="1450" u="sng" spc="-3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8"/>
              </a:rPr>
              <a:t>Purview</a:t>
            </a:r>
            <a:r>
              <a:rPr sz="1450" spc="-30" dirty="0">
                <a:latin typeface="Trebuchet MS"/>
                <a:cs typeface="Trebuchet MS"/>
              </a:rPr>
              <a:t>,</a:t>
            </a:r>
            <a:r>
              <a:rPr sz="1450" spc="-85" dirty="0">
                <a:latin typeface="Trebuchet MS"/>
                <a:cs typeface="Trebuchet MS"/>
              </a:rPr>
              <a:t> </a:t>
            </a:r>
            <a:r>
              <a:rPr sz="1450" spc="-15" dirty="0">
                <a:latin typeface="Trebuchet MS"/>
                <a:cs typeface="Trebuchet MS"/>
              </a:rPr>
              <a:t>a</a:t>
            </a:r>
            <a:r>
              <a:rPr sz="1450" spc="-90" dirty="0">
                <a:latin typeface="Trebuchet MS"/>
                <a:cs typeface="Trebuchet MS"/>
              </a:rPr>
              <a:t> </a:t>
            </a:r>
            <a:r>
              <a:rPr sz="1450" spc="-20" dirty="0">
                <a:latin typeface="Trebuchet MS"/>
                <a:cs typeface="Trebuchet MS"/>
              </a:rPr>
              <a:t>unified</a:t>
            </a:r>
            <a:r>
              <a:rPr sz="1450" spc="-85" dirty="0">
                <a:latin typeface="Trebuchet MS"/>
                <a:cs typeface="Trebuchet MS"/>
              </a:rPr>
              <a:t> </a:t>
            </a:r>
            <a:r>
              <a:rPr sz="1450" spc="-20" dirty="0">
                <a:latin typeface="Trebuchet MS"/>
                <a:cs typeface="Trebuchet MS"/>
              </a:rPr>
              <a:t>data</a:t>
            </a:r>
            <a:r>
              <a:rPr sz="1450" spc="-90" dirty="0">
                <a:latin typeface="Trebuchet MS"/>
                <a:cs typeface="Trebuchet MS"/>
              </a:rPr>
              <a:t> </a:t>
            </a:r>
            <a:r>
              <a:rPr sz="1450" dirty="0">
                <a:latin typeface="Trebuchet MS"/>
                <a:cs typeface="Trebuchet MS"/>
              </a:rPr>
              <a:t>governance</a:t>
            </a:r>
            <a:r>
              <a:rPr sz="1450" spc="-85" dirty="0">
                <a:latin typeface="Trebuchet MS"/>
                <a:cs typeface="Trebuchet MS"/>
              </a:rPr>
              <a:t> </a:t>
            </a:r>
            <a:r>
              <a:rPr sz="1450" spc="-10" dirty="0">
                <a:latin typeface="Trebuchet MS"/>
                <a:cs typeface="Trebuchet MS"/>
              </a:rPr>
              <a:t>solution </a:t>
            </a:r>
            <a:r>
              <a:rPr sz="1450" spc="-5" dirty="0">
                <a:latin typeface="Trebuchet MS"/>
                <a:cs typeface="Trebuchet MS"/>
              </a:rPr>
              <a:t> </a:t>
            </a:r>
            <a:r>
              <a:rPr sz="1450" dirty="0">
                <a:latin typeface="Tahoma"/>
                <a:cs typeface="Tahoma"/>
              </a:rPr>
              <a:t>that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helps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you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manage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your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multicloud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and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55" dirty="0">
                <a:latin typeface="Tahoma"/>
                <a:cs typeface="Tahoma"/>
              </a:rPr>
              <a:t>SaaS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data.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The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integration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enables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you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to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use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Microsoft </a:t>
            </a:r>
            <a:r>
              <a:rPr sz="1450" spc="-434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Defender </a:t>
            </a:r>
            <a:r>
              <a:rPr sz="1450" spc="10" dirty="0">
                <a:latin typeface="Tahoma"/>
                <a:cs typeface="Tahoma"/>
              </a:rPr>
              <a:t>for </a:t>
            </a:r>
            <a:r>
              <a:rPr sz="1450" spc="30" dirty="0">
                <a:latin typeface="Tahoma"/>
                <a:cs typeface="Tahoma"/>
              </a:rPr>
              <a:t>Cloud to </a:t>
            </a:r>
            <a:r>
              <a:rPr sz="1450" spc="10" dirty="0">
                <a:latin typeface="Tahoma"/>
                <a:cs typeface="Tahoma"/>
              </a:rPr>
              <a:t>better </a:t>
            </a:r>
            <a:r>
              <a:rPr sz="1450" spc="-30" dirty="0">
                <a:latin typeface="Tahoma"/>
                <a:cs typeface="Tahoma"/>
              </a:rPr>
              <a:t>discover, </a:t>
            </a:r>
            <a:r>
              <a:rPr sz="1450" spc="-40" dirty="0">
                <a:latin typeface="Tahoma"/>
                <a:cs typeface="Tahoma"/>
              </a:rPr>
              <a:t>classify, </a:t>
            </a:r>
            <a:r>
              <a:rPr sz="1450" spc="-25" dirty="0">
                <a:latin typeface="Tahoma"/>
                <a:cs typeface="Tahoma"/>
              </a:rPr>
              <a:t>track, </a:t>
            </a:r>
            <a:r>
              <a:rPr sz="1450" spc="15" dirty="0">
                <a:latin typeface="Tahoma"/>
                <a:cs typeface="Tahoma"/>
              </a:rPr>
              <a:t>and </a:t>
            </a:r>
            <a:r>
              <a:rPr sz="1450" spc="-20" dirty="0">
                <a:latin typeface="Tahoma"/>
                <a:cs typeface="Tahoma"/>
              </a:rPr>
              <a:t>secure sensitive </a:t>
            </a:r>
            <a:r>
              <a:rPr sz="1450" spc="10" dirty="0">
                <a:latin typeface="Tahoma"/>
                <a:cs typeface="Tahoma"/>
              </a:rPr>
              <a:t>information </a:t>
            </a:r>
            <a:r>
              <a:rPr sz="1450" spc="-25" dirty="0">
                <a:latin typeface="Tahoma"/>
                <a:cs typeface="Tahoma"/>
              </a:rPr>
              <a:t>across </a:t>
            </a:r>
            <a:r>
              <a:rPr sz="1450" spc="5" dirty="0">
                <a:latin typeface="Tahoma"/>
                <a:cs typeface="Tahoma"/>
              </a:rPr>
              <a:t>your </a:t>
            </a:r>
            <a:r>
              <a:rPr sz="1450" spc="1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workloads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and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improve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your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security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posture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through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better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prioritization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and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recommendations.</a:t>
            </a:r>
            <a:endParaRPr sz="1450">
              <a:latin typeface="Tahoma"/>
              <a:cs typeface="Tahoma"/>
            </a:endParaRPr>
          </a:p>
          <a:p>
            <a:pPr marL="12700" marR="72390">
              <a:lnSpc>
                <a:spcPct val="118500"/>
              </a:lnSpc>
            </a:pPr>
            <a:r>
              <a:rPr sz="1450" spc="-35" dirty="0">
                <a:latin typeface="Tahoma"/>
                <a:cs typeface="Tahoma"/>
              </a:rPr>
              <a:t>Just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45" dirty="0">
                <a:latin typeface="Tahoma"/>
                <a:cs typeface="Tahoma"/>
              </a:rPr>
              <a:t>as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Microsoft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Defender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for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Cloud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gives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you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a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bird’s-eye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view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of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your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cloud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environments,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Azure </a:t>
            </a:r>
            <a:r>
              <a:rPr sz="1450" spc="-44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Purview </a:t>
            </a:r>
            <a:r>
              <a:rPr sz="1450" spc="-5" dirty="0">
                <a:latin typeface="Tahoma"/>
                <a:cs typeface="Tahoma"/>
              </a:rPr>
              <a:t>extends </a:t>
            </a:r>
            <a:r>
              <a:rPr sz="1450" dirty="0">
                <a:latin typeface="Tahoma"/>
                <a:cs typeface="Tahoma"/>
              </a:rPr>
              <a:t>that </a:t>
            </a:r>
            <a:r>
              <a:rPr sz="1450" spc="-5" dirty="0">
                <a:latin typeface="Tahoma"/>
                <a:cs typeface="Tahoma"/>
              </a:rPr>
              <a:t>view </a:t>
            </a:r>
            <a:r>
              <a:rPr sz="1450" spc="15" dirty="0">
                <a:latin typeface="Tahoma"/>
                <a:cs typeface="Tahoma"/>
              </a:rPr>
              <a:t>into </a:t>
            </a:r>
            <a:r>
              <a:rPr sz="1450" spc="5" dirty="0">
                <a:latin typeface="Tahoma"/>
                <a:cs typeface="Tahoma"/>
              </a:rPr>
              <a:t>your data </a:t>
            </a:r>
            <a:r>
              <a:rPr sz="1450" spc="15" dirty="0">
                <a:latin typeface="Tahoma"/>
                <a:cs typeface="Tahoma"/>
              </a:rPr>
              <a:t>and </a:t>
            </a:r>
            <a:r>
              <a:rPr sz="1450" spc="5" dirty="0">
                <a:latin typeface="Tahoma"/>
                <a:cs typeface="Tahoma"/>
              </a:rPr>
              <a:t>data </a:t>
            </a:r>
            <a:r>
              <a:rPr sz="1450" spc="-5" dirty="0">
                <a:latin typeface="Tahoma"/>
                <a:cs typeface="Tahoma"/>
              </a:rPr>
              <a:t>storage </a:t>
            </a:r>
            <a:r>
              <a:rPr sz="1450" spc="-40" dirty="0">
                <a:latin typeface="Tahoma"/>
                <a:cs typeface="Tahoma"/>
              </a:rPr>
              <a:t>systems, </a:t>
            </a:r>
            <a:r>
              <a:rPr sz="1450" spc="20" dirty="0">
                <a:latin typeface="Tahoma"/>
                <a:cs typeface="Tahoma"/>
              </a:rPr>
              <a:t>broadening </a:t>
            </a:r>
            <a:r>
              <a:rPr sz="1450" spc="5" dirty="0">
                <a:latin typeface="Tahoma"/>
                <a:cs typeface="Tahoma"/>
              </a:rPr>
              <a:t>your </a:t>
            </a:r>
            <a:r>
              <a:rPr sz="1450" spc="10" dirty="0">
                <a:latin typeface="Tahoma"/>
                <a:cs typeface="Tahoma"/>
              </a:rPr>
              <a:t>ability </a:t>
            </a:r>
            <a:r>
              <a:rPr sz="1450" spc="30" dirty="0">
                <a:latin typeface="Tahoma"/>
                <a:cs typeface="Tahoma"/>
              </a:rPr>
              <a:t>to </a:t>
            </a:r>
            <a:r>
              <a:rPr sz="1450" spc="35" dirty="0">
                <a:latin typeface="Tahoma"/>
                <a:cs typeface="Tahoma"/>
              </a:rPr>
              <a:t> </a:t>
            </a:r>
            <a:r>
              <a:rPr sz="1450" spc="50" dirty="0">
                <a:latin typeface="Tahoma"/>
                <a:cs typeface="Tahoma"/>
              </a:rPr>
              <a:t>p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10" dirty="0">
                <a:latin typeface="Tahoma"/>
                <a:cs typeface="Tahoma"/>
              </a:rPr>
              <a:t>i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spc="10" dirty="0">
                <a:latin typeface="Tahoma"/>
                <a:cs typeface="Tahoma"/>
              </a:rPr>
              <a:t>i</a:t>
            </a:r>
            <a:r>
              <a:rPr sz="1450" dirty="0">
                <a:latin typeface="Tahoma"/>
                <a:cs typeface="Tahoma"/>
              </a:rPr>
              <a:t>ze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25" dirty="0">
                <a:latin typeface="Tahoma"/>
                <a:cs typeface="Tahoma"/>
              </a:rPr>
              <a:t>c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5" dirty="0">
                <a:latin typeface="Tahoma"/>
                <a:cs typeface="Tahoma"/>
              </a:rPr>
              <a:t>b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30" dirty="0">
                <a:latin typeface="Tahoma"/>
                <a:cs typeface="Tahoma"/>
              </a:rPr>
              <a:t>n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spc="20" dirty="0">
                <a:latin typeface="Tahoma"/>
                <a:cs typeface="Tahoma"/>
              </a:rPr>
              <a:t>h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90" dirty="0">
                <a:latin typeface="Tahoma"/>
                <a:cs typeface="Tahoma"/>
              </a:rPr>
              <a:t>s</a:t>
            </a:r>
            <a:r>
              <a:rPr sz="1450" spc="10" dirty="0">
                <a:latin typeface="Tahoma"/>
                <a:cs typeface="Tahoma"/>
              </a:rPr>
              <a:t>i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spc="20" dirty="0">
                <a:latin typeface="Tahoma"/>
                <a:cs typeface="Tahoma"/>
              </a:rPr>
              <a:t>i</a:t>
            </a:r>
            <a:r>
              <a:rPr sz="1450" spc="-20" dirty="0">
                <a:latin typeface="Tahoma"/>
                <a:cs typeface="Tahoma"/>
              </a:rPr>
              <a:t>v</a:t>
            </a:r>
            <a:r>
              <a:rPr sz="1450" spc="10" dirty="0">
                <a:latin typeface="Tahoma"/>
                <a:cs typeface="Tahoma"/>
              </a:rPr>
              <a:t>i</a:t>
            </a:r>
            <a:r>
              <a:rPr sz="1450" spc="50" dirty="0">
                <a:latin typeface="Tahoma"/>
                <a:cs typeface="Tahoma"/>
              </a:rPr>
              <a:t>t</a:t>
            </a:r>
            <a:r>
              <a:rPr sz="1450" spc="-5" dirty="0">
                <a:latin typeface="Tahoma"/>
                <a:cs typeface="Tahoma"/>
              </a:rPr>
              <a:t>y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45" dirty="0">
                <a:latin typeface="Tahoma"/>
                <a:cs typeface="Tahoma"/>
              </a:rPr>
              <a:t>o</a:t>
            </a:r>
            <a:r>
              <a:rPr sz="1450" dirty="0">
                <a:latin typeface="Tahoma"/>
                <a:cs typeface="Tahoma"/>
              </a:rPr>
              <a:t>f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y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45" dirty="0">
                <a:latin typeface="Tahoma"/>
                <a:cs typeface="Tahoma"/>
              </a:rPr>
              <a:t>d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t</a:t>
            </a:r>
            <a:r>
              <a:rPr sz="1450" spc="-20" dirty="0">
                <a:latin typeface="Tahoma"/>
                <a:cs typeface="Tahoma"/>
              </a:rPr>
              <a:t>a</a:t>
            </a:r>
            <a:r>
              <a:rPr sz="1450" spc="-120" dirty="0"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32323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0805160" cy="11308715"/>
            <a:chOff x="0" y="0"/>
            <a:chExt cx="10805160" cy="1130871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5803265" cy="4754245"/>
            </a:xfrm>
            <a:custGeom>
              <a:avLst/>
              <a:gdLst/>
              <a:ahLst/>
              <a:cxnLst/>
              <a:rect l="l" t="t" r="r" b="b"/>
              <a:pathLst>
                <a:path w="5803265" h="4754245">
                  <a:moveTo>
                    <a:pt x="5803037" y="0"/>
                  </a:moveTo>
                  <a:lnTo>
                    <a:pt x="0" y="0"/>
                  </a:lnTo>
                  <a:lnTo>
                    <a:pt x="0" y="4753781"/>
                  </a:lnTo>
                  <a:lnTo>
                    <a:pt x="5803037" y="4753781"/>
                  </a:lnTo>
                  <a:lnTo>
                    <a:pt x="58030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555"/>
              <a:ext cx="10804982" cy="113030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379779" y="4366895"/>
            <a:ext cx="5289550" cy="3783329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2700" marR="5080" algn="just">
              <a:lnSpc>
                <a:spcPts val="7090"/>
              </a:lnSpc>
              <a:spcBef>
                <a:spcPts val="1350"/>
              </a:spcBef>
            </a:pPr>
            <a:r>
              <a:rPr sz="6900" spc="-355" dirty="0">
                <a:solidFill>
                  <a:srgbClr val="FFFFFF"/>
                </a:solidFill>
                <a:latin typeface="Segoe UI Semibold"/>
                <a:cs typeface="Segoe UI Semibold"/>
              </a:rPr>
              <a:t>P</a:t>
            </a:r>
            <a:r>
              <a:rPr sz="6900" spc="-250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315" dirty="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sz="6900" spc="-325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6900" spc="-250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320" dirty="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sz="6900" spc="-20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30" dirty="0">
                <a:solidFill>
                  <a:srgbClr val="FFFFFF"/>
                </a:solidFill>
                <a:latin typeface="Segoe UI Semibold"/>
                <a:cs typeface="Segoe UI Semibold"/>
              </a:rPr>
              <a:t>y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330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6900" spc="-275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26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-105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400" dirty="0">
                <a:solidFill>
                  <a:srgbClr val="FFFFFF"/>
                </a:solidFill>
                <a:latin typeface="Segoe UI Semibold"/>
                <a:cs typeface="Segoe UI Semibold"/>
              </a:rPr>
              <a:t>3</a:t>
            </a:r>
            <a:r>
              <a:rPr sz="6900" spc="-50" dirty="0">
                <a:solidFill>
                  <a:srgbClr val="FFFFFF"/>
                </a:solidFill>
                <a:latin typeface="Segoe UI Semibold"/>
                <a:cs typeface="Segoe UI Semibold"/>
              </a:rPr>
              <a:t>:  </a:t>
            </a:r>
            <a:r>
              <a:rPr sz="6900" spc="-310" dirty="0">
                <a:solidFill>
                  <a:srgbClr val="FFFFFF"/>
                </a:solidFill>
                <a:latin typeface="Segoe UI Semibold"/>
                <a:cs typeface="Segoe UI Semibold"/>
              </a:rPr>
              <a:t>Co</a:t>
            </a:r>
            <a:r>
              <a:rPr sz="6900" spc="-315" dirty="0">
                <a:solidFill>
                  <a:srgbClr val="FFFFFF"/>
                </a:solidFill>
                <a:latin typeface="Segoe UI Semibold"/>
                <a:cs typeface="Segoe UI Semibold"/>
              </a:rPr>
              <a:t>n</a:t>
            </a:r>
            <a:r>
              <a:rPr sz="6900" spc="-260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-229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315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6900" spc="40" dirty="0">
                <a:solidFill>
                  <a:srgbClr val="FFFFFF"/>
                </a:solidFill>
                <a:latin typeface="Segoe UI Semibold"/>
                <a:cs typeface="Segoe UI Semibold"/>
              </a:rPr>
              <a:t>l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340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6900" spc="-315" dirty="0">
                <a:solidFill>
                  <a:srgbClr val="FFFFFF"/>
                </a:solidFill>
                <a:latin typeface="Segoe UI Semibold"/>
                <a:cs typeface="Segoe UI Semibold"/>
              </a:rPr>
              <a:t>c</a:t>
            </a:r>
            <a:r>
              <a:rPr sz="6900" spc="-290" dirty="0">
                <a:solidFill>
                  <a:srgbClr val="FFFFFF"/>
                </a:solidFill>
                <a:latin typeface="Segoe UI Semibold"/>
                <a:cs typeface="Segoe UI Semibold"/>
              </a:rPr>
              <a:t>c</a:t>
            </a:r>
            <a:r>
              <a:rPr sz="6900" spc="-25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-409" dirty="0">
                <a:solidFill>
                  <a:srgbClr val="FFFFFF"/>
                </a:solidFill>
                <a:latin typeface="Segoe UI Semibold"/>
                <a:cs typeface="Segoe UI Semibold"/>
              </a:rPr>
              <a:t>s</a:t>
            </a:r>
            <a:r>
              <a:rPr sz="6900" spc="-120" dirty="0">
                <a:solidFill>
                  <a:srgbClr val="FFFFFF"/>
                </a:solidFill>
                <a:latin typeface="Segoe UI Semibold"/>
                <a:cs typeface="Segoe UI Semibold"/>
              </a:rPr>
              <a:t>s  </a:t>
            </a:r>
            <a:r>
              <a:rPr sz="6900" spc="-275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-5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260" dirty="0">
                <a:solidFill>
                  <a:srgbClr val="FFFFFF"/>
                </a:solidFill>
                <a:latin typeface="Segoe UI Semibold"/>
                <a:cs typeface="Segoe UI Semibold"/>
              </a:rPr>
              <a:t>c</a:t>
            </a:r>
            <a:r>
              <a:rPr sz="6900" spc="-250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320" dirty="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sz="6900" spc="-305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-295" dirty="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sz="6900" spc="-229" dirty="0">
                <a:solidFill>
                  <a:srgbClr val="FFFFFF"/>
                </a:solidFill>
                <a:latin typeface="Segoe UI Semibold"/>
                <a:cs typeface="Segoe UI Semibold"/>
              </a:rPr>
              <a:t>c</a:t>
            </a:r>
            <a:r>
              <a:rPr sz="6900" spc="-315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6900" spc="-25" dirty="0">
                <a:solidFill>
                  <a:srgbClr val="FFFFFF"/>
                </a:solidFill>
                <a:latin typeface="Segoe UI Semibold"/>
                <a:cs typeface="Segoe UI Semibold"/>
              </a:rPr>
              <a:t>l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310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6900" spc="-350" dirty="0">
                <a:solidFill>
                  <a:srgbClr val="FFFFFF"/>
                </a:solidFill>
                <a:latin typeface="Segoe UI Semibold"/>
                <a:cs typeface="Segoe UI Semibold"/>
              </a:rPr>
              <a:t>p</a:t>
            </a:r>
            <a:r>
              <a:rPr sz="6900" spc="-250" dirty="0">
                <a:solidFill>
                  <a:srgbClr val="FFFFFF"/>
                </a:solidFill>
                <a:latin typeface="Segoe UI Semibold"/>
                <a:cs typeface="Segoe UI Semibold"/>
              </a:rPr>
              <a:t>p</a:t>
            </a:r>
            <a:r>
              <a:rPr sz="6900" spc="-120" dirty="0">
                <a:solidFill>
                  <a:srgbClr val="FFFFFF"/>
                </a:solidFill>
                <a:latin typeface="Segoe UI Semibold"/>
                <a:cs typeface="Segoe UI Semibold"/>
              </a:rPr>
              <a:t>s  </a:t>
            </a:r>
            <a:r>
              <a:rPr sz="6900" spc="-375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6900" spc="-235" dirty="0">
                <a:solidFill>
                  <a:srgbClr val="FFFFFF"/>
                </a:solidFill>
                <a:latin typeface="Segoe UI Semibold"/>
                <a:cs typeface="Segoe UI Semibold"/>
              </a:rPr>
              <a:t>n</a:t>
            </a:r>
            <a:r>
              <a:rPr sz="6900" spc="15" dirty="0">
                <a:solidFill>
                  <a:srgbClr val="FFFFFF"/>
                </a:solidFill>
                <a:latin typeface="Segoe UI Semibold"/>
                <a:cs typeface="Segoe UI Semibold"/>
              </a:rPr>
              <a:t>d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235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25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-330" dirty="0">
                <a:solidFill>
                  <a:srgbClr val="FFFFFF"/>
                </a:solidFill>
                <a:latin typeface="Segoe UI Semibold"/>
                <a:cs typeface="Segoe UI Semibold"/>
              </a:rPr>
              <a:t>s</a:t>
            </a:r>
            <a:r>
              <a:rPr sz="6900" spc="-375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6900" spc="-335" dirty="0">
                <a:solidFill>
                  <a:srgbClr val="FFFFFF"/>
                </a:solidFill>
                <a:latin typeface="Segoe UI Semibold"/>
                <a:cs typeface="Segoe UI Semibold"/>
              </a:rPr>
              <a:t>u</a:t>
            </a:r>
            <a:r>
              <a:rPr sz="6900" spc="-250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290" dirty="0">
                <a:solidFill>
                  <a:srgbClr val="FFFFFF"/>
                </a:solidFill>
                <a:latin typeface="Segoe UI Semibold"/>
                <a:cs typeface="Segoe UI Semibold"/>
              </a:rPr>
              <a:t>c</a:t>
            </a:r>
            <a:r>
              <a:rPr sz="6900" spc="-25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-155" dirty="0">
                <a:solidFill>
                  <a:srgbClr val="FFFFFF"/>
                </a:solidFill>
                <a:latin typeface="Segoe UI Semibold"/>
                <a:cs typeface="Segoe UI Semibold"/>
              </a:rPr>
              <a:t>s</a:t>
            </a:r>
            <a:endParaRPr sz="6900">
              <a:latin typeface="Segoe UI Semibold"/>
              <a:cs typeface="Segoe UI Semibol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283461" y="6900588"/>
            <a:ext cx="1174115" cy="1163955"/>
          </a:xfrm>
          <a:custGeom>
            <a:avLst/>
            <a:gdLst/>
            <a:ahLst/>
            <a:cxnLst/>
            <a:rect l="l" t="t" r="r" b="b"/>
            <a:pathLst>
              <a:path w="1174115" h="1163954">
                <a:moveTo>
                  <a:pt x="788530" y="673023"/>
                </a:moveTo>
                <a:lnTo>
                  <a:pt x="748499" y="100418"/>
                </a:lnTo>
                <a:lnTo>
                  <a:pt x="737069" y="58978"/>
                </a:lnTo>
                <a:lnTo>
                  <a:pt x="711530" y="26289"/>
                </a:lnTo>
                <a:lnTo>
                  <a:pt x="675601" y="5549"/>
                </a:lnTo>
                <a:lnTo>
                  <a:pt x="632980" y="0"/>
                </a:lnTo>
                <a:lnTo>
                  <a:pt x="591540" y="11417"/>
                </a:lnTo>
                <a:lnTo>
                  <a:pt x="558838" y="36957"/>
                </a:lnTo>
                <a:lnTo>
                  <a:pt x="538099" y="72898"/>
                </a:lnTo>
                <a:lnTo>
                  <a:pt x="532549" y="115519"/>
                </a:lnTo>
                <a:lnTo>
                  <a:pt x="565048" y="580148"/>
                </a:lnTo>
                <a:lnTo>
                  <a:pt x="100406" y="612635"/>
                </a:lnTo>
                <a:lnTo>
                  <a:pt x="58978" y="624065"/>
                </a:lnTo>
                <a:lnTo>
                  <a:pt x="26276" y="649605"/>
                </a:lnTo>
                <a:lnTo>
                  <a:pt x="5537" y="685546"/>
                </a:lnTo>
                <a:lnTo>
                  <a:pt x="0" y="728167"/>
                </a:lnTo>
                <a:lnTo>
                  <a:pt x="3708" y="749769"/>
                </a:lnTo>
                <a:lnTo>
                  <a:pt x="22656" y="787247"/>
                </a:lnTo>
                <a:lnTo>
                  <a:pt x="53860" y="814362"/>
                </a:lnTo>
                <a:lnTo>
                  <a:pt x="93599" y="827913"/>
                </a:lnTo>
                <a:lnTo>
                  <a:pt x="115506" y="828586"/>
                </a:lnTo>
                <a:lnTo>
                  <a:pt x="688124" y="788543"/>
                </a:lnTo>
                <a:lnTo>
                  <a:pt x="729551" y="777113"/>
                </a:lnTo>
                <a:lnTo>
                  <a:pt x="762254" y="751586"/>
                </a:lnTo>
                <a:lnTo>
                  <a:pt x="782993" y="715645"/>
                </a:lnTo>
                <a:lnTo>
                  <a:pt x="788530" y="673023"/>
                </a:lnTo>
                <a:close/>
              </a:path>
              <a:path w="1174115" h="1163954">
                <a:moveTo>
                  <a:pt x="1174076" y="1008164"/>
                </a:moveTo>
                <a:lnTo>
                  <a:pt x="1134033" y="435559"/>
                </a:lnTo>
                <a:lnTo>
                  <a:pt x="1122603" y="394119"/>
                </a:lnTo>
                <a:lnTo>
                  <a:pt x="1097076" y="361416"/>
                </a:lnTo>
                <a:lnTo>
                  <a:pt x="1061135" y="340690"/>
                </a:lnTo>
                <a:lnTo>
                  <a:pt x="1018514" y="335140"/>
                </a:lnTo>
                <a:lnTo>
                  <a:pt x="977087" y="346570"/>
                </a:lnTo>
                <a:lnTo>
                  <a:pt x="944384" y="372110"/>
                </a:lnTo>
                <a:lnTo>
                  <a:pt x="923632" y="408051"/>
                </a:lnTo>
                <a:lnTo>
                  <a:pt x="918095" y="450672"/>
                </a:lnTo>
                <a:lnTo>
                  <a:pt x="950582" y="915289"/>
                </a:lnTo>
                <a:lnTo>
                  <a:pt x="485952" y="947788"/>
                </a:lnTo>
                <a:lnTo>
                  <a:pt x="444512" y="959205"/>
                </a:lnTo>
                <a:lnTo>
                  <a:pt x="411822" y="984745"/>
                </a:lnTo>
                <a:lnTo>
                  <a:pt x="391083" y="1020686"/>
                </a:lnTo>
                <a:lnTo>
                  <a:pt x="385533" y="1063307"/>
                </a:lnTo>
                <a:lnTo>
                  <a:pt x="389242" y="1084910"/>
                </a:lnTo>
                <a:lnTo>
                  <a:pt x="408190" y="1122387"/>
                </a:lnTo>
                <a:lnTo>
                  <a:pt x="439394" y="1149515"/>
                </a:lnTo>
                <a:lnTo>
                  <a:pt x="479132" y="1163053"/>
                </a:lnTo>
                <a:lnTo>
                  <a:pt x="501053" y="1163726"/>
                </a:lnTo>
                <a:lnTo>
                  <a:pt x="1073658" y="1123683"/>
                </a:lnTo>
                <a:lnTo>
                  <a:pt x="1115085" y="1112266"/>
                </a:lnTo>
                <a:lnTo>
                  <a:pt x="1147787" y="1086726"/>
                </a:lnTo>
                <a:lnTo>
                  <a:pt x="1168527" y="1050785"/>
                </a:lnTo>
                <a:lnTo>
                  <a:pt x="1174076" y="100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293893" y="956142"/>
            <a:ext cx="481457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Get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integrated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protection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your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22" baseline="2415" dirty="0">
                <a:solidFill>
                  <a:srgbClr val="737373"/>
                </a:solidFill>
                <a:latin typeface="Tahoma"/>
                <a:cs typeface="Tahoma"/>
              </a:rPr>
              <a:t>multicloud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44" baseline="2415" dirty="0">
                <a:solidFill>
                  <a:srgbClr val="737373"/>
                </a:solidFill>
                <a:latin typeface="Tahoma"/>
                <a:cs typeface="Tahoma"/>
              </a:rPr>
              <a:t>resources,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37" baseline="2415" dirty="0">
                <a:solidFill>
                  <a:srgbClr val="737373"/>
                </a:solidFill>
                <a:latin typeface="Tahoma"/>
                <a:cs typeface="Tahoma"/>
              </a:rPr>
              <a:t>apps,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15" baseline="241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data</a:t>
            </a:r>
            <a:r>
              <a:rPr sz="1725" spc="27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247" baseline="2415" dirty="0">
                <a:solidFill>
                  <a:srgbClr val="737373"/>
                </a:solidFill>
                <a:latin typeface="Tahoma"/>
                <a:cs typeface="Tahoma"/>
              </a:rPr>
              <a:t>|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150" spc="-125" dirty="0">
                <a:solidFill>
                  <a:srgbClr val="737373"/>
                </a:solidFill>
                <a:latin typeface="Tahoma"/>
                <a:cs typeface="Tahoma"/>
              </a:rPr>
              <a:t>12</a:t>
            </a:r>
            <a:endParaRPr sz="115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841865" cy="11308715"/>
            <a:chOff x="0" y="0"/>
            <a:chExt cx="984186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633214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041761" y="0"/>
              <a:ext cx="5800090" cy="11308715"/>
            </a:xfrm>
            <a:custGeom>
              <a:avLst/>
              <a:gdLst/>
              <a:ahLst/>
              <a:cxnLst/>
              <a:rect l="l" t="t" r="r" b="b"/>
              <a:pathLst>
                <a:path w="5800090" h="11308715">
                  <a:moveTo>
                    <a:pt x="5799823" y="0"/>
                  </a:moveTo>
                  <a:lnTo>
                    <a:pt x="0" y="0"/>
                  </a:lnTo>
                  <a:lnTo>
                    <a:pt x="0" y="7125845"/>
                  </a:lnTo>
                  <a:lnTo>
                    <a:pt x="274" y="7174243"/>
                  </a:lnTo>
                  <a:lnTo>
                    <a:pt x="1095" y="7222510"/>
                  </a:lnTo>
                  <a:lnTo>
                    <a:pt x="2459" y="7270642"/>
                  </a:lnTo>
                  <a:lnTo>
                    <a:pt x="4364" y="7318637"/>
                  </a:lnTo>
                  <a:lnTo>
                    <a:pt x="6806" y="7366492"/>
                  </a:lnTo>
                  <a:lnTo>
                    <a:pt x="9784" y="7414204"/>
                  </a:lnTo>
                  <a:lnTo>
                    <a:pt x="13293" y="7461770"/>
                  </a:lnTo>
                  <a:lnTo>
                    <a:pt x="17331" y="7509187"/>
                  </a:lnTo>
                  <a:lnTo>
                    <a:pt x="21895" y="7556452"/>
                  </a:lnTo>
                  <a:lnTo>
                    <a:pt x="26982" y="7603563"/>
                  </a:lnTo>
                  <a:lnTo>
                    <a:pt x="32589" y="7650515"/>
                  </a:lnTo>
                  <a:lnTo>
                    <a:pt x="38713" y="7697307"/>
                  </a:lnTo>
                  <a:lnTo>
                    <a:pt x="45351" y="7743935"/>
                  </a:lnTo>
                  <a:lnTo>
                    <a:pt x="52500" y="7790397"/>
                  </a:lnTo>
                  <a:lnTo>
                    <a:pt x="60158" y="7836689"/>
                  </a:lnTo>
                  <a:lnTo>
                    <a:pt x="68320" y="7882808"/>
                  </a:lnTo>
                  <a:lnTo>
                    <a:pt x="76986" y="7928752"/>
                  </a:lnTo>
                  <a:lnTo>
                    <a:pt x="86150" y="7974518"/>
                  </a:lnTo>
                  <a:lnTo>
                    <a:pt x="95811" y="8020102"/>
                  </a:lnTo>
                  <a:lnTo>
                    <a:pt x="105966" y="8065502"/>
                  </a:lnTo>
                  <a:lnTo>
                    <a:pt x="116611" y="8110714"/>
                  </a:lnTo>
                  <a:lnTo>
                    <a:pt x="127743" y="8155737"/>
                  </a:lnTo>
                  <a:lnTo>
                    <a:pt x="139361" y="8200566"/>
                  </a:lnTo>
                  <a:lnTo>
                    <a:pt x="151460" y="8245200"/>
                  </a:lnTo>
                  <a:lnTo>
                    <a:pt x="164038" y="8289634"/>
                  </a:lnTo>
                  <a:lnTo>
                    <a:pt x="177092" y="8333867"/>
                  </a:lnTo>
                  <a:lnTo>
                    <a:pt x="190618" y="8377894"/>
                  </a:lnTo>
                  <a:lnTo>
                    <a:pt x="204615" y="8421714"/>
                  </a:lnTo>
                  <a:lnTo>
                    <a:pt x="219078" y="8465323"/>
                  </a:lnTo>
                  <a:lnTo>
                    <a:pt x="234006" y="8508718"/>
                  </a:lnTo>
                  <a:lnTo>
                    <a:pt x="249395" y="8551896"/>
                  </a:lnTo>
                  <a:lnTo>
                    <a:pt x="265242" y="8594855"/>
                  </a:lnTo>
                  <a:lnTo>
                    <a:pt x="281544" y="8637591"/>
                  </a:lnTo>
                  <a:lnTo>
                    <a:pt x="298298" y="8680102"/>
                  </a:lnTo>
                  <a:lnTo>
                    <a:pt x="315502" y="8722384"/>
                  </a:lnTo>
                  <a:lnTo>
                    <a:pt x="333152" y="8764435"/>
                  </a:lnTo>
                  <a:lnTo>
                    <a:pt x="351246" y="8806251"/>
                  </a:lnTo>
                  <a:lnTo>
                    <a:pt x="369780" y="8847831"/>
                  </a:lnTo>
                  <a:lnTo>
                    <a:pt x="388752" y="8889170"/>
                  </a:lnTo>
                  <a:lnTo>
                    <a:pt x="408158" y="8930265"/>
                  </a:lnTo>
                  <a:lnTo>
                    <a:pt x="427996" y="8971115"/>
                  </a:lnTo>
                  <a:lnTo>
                    <a:pt x="448262" y="9011715"/>
                  </a:lnTo>
                  <a:lnTo>
                    <a:pt x="468955" y="9052064"/>
                  </a:lnTo>
                  <a:lnTo>
                    <a:pt x="490070" y="9092158"/>
                  </a:lnTo>
                  <a:lnTo>
                    <a:pt x="511605" y="9131993"/>
                  </a:lnTo>
                  <a:lnTo>
                    <a:pt x="533557" y="9171568"/>
                  </a:lnTo>
                  <a:lnTo>
                    <a:pt x="555923" y="9210879"/>
                  </a:lnTo>
                  <a:lnTo>
                    <a:pt x="578700" y="9249923"/>
                  </a:lnTo>
                  <a:lnTo>
                    <a:pt x="601886" y="9288698"/>
                  </a:lnTo>
                  <a:lnTo>
                    <a:pt x="625476" y="9327200"/>
                  </a:lnTo>
                  <a:lnTo>
                    <a:pt x="649469" y="9365426"/>
                  </a:lnTo>
                  <a:lnTo>
                    <a:pt x="673861" y="9403374"/>
                  </a:lnTo>
                  <a:lnTo>
                    <a:pt x="698649" y="9441040"/>
                  </a:lnTo>
                  <a:lnTo>
                    <a:pt x="723830" y="9478422"/>
                  </a:lnTo>
                  <a:lnTo>
                    <a:pt x="749402" y="9515517"/>
                  </a:lnTo>
                  <a:lnTo>
                    <a:pt x="775362" y="9552321"/>
                  </a:lnTo>
                  <a:lnTo>
                    <a:pt x="801706" y="9588832"/>
                  </a:lnTo>
                  <a:lnTo>
                    <a:pt x="828432" y="9625047"/>
                  </a:lnTo>
                  <a:lnTo>
                    <a:pt x="855536" y="9660962"/>
                  </a:lnTo>
                  <a:lnTo>
                    <a:pt x="883016" y="9696576"/>
                  </a:lnTo>
                  <a:lnTo>
                    <a:pt x="910869" y="9731885"/>
                  </a:lnTo>
                  <a:lnTo>
                    <a:pt x="939091" y="9766885"/>
                  </a:lnTo>
                  <a:lnTo>
                    <a:pt x="967681" y="9801575"/>
                  </a:lnTo>
                  <a:lnTo>
                    <a:pt x="996634" y="9835951"/>
                  </a:lnTo>
                  <a:lnTo>
                    <a:pt x="1025949" y="9870010"/>
                  </a:lnTo>
                  <a:lnTo>
                    <a:pt x="1055621" y="9903749"/>
                  </a:lnTo>
                  <a:lnTo>
                    <a:pt x="1085649" y="9937165"/>
                  </a:lnTo>
                  <a:lnTo>
                    <a:pt x="1116028" y="9970256"/>
                  </a:lnTo>
                  <a:lnTo>
                    <a:pt x="1146757" y="10003019"/>
                  </a:lnTo>
                  <a:lnTo>
                    <a:pt x="1177832" y="10035449"/>
                  </a:lnTo>
                  <a:lnTo>
                    <a:pt x="1209251" y="10067546"/>
                  </a:lnTo>
                  <a:lnTo>
                    <a:pt x="1241010" y="10099304"/>
                  </a:lnTo>
                  <a:lnTo>
                    <a:pt x="1273106" y="10130723"/>
                  </a:lnTo>
                  <a:lnTo>
                    <a:pt x="1305537" y="10161798"/>
                  </a:lnTo>
                  <a:lnTo>
                    <a:pt x="1338299" y="10192527"/>
                  </a:lnTo>
                  <a:lnTo>
                    <a:pt x="1371390" y="10222907"/>
                  </a:lnTo>
                  <a:lnTo>
                    <a:pt x="1404806" y="10252934"/>
                  </a:lnTo>
                  <a:lnTo>
                    <a:pt x="1438546" y="10282607"/>
                  </a:lnTo>
                  <a:lnTo>
                    <a:pt x="1472605" y="10311921"/>
                  </a:lnTo>
                  <a:lnTo>
                    <a:pt x="1506980" y="10340874"/>
                  </a:lnTo>
                  <a:lnTo>
                    <a:pt x="1541670" y="10369464"/>
                  </a:lnTo>
                  <a:lnTo>
                    <a:pt x="1576671" y="10397686"/>
                  </a:lnTo>
                  <a:lnTo>
                    <a:pt x="1611979" y="10425539"/>
                  </a:lnTo>
                  <a:lnTo>
                    <a:pt x="1647593" y="10453019"/>
                  </a:lnTo>
                  <a:lnTo>
                    <a:pt x="1683508" y="10480124"/>
                  </a:lnTo>
                  <a:lnTo>
                    <a:pt x="1719723" y="10506849"/>
                  </a:lnTo>
                  <a:lnTo>
                    <a:pt x="1756234" y="10533193"/>
                  </a:lnTo>
                  <a:lnTo>
                    <a:pt x="1793038" y="10559153"/>
                  </a:lnTo>
                  <a:lnTo>
                    <a:pt x="1830133" y="10584725"/>
                  </a:lnTo>
                  <a:lnTo>
                    <a:pt x="1867515" y="10609906"/>
                  </a:lnTo>
                  <a:lnTo>
                    <a:pt x="1905181" y="10634695"/>
                  </a:lnTo>
                  <a:lnTo>
                    <a:pt x="1943129" y="10659087"/>
                  </a:lnTo>
                  <a:lnTo>
                    <a:pt x="1981355" y="10683079"/>
                  </a:lnTo>
                  <a:lnTo>
                    <a:pt x="2019857" y="10706670"/>
                  </a:lnTo>
                  <a:lnTo>
                    <a:pt x="2058632" y="10729855"/>
                  </a:lnTo>
                  <a:lnTo>
                    <a:pt x="2097676" y="10752632"/>
                  </a:lnTo>
                  <a:lnTo>
                    <a:pt x="2136987" y="10774998"/>
                  </a:lnTo>
                  <a:lnTo>
                    <a:pt x="2176562" y="10796950"/>
                  </a:lnTo>
                  <a:lnTo>
                    <a:pt x="2216398" y="10818485"/>
                  </a:lnTo>
                  <a:lnTo>
                    <a:pt x="2256491" y="10839600"/>
                  </a:lnTo>
                  <a:lnTo>
                    <a:pt x="2296840" y="10860293"/>
                  </a:lnTo>
                  <a:lnTo>
                    <a:pt x="2337440" y="10880559"/>
                  </a:lnTo>
                  <a:lnTo>
                    <a:pt x="2378290" y="10900397"/>
                  </a:lnTo>
                  <a:lnTo>
                    <a:pt x="2419386" y="10919804"/>
                  </a:lnTo>
                  <a:lnTo>
                    <a:pt x="2460725" y="10938775"/>
                  </a:lnTo>
                  <a:lnTo>
                    <a:pt x="2502304" y="10957309"/>
                  </a:lnTo>
                  <a:lnTo>
                    <a:pt x="2544120" y="10975403"/>
                  </a:lnTo>
                  <a:lnTo>
                    <a:pt x="2586171" y="10993053"/>
                  </a:lnTo>
                  <a:lnTo>
                    <a:pt x="2628453" y="11010257"/>
                  </a:lnTo>
                  <a:lnTo>
                    <a:pt x="2670964" y="11027011"/>
                  </a:lnTo>
                  <a:lnTo>
                    <a:pt x="2713700" y="11043314"/>
                  </a:lnTo>
                  <a:lnTo>
                    <a:pt x="2756659" y="11059160"/>
                  </a:lnTo>
                  <a:lnTo>
                    <a:pt x="2799838" y="11074549"/>
                  </a:lnTo>
                  <a:lnTo>
                    <a:pt x="2843233" y="11089477"/>
                  </a:lnTo>
                  <a:lnTo>
                    <a:pt x="2886842" y="11103940"/>
                  </a:lnTo>
                  <a:lnTo>
                    <a:pt x="2930661" y="11117937"/>
                  </a:lnTo>
                  <a:lnTo>
                    <a:pt x="2974689" y="11131464"/>
                  </a:lnTo>
                  <a:lnTo>
                    <a:pt x="3018921" y="11144517"/>
                  </a:lnTo>
                  <a:lnTo>
                    <a:pt x="3063355" y="11157095"/>
                  </a:lnTo>
                  <a:lnTo>
                    <a:pt x="3107989" y="11169194"/>
                  </a:lnTo>
                  <a:lnTo>
                    <a:pt x="3152818" y="11180812"/>
                  </a:lnTo>
                  <a:lnTo>
                    <a:pt x="3197841" y="11191944"/>
                  </a:lnTo>
                  <a:lnTo>
                    <a:pt x="3243053" y="11202589"/>
                  </a:lnTo>
                  <a:lnTo>
                    <a:pt x="3288453" y="11212744"/>
                  </a:lnTo>
                  <a:lnTo>
                    <a:pt x="3334038" y="11222405"/>
                  </a:lnTo>
                  <a:lnTo>
                    <a:pt x="3379803" y="11231570"/>
                  </a:lnTo>
                  <a:lnTo>
                    <a:pt x="3425747" y="11240235"/>
                  </a:lnTo>
                  <a:lnTo>
                    <a:pt x="3471867" y="11248398"/>
                  </a:lnTo>
                  <a:lnTo>
                    <a:pt x="3518159" y="11256055"/>
                  </a:lnTo>
                  <a:lnTo>
                    <a:pt x="3564620" y="11263204"/>
                  </a:lnTo>
                  <a:lnTo>
                    <a:pt x="3611248" y="11269842"/>
                  </a:lnTo>
                  <a:lnTo>
                    <a:pt x="3658040" y="11275966"/>
                  </a:lnTo>
                  <a:lnTo>
                    <a:pt x="3704993" y="11281573"/>
                  </a:lnTo>
                  <a:lnTo>
                    <a:pt x="3752103" y="11286660"/>
                  </a:lnTo>
                  <a:lnTo>
                    <a:pt x="3799368" y="11291224"/>
                  </a:lnTo>
                  <a:lnTo>
                    <a:pt x="3846785" y="11295262"/>
                  </a:lnTo>
                  <a:lnTo>
                    <a:pt x="3894351" y="11298771"/>
                  </a:lnTo>
                  <a:lnTo>
                    <a:pt x="3942063" y="11301749"/>
                  </a:lnTo>
                  <a:lnTo>
                    <a:pt x="3989918" y="11304191"/>
                  </a:lnTo>
                  <a:lnTo>
                    <a:pt x="4037913" y="11306096"/>
                  </a:lnTo>
                  <a:lnTo>
                    <a:pt x="4086045" y="11307461"/>
                  </a:lnTo>
                  <a:lnTo>
                    <a:pt x="4134312" y="11308281"/>
                  </a:lnTo>
                  <a:lnTo>
                    <a:pt x="4182710" y="11308556"/>
                  </a:lnTo>
                  <a:lnTo>
                    <a:pt x="5799823" y="11308556"/>
                  </a:lnTo>
                  <a:lnTo>
                    <a:pt x="5799823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741081" y="2127596"/>
            <a:ext cx="4328795" cy="2245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</a:pPr>
            <a:r>
              <a:rPr spc="-30" dirty="0">
                <a:solidFill>
                  <a:srgbClr val="FFFFFF"/>
                </a:solidFill>
              </a:rPr>
              <a:t>Enable </a:t>
            </a:r>
            <a:r>
              <a:rPr spc="-35" dirty="0">
                <a:solidFill>
                  <a:srgbClr val="FFFFFF"/>
                </a:solidFill>
              </a:rPr>
              <a:t>streamlined, </a:t>
            </a:r>
            <a:r>
              <a:rPr spc="-30" dirty="0">
                <a:solidFill>
                  <a:srgbClr val="FFFFFF"/>
                </a:solidFill>
              </a:rPr>
              <a:t> </a:t>
            </a:r>
            <a:r>
              <a:rPr spc="-40" dirty="0">
                <a:solidFill>
                  <a:srgbClr val="FFFFFF"/>
                </a:solidFill>
              </a:rPr>
              <a:t>secure,</a:t>
            </a:r>
            <a:r>
              <a:rPr spc="-135" dirty="0">
                <a:solidFill>
                  <a:srgbClr val="FFFFFF"/>
                </a:solidFill>
              </a:rPr>
              <a:t> </a:t>
            </a:r>
            <a:r>
              <a:rPr spc="-30" dirty="0">
                <a:solidFill>
                  <a:srgbClr val="FFFFFF"/>
                </a:solidFill>
              </a:rPr>
              <a:t>and</a:t>
            </a:r>
            <a:r>
              <a:rPr spc="-130" dirty="0">
                <a:solidFill>
                  <a:srgbClr val="FFFFFF"/>
                </a:solidFill>
              </a:rPr>
              <a:t> </a:t>
            </a:r>
            <a:r>
              <a:rPr spc="-30" dirty="0">
                <a:solidFill>
                  <a:srgbClr val="FFFFFF"/>
                </a:solidFill>
              </a:rPr>
              <a:t>controlled </a:t>
            </a:r>
            <a:r>
              <a:rPr spc="-935" dirty="0">
                <a:solidFill>
                  <a:srgbClr val="FFFFFF"/>
                </a:solidFill>
              </a:rPr>
              <a:t> </a:t>
            </a:r>
            <a:r>
              <a:rPr spc="-55" dirty="0">
                <a:solidFill>
                  <a:srgbClr val="FFFFFF"/>
                </a:solidFill>
              </a:rPr>
              <a:t>access </a:t>
            </a:r>
            <a:r>
              <a:rPr spc="-15" dirty="0">
                <a:solidFill>
                  <a:srgbClr val="FFFFFF"/>
                </a:solidFill>
              </a:rPr>
              <a:t>to </a:t>
            </a:r>
            <a:r>
              <a:rPr spc="-35" dirty="0">
                <a:solidFill>
                  <a:srgbClr val="FFFFFF"/>
                </a:solidFill>
              </a:rPr>
              <a:t>data </a:t>
            </a:r>
            <a:r>
              <a:rPr spc="-30" dirty="0">
                <a:solidFill>
                  <a:srgbClr val="FFFFFF"/>
                </a:solidFill>
              </a:rPr>
              <a:t>and </a:t>
            </a:r>
            <a:r>
              <a:rPr spc="-25" dirty="0">
                <a:solidFill>
                  <a:srgbClr val="FFFFFF"/>
                </a:solidFill>
              </a:rPr>
              <a:t> services</a:t>
            </a:r>
            <a:r>
              <a:rPr spc="-135" dirty="0">
                <a:solidFill>
                  <a:srgbClr val="FFFFFF"/>
                </a:solidFill>
              </a:rPr>
              <a:t> </a:t>
            </a:r>
            <a:r>
              <a:rPr spc="-20" dirty="0">
                <a:solidFill>
                  <a:srgbClr val="FFFFFF"/>
                </a:solidFill>
              </a:rPr>
              <a:t>in</a:t>
            </a:r>
            <a:r>
              <a:rPr spc="-130" dirty="0">
                <a:solidFill>
                  <a:srgbClr val="FFFFFF"/>
                </a:solidFill>
              </a:rPr>
              <a:t> </a:t>
            </a:r>
            <a:r>
              <a:rPr spc="-15" dirty="0">
                <a:solidFill>
                  <a:srgbClr val="FFFFFF"/>
                </a:solidFill>
              </a:rPr>
              <a:t>the</a:t>
            </a:r>
            <a:r>
              <a:rPr spc="-130" dirty="0">
                <a:solidFill>
                  <a:srgbClr val="FFFFFF"/>
                </a:solidFill>
              </a:rPr>
              <a:t> </a:t>
            </a:r>
            <a:r>
              <a:rPr spc="-20" dirty="0">
                <a:solidFill>
                  <a:srgbClr val="FFFFFF"/>
                </a:solidFill>
              </a:rPr>
              <a:t>cloud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715681" y="4860559"/>
            <a:ext cx="4407535" cy="2297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18300"/>
              </a:lnSpc>
              <a:spcBef>
                <a:spcPts val="95"/>
              </a:spcBef>
            </a:pP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Ano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h</a:t>
            </a:r>
            <a:r>
              <a:rPr sz="1800" spc="-3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25" dirty="0">
                <a:solidFill>
                  <a:srgbClr val="F2F2F2"/>
                </a:solidFill>
                <a:latin typeface="Tahoma"/>
                <a:cs typeface="Tahoma"/>
              </a:rPr>
              <a:t>l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l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em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35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f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20" dirty="0">
                <a:solidFill>
                  <a:srgbClr val="F2F2F2"/>
                </a:solidFill>
                <a:latin typeface="Tahoma"/>
                <a:cs typeface="Tahoma"/>
              </a:rPr>
              <a:t>m</a:t>
            </a: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p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ehen</a:t>
            </a:r>
            <a:r>
              <a:rPr sz="1800" spc="-125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15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-65" dirty="0">
                <a:solidFill>
                  <a:srgbClr val="F2F2F2"/>
                </a:solidFill>
                <a:latin typeface="Tahoma"/>
                <a:cs typeface="Tahoma"/>
              </a:rPr>
              <a:t>v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e  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l</a:t>
            </a:r>
            <a:r>
              <a:rPr sz="1800" spc="55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6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11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y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7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2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15" dirty="0">
                <a:solidFill>
                  <a:srgbClr val="F2F2F2"/>
                </a:solidFill>
                <a:latin typeface="Tahoma"/>
                <a:cs typeface="Tahoma"/>
              </a:rPr>
              <a:t>g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y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-10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lli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65" dirty="0">
                <a:solidFill>
                  <a:srgbClr val="F2F2F2"/>
                </a:solidFill>
                <a:latin typeface="Tahoma"/>
                <a:cs typeface="Tahoma"/>
              </a:rPr>
              <a:t>g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45" dirty="0">
                <a:solidFill>
                  <a:srgbClr val="F2F2F2"/>
                </a:solidFill>
                <a:latin typeface="Tahoma"/>
                <a:cs typeface="Tahoma"/>
              </a:rPr>
              <a:t>d  </a:t>
            </a:r>
            <a:r>
              <a:rPr sz="1800" spc="25" dirty="0">
                <a:solidFill>
                  <a:srgbClr val="F2F2F2"/>
                </a:solidFill>
                <a:latin typeface="Tahoma"/>
                <a:cs typeface="Tahoma"/>
              </a:rPr>
              <a:t>m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30" dirty="0">
                <a:solidFill>
                  <a:srgbClr val="F2F2F2"/>
                </a:solidFill>
                <a:latin typeface="Tahoma"/>
                <a:cs typeface="Tahoma"/>
              </a:rPr>
              <a:t>g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65" dirty="0">
                <a:solidFill>
                  <a:srgbClr val="F2F2F2"/>
                </a:solidFill>
                <a:latin typeface="Tahoma"/>
                <a:cs typeface="Tahoma"/>
              </a:rPr>
              <a:t>g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-11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4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35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-2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105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0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7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pp</a:t>
            </a:r>
            <a:r>
              <a:rPr sz="1800" spc="-95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55" dirty="0">
                <a:solidFill>
                  <a:srgbClr val="F2F2F2"/>
                </a:solidFill>
                <a:latin typeface="Tahoma"/>
                <a:cs typeface="Tahoma"/>
              </a:rPr>
              <a:t>,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3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15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3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155" dirty="0">
                <a:solidFill>
                  <a:srgbClr val="F2F2F2"/>
                </a:solidFill>
                <a:latin typeface="Tahoma"/>
                <a:cs typeface="Tahoma"/>
              </a:rPr>
              <a:t>,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45" dirty="0">
                <a:solidFill>
                  <a:srgbClr val="F2F2F2"/>
                </a:solidFill>
                <a:latin typeface="Tahoma"/>
                <a:cs typeface="Tahoma"/>
              </a:rPr>
              <a:t>d  </a:t>
            </a:r>
            <a:r>
              <a:rPr sz="1800" spc="-11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v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-2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95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55" dirty="0">
                <a:solidFill>
                  <a:srgbClr val="F2F2F2"/>
                </a:solidFill>
                <a:latin typeface="Tahoma"/>
                <a:cs typeface="Tahoma"/>
              </a:rPr>
              <a:t>.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35" dirty="0">
                <a:solidFill>
                  <a:srgbClr val="F2F2F2"/>
                </a:solidFill>
                <a:latin typeface="Tahoma"/>
                <a:cs typeface="Tahoma"/>
              </a:rPr>
              <a:t>cc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F2F2F2"/>
                </a:solidFill>
                <a:latin typeface="Tahoma"/>
                <a:cs typeface="Tahoma"/>
              </a:rPr>
              <a:t>di</a:t>
            </a:r>
            <a:r>
              <a:rPr sz="1800" spc="35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65" dirty="0">
                <a:solidFill>
                  <a:srgbClr val="F2F2F2"/>
                </a:solidFill>
                <a:latin typeface="Tahoma"/>
                <a:cs typeface="Tahoma"/>
              </a:rPr>
              <a:t>g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7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80" dirty="0">
                <a:solidFill>
                  <a:srgbClr val="F2F2F2"/>
                </a:solidFill>
                <a:latin typeface="Tahoma"/>
                <a:cs typeface="Tahoma"/>
              </a:rPr>
              <a:t>F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rr</a:t>
            </a:r>
            <a:r>
              <a:rPr sz="1800" spc="-2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105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125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l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25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2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g</a:t>
            </a:r>
            <a:r>
              <a:rPr sz="1800" spc="-155" dirty="0">
                <a:solidFill>
                  <a:srgbClr val="F2F2F2"/>
                </a:solidFill>
                <a:latin typeface="Tahoma"/>
                <a:cs typeface="Tahoma"/>
              </a:rPr>
              <a:t>,  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the 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average </a:t>
            </a:r>
            <a:r>
              <a:rPr sz="1800" spc="-25" dirty="0">
                <a:solidFill>
                  <a:srgbClr val="F2F2F2"/>
                </a:solidFill>
                <a:latin typeface="Tahoma"/>
                <a:cs typeface="Tahoma"/>
              </a:rPr>
              <a:t>enterprise </a:t>
            </a:r>
            <a:r>
              <a:rPr sz="1800" spc="-50" dirty="0">
                <a:solidFill>
                  <a:srgbClr val="F2F2F2"/>
                </a:solidFill>
                <a:latin typeface="Tahoma"/>
                <a:cs typeface="Tahoma"/>
              </a:rPr>
              <a:t>has 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more 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than </a:t>
            </a:r>
            <a:r>
              <a:rPr sz="1800" spc="-85" dirty="0">
                <a:solidFill>
                  <a:srgbClr val="F2F2F2"/>
                </a:solidFill>
                <a:latin typeface="Tahoma"/>
                <a:cs typeface="Tahoma"/>
              </a:rPr>
              <a:t>1,000 </a:t>
            </a:r>
            <a:r>
              <a:rPr sz="1800" spc="-55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l</a:t>
            </a:r>
            <a:r>
              <a:rPr sz="1800" spc="55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6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pp</a:t>
            </a:r>
            <a:r>
              <a:rPr sz="1800" spc="-10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6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11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v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-2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95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55" dirty="0">
                <a:solidFill>
                  <a:srgbClr val="F2F2F2"/>
                </a:solidFill>
                <a:latin typeface="Tahoma"/>
                <a:cs typeface="Tahoma"/>
              </a:rPr>
              <a:t>,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h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5" dirty="0">
                <a:solidFill>
                  <a:srgbClr val="F2F2F2"/>
                </a:solidFill>
                <a:latin typeface="Tahoma"/>
                <a:cs typeface="Tahoma"/>
              </a:rPr>
              <a:t>l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f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35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f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w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h</a:t>
            </a:r>
            <a:r>
              <a:rPr sz="1800" spc="-5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20" dirty="0">
                <a:solidFill>
                  <a:srgbClr val="F2F2F2"/>
                </a:solidFill>
                <a:latin typeface="Tahoma"/>
                <a:cs typeface="Tahoma"/>
              </a:rPr>
              <a:t>h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g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  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-5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30" dirty="0">
                <a:solidFill>
                  <a:srgbClr val="F2F2F2"/>
                </a:solidFill>
                <a:latin typeface="Tahoma"/>
                <a:cs typeface="Tahoma"/>
              </a:rPr>
              <a:t>m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2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2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30" dirty="0">
                <a:solidFill>
                  <a:srgbClr val="F2F2F2"/>
                </a:solidFill>
                <a:latin typeface="Tahoma"/>
                <a:cs typeface="Tahoma"/>
              </a:rPr>
              <a:t>b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y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22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-225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165" dirty="0">
                <a:solidFill>
                  <a:srgbClr val="F2F2F2"/>
                </a:solidFill>
                <a:latin typeface="Tahoma"/>
                <a:cs typeface="Tahoma"/>
              </a:rPr>
              <a:t>.</a:t>
            </a:r>
            <a:r>
              <a:rPr sz="1575" spc="30" baseline="31746" dirty="0">
                <a:solidFill>
                  <a:srgbClr val="F2F2F2"/>
                </a:solidFill>
                <a:latin typeface="Tahoma"/>
                <a:cs typeface="Tahoma"/>
              </a:rPr>
              <a:t>4</a:t>
            </a:r>
            <a:endParaRPr sz="1575" baseline="31746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44729" y="7417072"/>
            <a:ext cx="351155" cy="318770"/>
          </a:xfrm>
          <a:custGeom>
            <a:avLst/>
            <a:gdLst/>
            <a:ahLst/>
            <a:cxnLst/>
            <a:rect l="l" t="t" r="r" b="b"/>
            <a:pathLst>
              <a:path w="351154" h="318770">
                <a:moveTo>
                  <a:pt x="192709" y="159207"/>
                </a:moveTo>
                <a:lnTo>
                  <a:pt x="57200" y="9817"/>
                </a:lnTo>
                <a:lnTo>
                  <a:pt x="33515" y="0"/>
                </a:lnTo>
                <a:lnTo>
                  <a:pt x="20904" y="2451"/>
                </a:lnTo>
                <a:lnTo>
                  <a:pt x="9817" y="9817"/>
                </a:lnTo>
                <a:lnTo>
                  <a:pt x="2451" y="20904"/>
                </a:lnTo>
                <a:lnTo>
                  <a:pt x="0" y="33515"/>
                </a:lnTo>
                <a:lnTo>
                  <a:pt x="2451" y="46139"/>
                </a:lnTo>
                <a:lnTo>
                  <a:pt x="9817" y="57226"/>
                </a:lnTo>
                <a:lnTo>
                  <a:pt x="111785" y="159194"/>
                </a:lnTo>
                <a:lnTo>
                  <a:pt x="9817" y="261188"/>
                </a:lnTo>
                <a:lnTo>
                  <a:pt x="2451" y="272275"/>
                </a:lnTo>
                <a:lnTo>
                  <a:pt x="0" y="284886"/>
                </a:lnTo>
                <a:lnTo>
                  <a:pt x="2451" y="297497"/>
                </a:lnTo>
                <a:lnTo>
                  <a:pt x="33515" y="318401"/>
                </a:lnTo>
                <a:lnTo>
                  <a:pt x="39916" y="317779"/>
                </a:lnTo>
                <a:lnTo>
                  <a:pt x="182892" y="182905"/>
                </a:lnTo>
                <a:lnTo>
                  <a:pt x="190246" y="171818"/>
                </a:lnTo>
                <a:lnTo>
                  <a:pt x="192709" y="159207"/>
                </a:lnTo>
                <a:close/>
              </a:path>
              <a:path w="351154" h="318770">
                <a:moveTo>
                  <a:pt x="350888" y="159207"/>
                </a:moveTo>
                <a:lnTo>
                  <a:pt x="215392" y="9817"/>
                </a:lnTo>
                <a:lnTo>
                  <a:pt x="191693" y="0"/>
                </a:lnTo>
                <a:lnTo>
                  <a:pt x="179082" y="2451"/>
                </a:lnTo>
                <a:lnTo>
                  <a:pt x="167995" y="9817"/>
                </a:lnTo>
                <a:lnTo>
                  <a:pt x="160629" y="20904"/>
                </a:lnTo>
                <a:lnTo>
                  <a:pt x="158178" y="33515"/>
                </a:lnTo>
                <a:lnTo>
                  <a:pt x="160629" y="46139"/>
                </a:lnTo>
                <a:lnTo>
                  <a:pt x="167995" y="57226"/>
                </a:lnTo>
                <a:lnTo>
                  <a:pt x="269976" y="159194"/>
                </a:lnTo>
                <a:lnTo>
                  <a:pt x="167995" y="261188"/>
                </a:lnTo>
                <a:lnTo>
                  <a:pt x="160629" y="272275"/>
                </a:lnTo>
                <a:lnTo>
                  <a:pt x="158178" y="284886"/>
                </a:lnTo>
                <a:lnTo>
                  <a:pt x="160629" y="297497"/>
                </a:lnTo>
                <a:lnTo>
                  <a:pt x="191693" y="318401"/>
                </a:lnTo>
                <a:lnTo>
                  <a:pt x="198094" y="317779"/>
                </a:lnTo>
                <a:lnTo>
                  <a:pt x="341071" y="182905"/>
                </a:lnTo>
                <a:lnTo>
                  <a:pt x="348437" y="171818"/>
                </a:lnTo>
                <a:lnTo>
                  <a:pt x="350888" y="1592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484332" y="2143066"/>
            <a:ext cx="384873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spc="-35" dirty="0">
                <a:solidFill>
                  <a:srgbClr val="323232"/>
                </a:solidFill>
                <a:latin typeface="Segoe UI Semibold"/>
                <a:cs typeface="Segoe UI Semibold"/>
              </a:rPr>
              <a:t>Simplify</a:t>
            </a:r>
            <a:r>
              <a:rPr sz="3450" spc="-15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35" dirty="0">
                <a:solidFill>
                  <a:srgbClr val="323232"/>
                </a:solidFill>
                <a:latin typeface="Segoe UI Semibold"/>
                <a:cs typeface="Segoe UI Semibold"/>
              </a:rPr>
              <a:t>user</a:t>
            </a:r>
            <a:r>
              <a:rPr sz="3450" spc="-15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55" dirty="0">
                <a:solidFill>
                  <a:srgbClr val="323232"/>
                </a:solidFill>
                <a:latin typeface="Segoe UI Semibold"/>
                <a:cs typeface="Segoe UI Semibold"/>
              </a:rPr>
              <a:t>access</a:t>
            </a:r>
            <a:endParaRPr sz="3450">
              <a:latin typeface="Segoe UI Semibold"/>
              <a:cs typeface="Segoe UI Semi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58932" y="3183894"/>
            <a:ext cx="7555230" cy="2622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18300"/>
              </a:lnSpc>
              <a:spcBef>
                <a:spcPts val="95"/>
              </a:spcBef>
            </a:pP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Azure </a:t>
            </a:r>
            <a:r>
              <a:rPr sz="1800" spc="60" dirty="0">
                <a:solidFill>
                  <a:srgbClr val="737373"/>
                </a:solidFill>
                <a:latin typeface="Tahoma"/>
                <a:cs typeface="Tahoma"/>
              </a:rPr>
              <a:t>AD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centralizes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identity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access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management 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across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your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environments.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You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can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use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single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sign-on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capabilities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to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provide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streamlined </a:t>
            </a:r>
            <a:r>
              <a:rPr sz="1800" spc="-5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access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to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80" dirty="0">
                <a:solidFill>
                  <a:srgbClr val="737373"/>
                </a:solidFill>
                <a:latin typeface="Tahoma"/>
                <a:cs typeface="Tahoma"/>
              </a:rPr>
              <a:t>SaaS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apps,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on-premises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apps,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custom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apps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that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reside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on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any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cloud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platform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any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user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type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any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identity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so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that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users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need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just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one </a:t>
            </a:r>
            <a:r>
              <a:rPr sz="1800" spc="-55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set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of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credentials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have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fewer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prompts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to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sign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in.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With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seamless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single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sign-on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experience,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users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can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quickly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access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applications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from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anywhere,</a:t>
            </a:r>
            <a:endParaRPr sz="1800">
              <a:latin typeface="Tahoma"/>
              <a:cs typeface="Tahoma"/>
            </a:endParaRPr>
          </a:p>
          <a:p>
            <a:pPr marL="38100" marR="224154">
              <a:lnSpc>
                <a:spcPct val="118300"/>
              </a:lnSpc>
            </a:pP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yearly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savings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of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up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to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8.5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hours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users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up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to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$2.4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million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the </a:t>
            </a:r>
            <a:r>
              <a:rPr sz="1800" spc="-5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organization.</a:t>
            </a:r>
            <a:r>
              <a:rPr sz="1575" spc="-15" baseline="31746" dirty="0">
                <a:solidFill>
                  <a:srgbClr val="737373"/>
                </a:solidFill>
                <a:latin typeface="Tahoma"/>
                <a:cs typeface="Tahoma"/>
              </a:rPr>
              <a:t>5</a:t>
            </a:r>
            <a:endParaRPr sz="1575" baseline="31746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84428" y="6042341"/>
            <a:ext cx="7544434" cy="2947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8300"/>
              </a:lnSpc>
              <a:spcBef>
                <a:spcPts val="95"/>
              </a:spcBef>
            </a:pPr>
            <a:r>
              <a:rPr sz="1800" spc="-100" dirty="0">
                <a:solidFill>
                  <a:srgbClr val="737373"/>
                </a:solidFill>
                <a:latin typeface="Tahoma"/>
                <a:cs typeface="Tahoma"/>
              </a:rPr>
              <a:t>In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addition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to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single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sign-on,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conditional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access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in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Azure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60" dirty="0">
                <a:solidFill>
                  <a:srgbClr val="737373"/>
                </a:solidFill>
                <a:latin typeface="Tahoma"/>
                <a:cs typeface="Tahoma"/>
              </a:rPr>
              <a:t>AD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enables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you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to 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737373"/>
                </a:solidFill>
                <a:latin typeface="Trebuchet MS"/>
                <a:cs typeface="Trebuchet MS"/>
              </a:rPr>
              <a:t>enforce </a:t>
            </a:r>
            <a:r>
              <a:rPr sz="1800" spc="-30" dirty="0">
                <a:solidFill>
                  <a:srgbClr val="737373"/>
                </a:solidFill>
                <a:latin typeface="Trebuchet MS"/>
                <a:cs typeface="Trebuchet MS"/>
              </a:rPr>
              <a:t>fine-tuned </a:t>
            </a:r>
            <a:r>
              <a:rPr sz="1800" spc="-45" dirty="0">
                <a:solidFill>
                  <a:srgbClr val="737373"/>
                </a:solidFill>
                <a:latin typeface="Trebuchet MS"/>
                <a:cs typeface="Trebuchet MS"/>
              </a:rPr>
              <a:t>adaptive </a:t>
            </a:r>
            <a:r>
              <a:rPr sz="1800" spc="-60" dirty="0">
                <a:solidFill>
                  <a:srgbClr val="737373"/>
                </a:solidFill>
                <a:latin typeface="Trebuchet MS"/>
                <a:cs typeface="Trebuchet MS"/>
              </a:rPr>
              <a:t>access </a:t>
            </a:r>
            <a:r>
              <a:rPr sz="1800" spc="-65" dirty="0">
                <a:solidFill>
                  <a:srgbClr val="737373"/>
                </a:solidFill>
                <a:latin typeface="Trebuchet MS"/>
                <a:cs typeface="Trebuchet MS"/>
              </a:rPr>
              <a:t>controls, </a:t>
            </a:r>
            <a:r>
              <a:rPr sz="1800" spc="-25" dirty="0">
                <a:solidFill>
                  <a:srgbClr val="737373"/>
                </a:solidFill>
                <a:latin typeface="Trebuchet MS"/>
                <a:cs typeface="Trebuchet MS"/>
              </a:rPr>
              <a:t>such </a:t>
            </a:r>
            <a:r>
              <a:rPr sz="1800" spc="-35" dirty="0">
                <a:solidFill>
                  <a:srgbClr val="737373"/>
                </a:solidFill>
                <a:latin typeface="Trebuchet MS"/>
                <a:cs typeface="Trebuchet MS"/>
              </a:rPr>
              <a:t>as </a:t>
            </a:r>
            <a:r>
              <a:rPr sz="1800" spc="-25" dirty="0">
                <a:solidFill>
                  <a:srgbClr val="737373"/>
                </a:solidFill>
                <a:latin typeface="Trebuchet MS"/>
                <a:cs typeface="Trebuchet MS"/>
              </a:rPr>
              <a:t>requiring </a:t>
            </a:r>
            <a:r>
              <a:rPr sz="1800" spc="-60" dirty="0">
                <a:solidFill>
                  <a:srgbClr val="737373"/>
                </a:solidFill>
                <a:latin typeface="Trebuchet MS"/>
                <a:cs typeface="Trebuchet MS"/>
              </a:rPr>
              <a:t>multifactor </a:t>
            </a:r>
            <a:r>
              <a:rPr sz="1800" spc="-55" dirty="0">
                <a:solidFill>
                  <a:srgbClr val="737373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authentication,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based 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on 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user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context,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device,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location,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session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risk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information.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45" dirty="0">
                <a:solidFill>
                  <a:srgbClr val="737373"/>
                </a:solidFill>
                <a:latin typeface="Tahoma"/>
                <a:cs typeface="Tahoma"/>
              </a:rPr>
              <a:t>Move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beyond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simple</a:t>
            </a:r>
            <a:r>
              <a:rPr sz="1800" spc="-12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access/block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decisions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800" spc="-12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tailor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decisions </a:t>
            </a:r>
            <a:r>
              <a:rPr sz="1800" spc="-5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based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on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risk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level,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such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70" dirty="0">
                <a:solidFill>
                  <a:srgbClr val="737373"/>
                </a:solidFill>
                <a:latin typeface="Tahoma"/>
                <a:cs typeface="Tahoma"/>
              </a:rPr>
              <a:t>as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allowing,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blocking,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or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limiting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70" dirty="0">
                <a:solidFill>
                  <a:srgbClr val="737373"/>
                </a:solidFill>
                <a:latin typeface="Tahoma"/>
                <a:cs typeface="Tahoma"/>
              </a:rPr>
              <a:t>access,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or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requiring </a:t>
            </a:r>
            <a:r>
              <a:rPr sz="1800" spc="-5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additional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authentication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methods,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such </a:t>
            </a:r>
            <a:r>
              <a:rPr sz="1800" spc="-70" dirty="0">
                <a:solidFill>
                  <a:srgbClr val="737373"/>
                </a:solidFill>
                <a:latin typeface="Tahoma"/>
                <a:cs typeface="Tahoma"/>
              </a:rPr>
              <a:t>as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a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one-time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passcode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or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a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biometric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input.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Augment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this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by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ensuring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that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only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healthy,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trusted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devices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are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allowed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access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to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your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corporate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resources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by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checking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the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device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health </a:t>
            </a:r>
            <a:r>
              <a:rPr sz="1800" spc="-5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65" dirty="0">
                <a:solidFill>
                  <a:srgbClr val="737373"/>
                </a:solidFill>
                <a:latin typeface="Tahoma"/>
                <a:cs typeface="Tahoma"/>
              </a:rPr>
              <a:t>d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10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c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u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5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y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737373"/>
                </a:solidFill>
                <a:latin typeface="Tahoma"/>
                <a:cs typeface="Tahoma"/>
              </a:rPr>
              <a:t>po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6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u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f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g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7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er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d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45" dirty="0">
                <a:solidFill>
                  <a:srgbClr val="737373"/>
                </a:solidFill>
                <a:latin typeface="Tahoma"/>
                <a:cs typeface="Tahoma"/>
              </a:rPr>
              <a:t>d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v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c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95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55" dirty="0">
                <a:solidFill>
                  <a:srgbClr val="737373"/>
                </a:solidFill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985848" y="2766205"/>
            <a:ext cx="318770" cy="351155"/>
          </a:xfrm>
          <a:custGeom>
            <a:avLst/>
            <a:gdLst/>
            <a:ahLst/>
            <a:cxnLst/>
            <a:rect l="l" t="t" r="r" b="b"/>
            <a:pathLst>
              <a:path w="318769" h="351155">
                <a:moveTo>
                  <a:pt x="318389" y="191693"/>
                </a:moveTo>
                <a:lnTo>
                  <a:pt x="315937" y="179082"/>
                </a:lnTo>
                <a:lnTo>
                  <a:pt x="308571" y="167995"/>
                </a:lnTo>
                <a:lnTo>
                  <a:pt x="297484" y="160642"/>
                </a:lnTo>
                <a:lnTo>
                  <a:pt x="284873" y="158178"/>
                </a:lnTo>
                <a:lnTo>
                  <a:pt x="272262" y="160642"/>
                </a:lnTo>
                <a:lnTo>
                  <a:pt x="261175" y="167995"/>
                </a:lnTo>
                <a:lnTo>
                  <a:pt x="159194" y="269976"/>
                </a:lnTo>
                <a:lnTo>
                  <a:pt x="57213" y="167995"/>
                </a:lnTo>
                <a:lnTo>
                  <a:pt x="46126" y="160642"/>
                </a:lnTo>
                <a:lnTo>
                  <a:pt x="33515" y="158178"/>
                </a:lnTo>
                <a:lnTo>
                  <a:pt x="20904" y="160642"/>
                </a:lnTo>
                <a:lnTo>
                  <a:pt x="0" y="191693"/>
                </a:lnTo>
                <a:lnTo>
                  <a:pt x="609" y="198094"/>
                </a:lnTo>
                <a:lnTo>
                  <a:pt x="135496" y="341071"/>
                </a:lnTo>
                <a:lnTo>
                  <a:pt x="159194" y="350888"/>
                </a:lnTo>
                <a:lnTo>
                  <a:pt x="171805" y="348437"/>
                </a:lnTo>
                <a:lnTo>
                  <a:pt x="182892" y="341071"/>
                </a:lnTo>
                <a:lnTo>
                  <a:pt x="308571" y="215392"/>
                </a:lnTo>
                <a:lnTo>
                  <a:pt x="315937" y="204304"/>
                </a:lnTo>
                <a:lnTo>
                  <a:pt x="318389" y="191693"/>
                </a:lnTo>
                <a:close/>
              </a:path>
              <a:path w="318769" h="351155">
                <a:moveTo>
                  <a:pt x="318389" y="33515"/>
                </a:moveTo>
                <a:lnTo>
                  <a:pt x="315937" y="20904"/>
                </a:lnTo>
                <a:lnTo>
                  <a:pt x="308571" y="9817"/>
                </a:lnTo>
                <a:lnTo>
                  <a:pt x="297484" y="2451"/>
                </a:lnTo>
                <a:lnTo>
                  <a:pt x="284873" y="0"/>
                </a:lnTo>
                <a:lnTo>
                  <a:pt x="272262" y="2451"/>
                </a:lnTo>
                <a:lnTo>
                  <a:pt x="261175" y="9817"/>
                </a:lnTo>
                <a:lnTo>
                  <a:pt x="159194" y="111798"/>
                </a:lnTo>
                <a:lnTo>
                  <a:pt x="57213" y="9817"/>
                </a:lnTo>
                <a:lnTo>
                  <a:pt x="46126" y="2451"/>
                </a:lnTo>
                <a:lnTo>
                  <a:pt x="33515" y="0"/>
                </a:lnTo>
                <a:lnTo>
                  <a:pt x="20904" y="2451"/>
                </a:lnTo>
                <a:lnTo>
                  <a:pt x="0" y="33515"/>
                </a:lnTo>
                <a:lnTo>
                  <a:pt x="609" y="39916"/>
                </a:lnTo>
                <a:lnTo>
                  <a:pt x="135496" y="182892"/>
                </a:lnTo>
                <a:lnTo>
                  <a:pt x="159194" y="192709"/>
                </a:lnTo>
                <a:lnTo>
                  <a:pt x="171805" y="190258"/>
                </a:lnTo>
                <a:lnTo>
                  <a:pt x="182892" y="182892"/>
                </a:lnTo>
                <a:lnTo>
                  <a:pt x="308571" y="57213"/>
                </a:lnTo>
                <a:lnTo>
                  <a:pt x="315937" y="46126"/>
                </a:lnTo>
                <a:lnTo>
                  <a:pt x="318389" y="33515"/>
                </a:lnTo>
                <a:close/>
              </a:path>
            </a:pathLst>
          </a:custGeom>
          <a:solidFill>
            <a:srgbClr val="3232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458932" y="10069715"/>
            <a:ext cx="6658609" cy="685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 indent="-635">
              <a:lnSpc>
                <a:spcPct val="125499"/>
              </a:lnSpc>
              <a:spcBef>
                <a:spcPts val="95"/>
              </a:spcBef>
            </a:pPr>
            <a:r>
              <a:rPr sz="975" spc="-22" baseline="34188" dirty="0">
                <a:latin typeface="Tahoma"/>
                <a:cs typeface="Tahoma"/>
              </a:rPr>
              <a:t>4</a:t>
            </a:r>
            <a:r>
              <a:rPr sz="1150" spc="-15" dirty="0">
                <a:latin typeface="Tahoma"/>
                <a:cs typeface="Tahoma"/>
              </a:rPr>
              <a:t>Forrester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-10" dirty="0">
                <a:latin typeface="Tahoma"/>
                <a:cs typeface="Tahoma"/>
              </a:rPr>
              <a:t>Consulting.</a:t>
            </a:r>
            <a:r>
              <a:rPr sz="1150" spc="-85" dirty="0">
                <a:latin typeface="Tahoma"/>
                <a:cs typeface="Tahoma"/>
              </a:rPr>
              <a:t> </a:t>
            </a:r>
            <a:r>
              <a:rPr sz="1150" spc="-30" dirty="0">
                <a:latin typeface="Tahoma"/>
                <a:cs typeface="Tahoma"/>
              </a:rPr>
              <a:t>The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-30" dirty="0">
                <a:latin typeface="Tahoma"/>
                <a:cs typeface="Tahoma"/>
              </a:rPr>
              <a:t>Total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-5" dirty="0">
                <a:latin typeface="Tahoma"/>
                <a:cs typeface="Tahoma"/>
              </a:rPr>
              <a:t>Economic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-40" dirty="0">
                <a:latin typeface="Tahoma"/>
                <a:cs typeface="Tahoma"/>
              </a:rPr>
              <a:t>Impact™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5" dirty="0">
                <a:latin typeface="Tahoma"/>
                <a:cs typeface="Tahoma"/>
              </a:rPr>
              <a:t>of</a:t>
            </a:r>
            <a:r>
              <a:rPr sz="1150" spc="-85" dirty="0">
                <a:latin typeface="Tahoma"/>
                <a:cs typeface="Tahoma"/>
              </a:rPr>
              <a:t> </a:t>
            </a:r>
            <a:r>
              <a:rPr sz="1150" spc="10" dirty="0">
                <a:latin typeface="Tahoma"/>
                <a:cs typeface="Tahoma"/>
              </a:rPr>
              <a:t>Microsoft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15" dirty="0">
                <a:latin typeface="Tahoma"/>
                <a:cs typeface="Tahoma"/>
              </a:rPr>
              <a:t>Cloud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35" dirty="0">
                <a:latin typeface="Tahoma"/>
                <a:cs typeface="Tahoma"/>
              </a:rPr>
              <a:t>App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-30" dirty="0">
                <a:latin typeface="Tahoma"/>
                <a:cs typeface="Tahoma"/>
              </a:rPr>
              <a:t>Security.</a:t>
            </a:r>
            <a:r>
              <a:rPr sz="1150" spc="-85" dirty="0">
                <a:latin typeface="Tahoma"/>
                <a:cs typeface="Tahoma"/>
              </a:rPr>
              <a:t> </a:t>
            </a:r>
            <a:r>
              <a:rPr sz="1150" spc="-5" dirty="0">
                <a:latin typeface="Tahoma"/>
                <a:cs typeface="Tahoma"/>
              </a:rPr>
              <a:t>Published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25" dirty="0">
                <a:latin typeface="Tahoma"/>
                <a:cs typeface="Tahoma"/>
              </a:rPr>
              <a:t>May</a:t>
            </a:r>
            <a:r>
              <a:rPr sz="1150" spc="-85" dirty="0">
                <a:latin typeface="Tahoma"/>
                <a:cs typeface="Tahoma"/>
              </a:rPr>
              <a:t> </a:t>
            </a:r>
            <a:r>
              <a:rPr sz="1150" spc="-45" dirty="0">
                <a:latin typeface="Tahoma"/>
                <a:cs typeface="Tahoma"/>
              </a:rPr>
              <a:t>2020. </a:t>
            </a:r>
            <a:r>
              <a:rPr sz="1150" spc="-345" dirty="0">
                <a:latin typeface="Tahoma"/>
                <a:cs typeface="Tahoma"/>
              </a:rPr>
              <a:t> </a:t>
            </a:r>
            <a:r>
              <a:rPr sz="1150" u="sng" spc="-1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https://tools.totaleconomicimpact.com/go/microsoft/CloudAppSecurity</a:t>
            </a:r>
            <a:endParaRPr sz="115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  <a:spcBef>
                <a:spcPts val="355"/>
              </a:spcBef>
            </a:pPr>
            <a:r>
              <a:rPr sz="975" spc="-37" baseline="34188" dirty="0">
                <a:latin typeface="Tahoma"/>
                <a:cs typeface="Tahoma"/>
              </a:rPr>
              <a:t>5</a:t>
            </a:r>
            <a:r>
              <a:rPr sz="1150" spc="-25" dirty="0">
                <a:latin typeface="Tahoma"/>
                <a:cs typeface="Tahoma"/>
              </a:rPr>
              <a:t>Ibid.</a:t>
            </a:r>
            <a:endParaRPr sz="11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81913" y="0"/>
            <a:ext cx="10722610" cy="11308715"/>
          </a:xfrm>
          <a:custGeom>
            <a:avLst/>
            <a:gdLst/>
            <a:ahLst/>
            <a:cxnLst/>
            <a:rect l="l" t="t" r="r" b="b"/>
            <a:pathLst>
              <a:path w="10722610" h="11308715">
                <a:moveTo>
                  <a:pt x="10722186" y="0"/>
                </a:moveTo>
                <a:lnTo>
                  <a:pt x="0" y="0"/>
                </a:lnTo>
                <a:lnTo>
                  <a:pt x="0" y="7125845"/>
                </a:lnTo>
                <a:lnTo>
                  <a:pt x="274" y="7174243"/>
                </a:lnTo>
                <a:lnTo>
                  <a:pt x="1095" y="7222510"/>
                </a:lnTo>
                <a:lnTo>
                  <a:pt x="2459" y="7270642"/>
                </a:lnTo>
                <a:lnTo>
                  <a:pt x="4364" y="7318637"/>
                </a:lnTo>
                <a:lnTo>
                  <a:pt x="6806" y="7366492"/>
                </a:lnTo>
                <a:lnTo>
                  <a:pt x="9784" y="7414204"/>
                </a:lnTo>
                <a:lnTo>
                  <a:pt x="13293" y="7461770"/>
                </a:lnTo>
                <a:lnTo>
                  <a:pt x="17331" y="7509187"/>
                </a:lnTo>
                <a:lnTo>
                  <a:pt x="21895" y="7556452"/>
                </a:lnTo>
                <a:lnTo>
                  <a:pt x="26982" y="7603563"/>
                </a:lnTo>
                <a:lnTo>
                  <a:pt x="32589" y="7650515"/>
                </a:lnTo>
                <a:lnTo>
                  <a:pt x="38713" y="7697307"/>
                </a:lnTo>
                <a:lnTo>
                  <a:pt x="45351" y="7743935"/>
                </a:lnTo>
                <a:lnTo>
                  <a:pt x="52500" y="7790397"/>
                </a:lnTo>
                <a:lnTo>
                  <a:pt x="60158" y="7836689"/>
                </a:lnTo>
                <a:lnTo>
                  <a:pt x="68320" y="7882808"/>
                </a:lnTo>
                <a:lnTo>
                  <a:pt x="76986" y="7928752"/>
                </a:lnTo>
                <a:lnTo>
                  <a:pt x="86150" y="7974518"/>
                </a:lnTo>
                <a:lnTo>
                  <a:pt x="95811" y="8020102"/>
                </a:lnTo>
                <a:lnTo>
                  <a:pt x="105966" y="8065502"/>
                </a:lnTo>
                <a:lnTo>
                  <a:pt x="116611" y="8110714"/>
                </a:lnTo>
                <a:lnTo>
                  <a:pt x="127743" y="8155737"/>
                </a:lnTo>
                <a:lnTo>
                  <a:pt x="139361" y="8200566"/>
                </a:lnTo>
                <a:lnTo>
                  <a:pt x="151460" y="8245200"/>
                </a:lnTo>
                <a:lnTo>
                  <a:pt x="164038" y="8289634"/>
                </a:lnTo>
                <a:lnTo>
                  <a:pt x="177092" y="8333867"/>
                </a:lnTo>
                <a:lnTo>
                  <a:pt x="190618" y="8377894"/>
                </a:lnTo>
                <a:lnTo>
                  <a:pt x="204615" y="8421714"/>
                </a:lnTo>
                <a:lnTo>
                  <a:pt x="219078" y="8465323"/>
                </a:lnTo>
                <a:lnTo>
                  <a:pt x="234006" y="8508718"/>
                </a:lnTo>
                <a:lnTo>
                  <a:pt x="249395" y="8551896"/>
                </a:lnTo>
                <a:lnTo>
                  <a:pt x="265242" y="8594855"/>
                </a:lnTo>
                <a:lnTo>
                  <a:pt x="281544" y="8637591"/>
                </a:lnTo>
                <a:lnTo>
                  <a:pt x="298298" y="8680102"/>
                </a:lnTo>
                <a:lnTo>
                  <a:pt x="315502" y="8722384"/>
                </a:lnTo>
                <a:lnTo>
                  <a:pt x="333152" y="8764435"/>
                </a:lnTo>
                <a:lnTo>
                  <a:pt x="351246" y="8806251"/>
                </a:lnTo>
                <a:lnTo>
                  <a:pt x="369780" y="8847831"/>
                </a:lnTo>
                <a:lnTo>
                  <a:pt x="388752" y="8889170"/>
                </a:lnTo>
                <a:lnTo>
                  <a:pt x="408158" y="8930265"/>
                </a:lnTo>
                <a:lnTo>
                  <a:pt x="427996" y="8971115"/>
                </a:lnTo>
                <a:lnTo>
                  <a:pt x="448262" y="9011715"/>
                </a:lnTo>
                <a:lnTo>
                  <a:pt x="468955" y="9052064"/>
                </a:lnTo>
                <a:lnTo>
                  <a:pt x="490070" y="9092158"/>
                </a:lnTo>
                <a:lnTo>
                  <a:pt x="511605" y="9131993"/>
                </a:lnTo>
                <a:lnTo>
                  <a:pt x="533557" y="9171568"/>
                </a:lnTo>
                <a:lnTo>
                  <a:pt x="555923" y="9210879"/>
                </a:lnTo>
                <a:lnTo>
                  <a:pt x="578700" y="9249923"/>
                </a:lnTo>
                <a:lnTo>
                  <a:pt x="601886" y="9288698"/>
                </a:lnTo>
                <a:lnTo>
                  <a:pt x="625476" y="9327200"/>
                </a:lnTo>
                <a:lnTo>
                  <a:pt x="649469" y="9365426"/>
                </a:lnTo>
                <a:lnTo>
                  <a:pt x="673861" y="9403374"/>
                </a:lnTo>
                <a:lnTo>
                  <a:pt x="698649" y="9441040"/>
                </a:lnTo>
                <a:lnTo>
                  <a:pt x="723830" y="9478422"/>
                </a:lnTo>
                <a:lnTo>
                  <a:pt x="749402" y="9515517"/>
                </a:lnTo>
                <a:lnTo>
                  <a:pt x="775362" y="9552321"/>
                </a:lnTo>
                <a:lnTo>
                  <a:pt x="801706" y="9588832"/>
                </a:lnTo>
                <a:lnTo>
                  <a:pt x="828432" y="9625047"/>
                </a:lnTo>
                <a:lnTo>
                  <a:pt x="855536" y="9660962"/>
                </a:lnTo>
                <a:lnTo>
                  <a:pt x="883016" y="9696576"/>
                </a:lnTo>
                <a:lnTo>
                  <a:pt x="910869" y="9731885"/>
                </a:lnTo>
                <a:lnTo>
                  <a:pt x="939091" y="9766885"/>
                </a:lnTo>
                <a:lnTo>
                  <a:pt x="967681" y="9801575"/>
                </a:lnTo>
                <a:lnTo>
                  <a:pt x="996634" y="9835951"/>
                </a:lnTo>
                <a:lnTo>
                  <a:pt x="1025949" y="9870010"/>
                </a:lnTo>
                <a:lnTo>
                  <a:pt x="1055621" y="9903749"/>
                </a:lnTo>
                <a:lnTo>
                  <a:pt x="1085649" y="9937165"/>
                </a:lnTo>
                <a:lnTo>
                  <a:pt x="1116028" y="9970256"/>
                </a:lnTo>
                <a:lnTo>
                  <a:pt x="1146757" y="10003019"/>
                </a:lnTo>
                <a:lnTo>
                  <a:pt x="1177832" y="10035449"/>
                </a:lnTo>
                <a:lnTo>
                  <a:pt x="1209251" y="10067546"/>
                </a:lnTo>
                <a:lnTo>
                  <a:pt x="1241010" y="10099304"/>
                </a:lnTo>
                <a:lnTo>
                  <a:pt x="1273106" y="10130723"/>
                </a:lnTo>
                <a:lnTo>
                  <a:pt x="1305537" y="10161798"/>
                </a:lnTo>
                <a:lnTo>
                  <a:pt x="1338299" y="10192527"/>
                </a:lnTo>
                <a:lnTo>
                  <a:pt x="1371390" y="10222907"/>
                </a:lnTo>
                <a:lnTo>
                  <a:pt x="1404806" y="10252934"/>
                </a:lnTo>
                <a:lnTo>
                  <a:pt x="1438546" y="10282607"/>
                </a:lnTo>
                <a:lnTo>
                  <a:pt x="1472605" y="10311921"/>
                </a:lnTo>
                <a:lnTo>
                  <a:pt x="1506980" y="10340874"/>
                </a:lnTo>
                <a:lnTo>
                  <a:pt x="1541670" y="10369464"/>
                </a:lnTo>
                <a:lnTo>
                  <a:pt x="1576671" y="10397686"/>
                </a:lnTo>
                <a:lnTo>
                  <a:pt x="1611979" y="10425539"/>
                </a:lnTo>
                <a:lnTo>
                  <a:pt x="1647593" y="10453019"/>
                </a:lnTo>
                <a:lnTo>
                  <a:pt x="1683508" y="10480124"/>
                </a:lnTo>
                <a:lnTo>
                  <a:pt x="1719723" y="10506849"/>
                </a:lnTo>
                <a:lnTo>
                  <a:pt x="1756234" y="10533193"/>
                </a:lnTo>
                <a:lnTo>
                  <a:pt x="1793038" y="10559153"/>
                </a:lnTo>
                <a:lnTo>
                  <a:pt x="1830133" y="10584725"/>
                </a:lnTo>
                <a:lnTo>
                  <a:pt x="1867515" y="10609906"/>
                </a:lnTo>
                <a:lnTo>
                  <a:pt x="1905181" y="10634695"/>
                </a:lnTo>
                <a:lnTo>
                  <a:pt x="1943129" y="10659087"/>
                </a:lnTo>
                <a:lnTo>
                  <a:pt x="1981355" y="10683079"/>
                </a:lnTo>
                <a:lnTo>
                  <a:pt x="2019857" y="10706670"/>
                </a:lnTo>
                <a:lnTo>
                  <a:pt x="2058632" y="10729855"/>
                </a:lnTo>
                <a:lnTo>
                  <a:pt x="2097676" y="10752632"/>
                </a:lnTo>
                <a:lnTo>
                  <a:pt x="2136987" y="10774998"/>
                </a:lnTo>
                <a:lnTo>
                  <a:pt x="2176562" y="10796950"/>
                </a:lnTo>
                <a:lnTo>
                  <a:pt x="2216398" y="10818485"/>
                </a:lnTo>
                <a:lnTo>
                  <a:pt x="2256491" y="10839600"/>
                </a:lnTo>
                <a:lnTo>
                  <a:pt x="2296840" y="10860293"/>
                </a:lnTo>
                <a:lnTo>
                  <a:pt x="2337440" y="10880559"/>
                </a:lnTo>
                <a:lnTo>
                  <a:pt x="2378290" y="10900397"/>
                </a:lnTo>
                <a:lnTo>
                  <a:pt x="2419386" y="10919804"/>
                </a:lnTo>
                <a:lnTo>
                  <a:pt x="2460725" y="10938775"/>
                </a:lnTo>
                <a:lnTo>
                  <a:pt x="2502304" y="10957309"/>
                </a:lnTo>
                <a:lnTo>
                  <a:pt x="2544120" y="10975403"/>
                </a:lnTo>
                <a:lnTo>
                  <a:pt x="2586171" y="10993053"/>
                </a:lnTo>
                <a:lnTo>
                  <a:pt x="2628453" y="11010257"/>
                </a:lnTo>
                <a:lnTo>
                  <a:pt x="2670964" y="11027011"/>
                </a:lnTo>
                <a:lnTo>
                  <a:pt x="2713700" y="11043314"/>
                </a:lnTo>
                <a:lnTo>
                  <a:pt x="2756659" y="11059160"/>
                </a:lnTo>
                <a:lnTo>
                  <a:pt x="2799838" y="11074549"/>
                </a:lnTo>
                <a:lnTo>
                  <a:pt x="2843233" y="11089477"/>
                </a:lnTo>
                <a:lnTo>
                  <a:pt x="2886842" y="11103940"/>
                </a:lnTo>
                <a:lnTo>
                  <a:pt x="2930661" y="11117937"/>
                </a:lnTo>
                <a:lnTo>
                  <a:pt x="2974689" y="11131464"/>
                </a:lnTo>
                <a:lnTo>
                  <a:pt x="3018921" y="11144517"/>
                </a:lnTo>
                <a:lnTo>
                  <a:pt x="3063355" y="11157095"/>
                </a:lnTo>
                <a:lnTo>
                  <a:pt x="3107989" y="11169194"/>
                </a:lnTo>
                <a:lnTo>
                  <a:pt x="3152818" y="11180812"/>
                </a:lnTo>
                <a:lnTo>
                  <a:pt x="3197841" y="11191944"/>
                </a:lnTo>
                <a:lnTo>
                  <a:pt x="3243053" y="11202589"/>
                </a:lnTo>
                <a:lnTo>
                  <a:pt x="3288453" y="11212744"/>
                </a:lnTo>
                <a:lnTo>
                  <a:pt x="3334038" y="11222405"/>
                </a:lnTo>
                <a:lnTo>
                  <a:pt x="3379803" y="11231570"/>
                </a:lnTo>
                <a:lnTo>
                  <a:pt x="3425747" y="11240235"/>
                </a:lnTo>
                <a:lnTo>
                  <a:pt x="3471867" y="11248398"/>
                </a:lnTo>
                <a:lnTo>
                  <a:pt x="3518159" y="11256055"/>
                </a:lnTo>
                <a:lnTo>
                  <a:pt x="3564620" y="11263204"/>
                </a:lnTo>
                <a:lnTo>
                  <a:pt x="3611248" y="11269842"/>
                </a:lnTo>
                <a:lnTo>
                  <a:pt x="3658040" y="11275966"/>
                </a:lnTo>
                <a:lnTo>
                  <a:pt x="3704993" y="11281573"/>
                </a:lnTo>
                <a:lnTo>
                  <a:pt x="3752103" y="11286660"/>
                </a:lnTo>
                <a:lnTo>
                  <a:pt x="3799368" y="11291224"/>
                </a:lnTo>
                <a:lnTo>
                  <a:pt x="3846785" y="11295262"/>
                </a:lnTo>
                <a:lnTo>
                  <a:pt x="3894351" y="11298771"/>
                </a:lnTo>
                <a:lnTo>
                  <a:pt x="3942063" y="11301749"/>
                </a:lnTo>
                <a:lnTo>
                  <a:pt x="3989918" y="11304191"/>
                </a:lnTo>
                <a:lnTo>
                  <a:pt x="4037913" y="11306096"/>
                </a:lnTo>
                <a:lnTo>
                  <a:pt x="4086045" y="11307461"/>
                </a:lnTo>
                <a:lnTo>
                  <a:pt x="4134312" y="11308281"/>
                </a:lnTo>
                <a:lnTo>
                  <a:pt x="4182710" y="11308556"/>
                </a:lnTo>
                <a:lnTo>
                  <a:pt x="10722186" y="11308556"/>
                </a:lnTo>
                <a:lnTo>
                  <a:pt x="10722186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293893" y="956142"/>
            <a:ext cx="481393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Get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integrated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protection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your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22" baseline="2415" dirty="0">
                <a:solidFill>
                  <a:srgbClr val="737373"/>
                </a:solidFill>
                <a:latin typeface="Tahoma"/>
                <a:cs typeface="Tahoma"/>
              </a:rPr>
              <a:t>multicloud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44" baseline="2415" dirty="0">
                <a:solidFill>
                  <a:srgbClr val="737373"/>
                </a:solidFill>
                <a:latin typeface="Tahoma"/>
                <a:cs typeface="Tahoma"/>
              </a:rPr>
              <a:t>resources,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37" baseline="2415" dirty="0">
                <a:solidFill>
                  <a:srgbClr val="737373"/>
                </a:solidFill>
                <a:latin typeface="Tahoma"/>
                <a:cs typeface="Tahoma"/>
              </a:rPr>
              <a:t>apps,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15" baseline="241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data</a:t>
            </a:r>
            <a:r>
              <a:rPr sz="1725" spc="27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247" baseline="2415" dirty="0">
                <a:solidFill>
                  <a:srgbClr val="737373"/>
                </a:solidFill>
                <a:latin typeface="Tahoma"/>
                <a:cs typeface="Tahoma"/>
              </a:rPr>
              <a:t>|</a:t>
            </a:r>
            <a:r>
              <a:rPr sz="1725" spc="1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150" spc="-130" dirty="0">
                <a:solidFill>
                  <a:srgbClr val="737373"/>
                </a:solidFill>
                <a:latin typeface="Tahoma"/>
                <a:cs typeface="Tahoma"/>
              </a:rPr>
              <a:t>13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3087" y="1882300"/>
            <a:ext cx="6704965" cy="169100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3450" spc="-40" dirty="0">
                <a:solidFill>
                  <a:srgbClr val="323232"/>
                </a:solidFill>
                <a:latin typeface="Segoe UI Semibold"/>
                <a:cs typeface="Segoe UI Semibold"/>
              </a:rPr>
              <a:t>Ensure</a:t>
            </a:r>
            <a:r>
              <a:rPr sz="3450" spc="-13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40" dirty="0">
                <a:solidFill>
                  <a:srgbClr val="323232"/>
                </a:solidFill>
                <a:latin typeface="Segoe UI Semibold"/>
                <a:cs typeface="Segoe UI Semibold"/>
              </a:rPr>
              <a:t>least-privilege</a:t>
            </a:r>
            <a:r>
              <a:rPr sz="3450" spc="-13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60" dirty="0">
                <a:solidFill>
                  <a:srgbClr val="323232"/>
                </a:solidFill>
                <a:latin typeface="Segoe UI Semibold"/>
                <a:cs typeface="Segoe UI Semibold"/>
              </a:rPr>
              <a:t>access</a:t>
            </a:r>
            <a:endParaRPr sz="3450">
              <a:latin typeface="Segoe UI Semibold"/>
              <a:cs typeface="Segoe UI Semibold"/>
            </a:endParaRPr>
          </a:p>
          <a:p>
            <a:pPr marL="12700" marR="5080">
              <a:lnSpc>
                <a:spcPts val="4370"/>
              </a:lnSpc>
              <a:spcBef>
                <a:spcPts val="105"/>
              </a:spcBef>
            </a:pPr>
            <a:r>
              <a:rPr sz="3450" spc="-25" dirty="0">
                <a:solidFill>
                  <a:srgbClr val="323232"/>
                </a:solidFill>
                <a:latin typeface="Segoe UI Semibold"/>
                <a:cs typeface="Segoe UI Semibold"/>
              </a:rPr>
              <a:t>for</a:t>
            </a:r>
            <a:r>
              <a:rPr sz="3450" spc="-12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40" dirty="0">
                <a:solidFill>
                  <a:srgbClr val="323232"/>
                </a:solidFill>
                <a:latin typeface="Segoe UI Semibold"/>
                <a:cs typeface="Segoe UI Semibold"/>
              </a:rPr>
              <a:t>all</a:t>
            </a:r>
            <a:r>
              <a:rPr sz="3450" spc="-12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40" dirty="0">
                <a:solidFill>
                  <a:srgbClr val="323232"/>
                </a:solidFill>
                <a:latin typeface="Segoe UI Semibold"/>
                <a:cs typeface="Segoe UI Semibold"/>
              </a:rPr>
              <a:t>identities</a:t>
            </a:r>
            <a:r>
              <a:rPr sz="3450" spc="-12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20" dirty="0">
                <a:solidFill>
                  <a:srgbClr val="323232"/>
                </a:solidFill>
                <a:latin typeface="Segoe UI Semibold"/>
                <a:cs typeface="Segoe UI Semibold"/>
              </a:rPr>
              <a:t>in</a:t>
            </a:r>
            <a:r>
              <a:rPr sz="3450" spc="-12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40" dirty="0">
                <a:solidFill>
                  <a:srgbClr val="323232"/>
                </a:solidFill>
                <a:latin typeface="Segoe UI Semibold"/>
                <a:cs typeface="Segoe UI Semibold"/>
              </a:rPr>
              <a:t>your</a:t>
            </a:r>
            <a:r>
              <a:rPr sz="3450" spc="-12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30" dirty="0">
                <a:solidFill>
                  <a:srgbClr val="323232"/>
                </a:solidFill>
                <a:latin typeface="Segoe UI Semibold"/>
                <a:cs typeface="Segoe UI Semibold"/>
              </a:rPr>
              <a:t>multicloud </a:t>
            </a:r>
            <a:r>
              <a:rPr sz="3450" spc="-93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30" dirty="0">
                <a:solidFill>
                  <a:srgbClr val="323232"/>
                </a:solidFill>
                <a:latin typeface="Segoe UI Semibold"/>
                <a:cs typeface="Segoe UI Semibold"/>
              </a:rPr>
              <a:t>environment</a:t>
            </a:r>
            <a:endParaRPr sz="3450">
              <a:latin typeface="Segoe UI Semibold"/>
              <a:cs typeface="Segoe UI 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7583" y="4060306"/>
            <a:ext cx="7314565" cy="3271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18300"/>
              </a:lnSpc>
              <a:spcBef>
                <a:spcPts val="95"/>
              </a:spcBef>
            </a:pPr>
            <a:r>
              <a:rPr sz="1800" spc="-160" dirty="0">
                <a:solidFill>
                  <a:srgbClr val="737373"/>
                </a:solidFill>
                <a:latin typeface="Tahoma"/>
                <a:cs typeface="Tahoma"/>
              </a:rPr>
              <a:t>IT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administrators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are 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no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longer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the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only 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users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who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have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permissions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to 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access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critical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cloud 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apps, 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data,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services.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Developers;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third-party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contractors;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workload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identities,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such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70" dirty="0">
                <a:solidFill>
                  <a:srgbClr val="737373"/>
                </a:solidFill>
                <a:latin typeface="Tahoma"/>
                <a:cs typeface="Tahoma"/>
              </a:rPr>
              <a:t>as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bots,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API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75" dirty="0">
                <a:solidFill>
                  <a:srgbClr val="737373"/>
                </a:solidFill>
                <a:latin typeface="Tahoma"/>
                <a:cs typeface="Tahoma"/>
              </a:rPr>
              <a:t>keys,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VMs,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also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have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access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to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your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cloud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resources.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80" dirty="0">
                <a:solidFill>
                  <a:srgbClr val="737373"/>
                </a:solidFill>
                <a:latin typeface="Tahoma"/>
                <a:cs typeface="Tahoma"/>
              </a:rPr>
              <a:t>Today,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more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than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40,000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permissions </a:t>
            </a:r>
            <a:r>
              <a:rPr sz="1800" spc="-5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can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be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granted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to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identities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across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the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major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cloud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platforms,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nearly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45" dirty="0">
                <a:solidFill>
                  <a:srgbClr val="737373"/>
                </a:solidFill>
                <a:latin typeface="Trebuchet MS"/>
                <a:cs typeface="Trebuchet MS"/>
              </a:rPr>
              <a:t>50%</a:t>
            </a:r>
            <a:r>
              <a:rPr sz="1800" spc="-120" dirty="0">
                <a:solidFill>
                  <a:srgbClr val="737373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737373"/>
                </a:solidFill>
                <a:latin typeface="Trebuchet MS"/>
                <a:cs typeface="Trebuchet MS"/>
              </a:rPr>
              <a:t>of</a:t>
            </a:r>
            <a:r>
              <a:rPr sz="1800" spc="-114" dirty="0">
                <a:solidFill>
                  <a:srgbClr val="737373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737373"/>
                </a:solidFill>
                <a:latin typeface="Trebuchet MS"/>
                <a:cs typeface="Trebuchet MS"/>
              </a:rPr>
              <a:t>these</a:t>
            </a:r>
            <a:r>
              <a:rPr sz="1800" spc="-125" dirty="0">
                <a:solidFill>
                  <a:srgbClr val="737373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737373"/>
                </a:solidFill>
                <a:latin typeface="Trebuchet MS"/>
                <a:cs typeface="Trebuchet MS"/>
              </a:rPr>
              <a:t>permissions</a:t>
            </a:r>
            <a:r>
              <a:rPr sz="1800" spc="-120" dirty="0">
                <a:solidFill>
                  <a:srgbClr val="737373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737373"/>
                </a:solidFill>
                <a:latin typeface="Trebuchet MS"/>
                <a:cs typeface="Trebuchet MS"/>
              </a:rPr>
              <a:t>can</a:t>
            </a:r>
            <a:r>
              <a:rPr sz="1800" spc="-114" dirty="0">
                <a:solidFill>
                  <a:srgbClr val="73737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rebuchet MS"/>
                <a:cs typeface="Trebuchet MS"/>
              </a:rPr>
              <a:t>be</a:t>
            </a:r>
            <a:r>
              <a:rPr sz="1800" spc="-125" dirty="0">
                <a:solidFill>
                  <a:srgbClr val="737373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737373"/>
                </a:solidFill>
                <a:latin typeface="Trebuchet MS"/>
                <a:cs typeface="Trebuchet MS"/>
              </a:rPr>
              <a:t>classified</a:t>
            </a:r>
            <a:r>
              <a:rPr sz="1800" spc="-120" dirty="0">
                <a:solidFill>
                  <a:srgbClr val="737373"/>
                </a:solidFill>
                <a:latin typeface="Trebuchet MS"/>
                <a:cs typeface="Trebuchet MS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rebuchet MS"/>
                <a:cs typeface="Trebuchet MS"/>
              </a:rPr>
              <a:t>as</a:t>
            </a:r>
            <a:r>
              <a:rPr sz="1800" spc="-120" dirty="0">
                <a:solidFill>
                  <a:srgbClr val="737373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rebuchet MS"/>
                <a:cs typeface="Trebuchet MS"/>
              </a:rPr>
              <a:t>high</a:t>
            </a:r>
            <a:r>
              <a:rPr sz="1800" spc="-120" dirty="0">
                <a:solidFill>
                  <a:srgbClr val="737373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737373"/>
                </a:solidFill>
                <a:latin typeface="Trebuchet MS"/>
                <a:cs typeface="Trebuchet MS"/>
              </a:rPr>
              <a:t>risk,</a:t>
            </a:r>
            <a:r>
              <a:rPr sz="1800" spc="-114" dirty="0">
                <a:solidFill>
                  <a:srgbClr val="737373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737373"/>
                </a:solidFill>
                <a:latin typeface="Trebuchet MS"/>
                <a:cs typeface="Trebuchet MS"/>
              </a:rPr>
              <a:t>with</a:t>
            </a:r>
            <a:r>
              <a:rPr sz="1800" spc="-120" dirty="0">
                <a:solidFill>
                  <a:srgbClr val="737373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737373"/>
                </a:solidFill>
                <a:latin typeface="Trebuchet MS"/>
                <a:cs typeface="Trebuchet MS"/>
              </a:rPr>
              <a:t>the</a:t>
            </a:r>
            <a:r>
              <a:rPr sz="1800" spc="-120" dirty="0">
                <a:solidFill>
                  <a:srgbClr val="737373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737373"/>
                </a:solidFill>
                <a:latin typeface="Trebuchet MS"/>
                <a:cs typeface="Trebuchet MS"/>
              </a:rPr>
              <a:t>ability</a:t>
            </a:r>
            <a:endParaRPr sz="1800">
              <a:latin typeface="Trebuchet MS"/>
              <a:cs typeface="Trebuchet MS"/>
            </a:endParaRPr>
          </a:p>
          <a:p>
            <a:pPr marL="38100" marR="114935">
              <a:lnSpc>
                <a:spcPct val="118300"/>
              </a:lnSpc>
            </a:pP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to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cause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catastrophic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damage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if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used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improperly. </a:t>
            </a:r>
            <a:r>
              <a:rPr sz="1800" spc="-85" dirty="0">
                <a:solidFill>
                  <a:srgbClr val="737373"/>
                </a:solidFill>
                <a:latin typeface="Tahoma"/>
                <a:cs typeface="Tahoma"/>
              </a:rPr>
              <a:t>To 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add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to 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this,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more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than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95" dirty="0">
                <a:solidFill>
                  <a:srgbClr val="737373"/>
                </a:solidFill>
                <a:latin typeface="Tahoma"/>
                <a:cs typeface="Tahoma"/>
              </a:rPr>
              <a:t>90%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of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identities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are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using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less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than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75" dirty="0">
                <a:solidFill>
                  <a:srgbClr val="737373"/>
                </a:solidFill>
                <a:latin typeface="Tahoma"/>
                <a:cs typeface="Tahoma"/>
              </a:rPr>
              <a:t>5%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of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their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granted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permissions </a:t>
            </a:r>
            <a:r>
              <a:rPr sz="1800" spc="-5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70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737373"/>
                </a:solidFill>
                <a:latin typeface="Tahoma"/>
                <a:cs typeface="Tahoma"/>
              </a:rPr>
              <a:t>p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fo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45" dirty="0">
                <a:solidFill>
                  <a:srgbClr val="737373"/>
                </a:solidFill>
                <a:latin typeface="Tahoma"/>
                <a:cs typeface="Tahoma"/>
              </a:rPr>
              <a:t>m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h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95" dirty="0">
                <a:solidFill>
                  <a:srgbClr val="737373"/>
                </a:solidFill>
                <a:latin typeface="Tahoma"/>
                <a:cs typeface="Tahoma"/>
              </a:rPr>
              <a:t>j</a:t>
            </a:r>
            <a:r>
              <a:rPr sz="1800" spc="45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65" dirty="0">
                <a:solidFill>
                  <a:srgbClr val="737373"/>
                </a:solidFill>
                <a:latin typeface="Tahoma"/>
                <a:cs typeface="Tahoma"/>
              </a:rPr>
              <a:t>b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f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u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c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-175" dirty="0">
                <a:solidFill>
                  <a:srgbClr val="737373"/>
                </a:solidFill>
                <a:latin typeface="Tahoma"/>
                <a:cs typeface="Tahoma"/>
              </a:rPr>
              <a:t>.</a:t>
            </a:r>
            <a:r>
              <a:rPr sz="1575" spc="-7" baseline="31746" dirty="0">
                <a:solidFill>
                  <a:srgbClr val="737373"/>
                </a:solidFill>
                <a:latin typeface="Tahoma"/>
                <a:cs typeface="Tahoma"/>
              </a:rPr>
              <a:t>6</a:t>
            </a:r>
            <a:r>
              <a:rPr sz="1575" baseline="31746" dirty="0">
                <a:solidFill>
                  <a:srgbClr val="737373"/>
                </a:solidFill>
                <a:latin typeface="Tahoma"/>
                <a:cs typeface="Tahoma"/>
              </a:rPr>
              <a:t>  </a:t>
            </a:r>
            <a:r>
              <a:rPr sz="1575" spc="-209" baseline="31746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14" dirty="0">
                <a:solidFill>
                  <a:srgbClr val="737373"/>
                </a:solidFill>
                <a:latin typeface="Trebuchet MS"/>
                <a:cs typeface="Trebuchet MS"/>
              </a:rPr>
              <a:t>T</a:t>
            </a:r>
            <a:r>
              <a:rPr sz="1800" spc="25" dirty="0">
                <a:solidFill>
                  <a:srgbClr val="737373"/>
                </a:solidFill>
                <a:latin typeface="Trebuchet MS"/>
                <a:cs typeface="Trebuchet MS"/>
              </a:rPr>
              <a:t>h</a:t>
            </a:r>
            <a:r>
              <a:rPr sz="1800" spc="-50" dirty="0">
                <a:solidFill>
                  <a:srgbClr val="737373"/>
                </a:solidFill>
                <a:latin typeface="Trebuchet MS"/>
                <a:cs typeface="Trebuchet MS"/>
              </a:rPr>
              <a:t>e</a:t>
            </a:r>
            <a:r>
              <a:rPr sz="1800" spc="-125" dirty="0">
                <a:solidFill>
                  <a:srgbClr val="737373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737373"/>
                </a:solidFill>
                <a:latin typeface="Trebuchet MS"/>
                <a:cs typeface="Trebuchet MS"/>
              </a:rPr>
              <a:t>r</a:t>
            </a:r>
            <a:r>
              <a:rPr sz="1800" spc="-60" dirty="0">
                <a:solidFill>
                  <a:srgbClr val="737373"/>
                </a:solidFill>
                <a:latin typeface="Trebuchet MS"/>
                <a:cs typeface="Trebuchet MS"/>
              </a:rPr>
              <a:t>e</a:t>
            </a:r>
            <a:r>
              <a:rPr sz="1800" spc="-50" dirty="0">
                <a:solidFill>
                  <a:srgbClr val="737373"/>
                </a:solidFill>
                <a:latin typeface="Trebuchet MS"/>
                <a:cs typeface="Trebuchet MS"/>
              </a:rPr>
              <a:t>s</a:t>
            </a:r>
            <a:r>
              <a:rPr sz="1800" spc="5" dirty="0">
                <a:solidFill>
                  <a:srgbClr val="737373"/>
                </a:solidFill>
                <a:latin typeface="Trebuchet MS"/>
                <a:cs typeface="Trebuchet MS"/>
              </a:rPr>
              <a:t>u</a:t>
            </a:r>
            <a:r>
              <a:rPr sz="1800" spc="-120" dirty="0">
                <a:solidFill>
                  <a:srgbClr val="737373"/>
                </a:solidFill>
                <a:latin typeface="Trebuchet MS"/>
                <a:cs typeface="Trebuchet MS"/>
              </a:rPr>
              <a:t>l</a:t>
            </a:r>
            <a:r>
              <a:rPr sz="1800" spc="-100" dirty="0">
                <a:solidFill>
                  <a:srgbClr val="737373"/>
                </a:solidFill>
                <a:latin typeface="Trebuchet MS"/>
                <a:cs typeface="Trebuchet MS"/>
              </a:rPr>
              <a:t>t</a:t>
            </a:r>
            <a:r>
              <a:rPr sz="1800" spc="-120" dirty="0">
                <a:solidFill>
                  <a:srgbClr val="737373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737373"/>
                </a:solidFill>
                <a:latin typeface="Trebuchet MS"/>
                <a:cs typeface="Trebuchet MS"/>
              </a:rPr>
              <a:t>i</a:t>
            </a:r>
            <a:r>
              <a:rPr sz="1800" spc="-25" dirty="0">
                <a:solidFill>
                  <a:srgbClr val="737373"/>
                </a:solidFill>
                <a:latin typeface="Trebuchet MS"/>
                <a:cs typeface="Trebuchet MS"/>
              </a:rPr>
              <a:t>s</a:t>
            </a:r>
            <a:r>
              <a:rPr sz="1800" spc="-125" dirty="0">
                <a:solidFill>
                  <a:srgbClr val="737373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737373"/>
                </a:solidFill>
                <a:latin typeface="Trebuchet MS"/>
                <a:cs typeface="Trebuchet MS"/>
              </a:rPr>
              <a:t>a</a:t>
            </a:r>
            <a:r>
              <a:rPr sz="1800" spc="-120" dirty="0">
                <a:solidFill>
                  <a:srgbClr val="737373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737373"/>
                </a:solidFill>
                <a:latin typeface="Trebuchet MS"/>
                <a:cs typeface="Trebuchet MS"/>
              </a:rPr>
              <a:t>s</a:t>
            </a:r>
            <a:r>
              <a:rPr sz="1800" spc="-100" dirty="0">
                <a:solidFill>
                  <a:srgbClr val="737373"/>
                </a:solidFill>
                <a:latin typeface="Trebuchet MS"/>
                <a:cs typeface="Trebuchet MS"/>
              </a:rPr>
              <a:t>i</a:t>
            </a:r>
            <a:r>
              <a:rPr sz="1800" spc="120" dirty="0">
                <a:solidFill>
                  <a:srgbClr val="737373"/>
                </a:solidFill>
                <a:latin typeface="Trebuchet MS"/>
                <a:cs typeface="Trebuchet MS"/>
              </a:rPr>
              <a:t>g</a:t>
            </a:r>
            <a:r>
              <a:rPr sz="1800" spc="10" dirty="0">
                <a:solidFill>
                  <a:srgbClr val="737373"/>
                </a:solidFill>
                <a:latin typeface="Trebuchet MS"/>
                <a:cs typeface="Trebuchet MS"/>
              </a:rPr>
              <a:t>n</a:t>
            </a:r>
            <a:r>
              <a:rPr sz="1800" spc="-100" dirty="0">
                <a:solidFill>
                  <a:srgbClr val="737373"/>
                </a:solidFill>
                <a:latin typeface="Trebuchet MS"/>
                <a:cs typeface="Trebuchet MS"/>
              </a:rPr>
              <a:t>ifi</a:t>
            </a:r>
            <a:r>
              <a:rPr sz="1800" spc="-70" dirty="0">
                <a:solidFill>
                  <a:srgbClr val="737373"/>
                </a:solidFill>
                <a:latin typeface="Trebuchet MS"/>
                <a:cs typeface="Trebuchet MS"/>
              </a:rPr>
              <a:t>c</a:t>
            </a:r>
            <a:r>
              <a:rPr sz="1800" spc="-55" dirty="0">
                <a:solidFill>
                  <a:srgbClr val="737373"/>
                </a:solidFill>
                <a:latin typeface="Trebuchet MS"/>
                <a:cs typeface="Trebuchet MS"/>
              </a:rPr>
              <a:t>a</a:t>
            </a:r>
            <a:r>
              <a:rPr sz="1800" spc="10" dirty="0">
                <a:solidFill>
                  <a:srgbClr val="737373"/>
                </a:solidFill>
                <a:latin typeface="Trebuchet MS"/>
                <a:cs typeface="Trebuchet MS"/>
              </a:rPr>
              <a:t>n</a:t>
            </a:r>
            <a:r>
              <a:rPr sz="1800" spc="-135" dirty="0">
                <a:solidFill>
                  <a:srgbClr val="737373"/>
                </a:solidFill>
                <a:latin typeface="Trebuchet MS"/>
                <a:cs typeface="Trebuchet MS"/>
              </a:rPr>
              <a:t>t</a:t>
            </a:r>
            <a:r>
              <a:rPr sz="1800" spc="509" dirty="0">
                <a:solidFill>
                  <a:srgbClr val="737373"/>
                </a:solidFill>
                <a:latin typeface="Trebuchet MS"/>
                <a:cs typeface="Trebuchet MS"/>
              </a:rPr>
              <a:t>—</a:t>
            </a:r>
            <a:r>
              <a:rPr sz="1800" spc="-55" dirty="0">
                <a:solidFill>
                  <a:srgbClr val="737373"/>
                </a:solidFill>
                <a:latin typeface="Trebuchet MS"/>
                <a:cs typeface="Trebuchet MS"/>
              </a:rPr>
              <a:t>a</a:t>
            </a:r>
            <a:r>
              <a:rPr sz="1800" spc="30" dirty="0">
                <a:solidFill>
                  <a:srgbClr val="737373"/>
                </a:solidFill>
                <a:latin typeface="Trebuchet MS"/>
                <a:cs typeface="Trebuchet MS"/>
              </a:rPr>
              <a:t>n</a:t>
            </a:r>
            <a:r>
              <a:rPr sz="1800" spc="55" dirty="0">
                <a:solidFill>
                  <a:srgbClr val="737373"/>
                </a:solidFill>
                <a:latin typeface="Trebuchet MS"/>
                <a:cs typeface="Trebuchet MS"/>
              </a:rPr>
              <a:t>d</a:t>
            </a:r>
            <a:r>
              <a:rPr sz="1800" spc="-120" dirty="0">
                <a:solidFill>
                  <a:srgbClr val="737373"/>
                </a:solidFill>
                <a:latin typeface="Trebuchet MS"/>
                <a:cs typeface="Trebuchet MS"/>
              </a:rPr>
              <a:t> </a:t>
            </a:r>
            <a:r>
              <a:rPr sz="1800" spc="10" dirty="0">
                <a:solidFill>
                  <a:srgbClr val="737373"/>
                </a:solidFill>
                <a:latin typeface="Trebuchet MS"/>
                <a:cs typeface="Trebuchet MS"/>
              </a:rPr>
              <a:t>h</a:t>
            </a:r>
            <a:r>
              <a:rPr sz="1800" spc="-100" dirty="0">
                <a:solidFill>
                  <a:srgbClr val="737373"/>
                </a:solidFill>
                <a:latin typeface="Trebuchet MS"/>
                <a:cs typeface="Trebuchet MS"/>
              </a:rPr>
              <a:t>i</a:t>
            </a:r>
            <a:r>
              <a:rPr sz="1800" spc="120" dirty="0">
                <a:solidFill>
                  <a:srgbClr val="737373"/>
                </a:solidFill>
                <a:latin typeface="Trebuchet MS"/>
                <a:cs typeface="Trebuchet MS"/>
              </a:rPr>
              <a:t>g</a:t>
            </a:r>
            <a:r>
              <a:rPr sz="1800" spc="15" dirty="0">
                <a:solidFill>
                  <a:srgbClr val="737373"/>
                </a:solidFill>
                <a:latin typeface="Trebuchet MS"/>
                <a:cs typeface="Trebuchet MS"/>
              </a:rPr>
              <a:t>h</a:t>
            </a:r>
            <a:r>
              <a:rPr sz="1800" spc="-105" dirty="0">
                <a:solidFill>
                  <a:srgbClr val="737373"/>
                </a:solidFill>
                <a:latin typeface="Trebuchet MS"/>
                <a:cs typeface="Trebuchet MS"/>
              </a:rPr>
              <a:t>l</a:t>
            </a:r>
            <a:r>
              <a:rPr sz="1800" spc="-10" dirty="0">
                <a:solidFill>
                  <a:srgbClr val="737373"/>
                </a:solidFill>
                <a:latin typeface="Trebuchet MS"/>
                <a:cs typeface="Trebuchet MS"/>
              </a:rPr>
              <a:t>y 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75" dirty="0">
                <a:solidFill>
                  <a:srgbClr val="737373"/>
                </a:solidFill>
                <a:latin typeface="Tahoma"/>
                <a:cs typeface="Tahoma"/>
              </a:rPr>
              <a:t>x</a:t>
            </a:r>
            <a:r>
              <a:rPr sz="1800" spc="40" dirty="0">
                <a:solidFill>
                  <a:srgbClr val="737373"/>
                </a:solidFill>
                <a:latin typeface="Tahoma"/>
                <a:cs typeface="Tahoma"/>
              </a:rPr>
              <a:t>p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l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oi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b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l</a:t>
            </a:r>
            <a:r>
              <a:rPr sz="1800" spc="50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210" dirty="0">
                <a:solidFill>
                  <a:srgbClr val="737373"/>
                </a:solidFill>
                <a:latin typeface="Tahoma"/>
                <a:cs typeface="Tahoma"/>
              </a:rPr>
              <a:t>—</a:t>
            </a:r>
            <a:r>
              <a:rPr sz="1800" spc="50" dirty="0">
                <a:solidFill>
                  <a:srgbClr val="737373"/>
                </a:solidFill>
                <a:latin typeface="Tahoma"/>
                <a:cs typeface="Tahoma"/>
              </a:rPr>
              <a:t>p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er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m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-105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60" dirty="0">
                <a:solidFill>
                  <a:srgbClr val="737373"/>
                </a:solidFill>
                <a:latin typeface="Tahoma"/>
                <a:cs typeface="Tahoma"/>
              </a:rPr>
              <a:t>si</a:t>
            </a:r>
            <a:r>
              <a:rPr sz="1800" spc="50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-100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737373"/>
                </a:solidFill>
                <a:latin typeface="Tahoma"/>
                <a:cs typeface="Tahoma"/>
              </a:rPr>
              <a:t>g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p</a:t>
            </a:r>
            <a:r>
              <a:rPr sz="1800" spc="-155" dirty="0">
                <a:solidFill>
                  <a:srgbClr val="737373"/>
                </a:solidFill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2983" y="7567927"/>
            <a:ext cx="7485380" cy="19729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8300"/>
              </a:lnSpc>
              <a:spcBef>
                <a:spcPts val="95"/>
              </a:spcBef>
            </a:pP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Microsoft 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Entra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Permissions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Management 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is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a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cloud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infrastructure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entitlement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management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solution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that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provides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comprehensive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visibility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into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permissions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assigned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to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all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entities—users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workloads—actions,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spc="-5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resources 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across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cloud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infrastructures. </a:t>
            </a:r>
            <a:r>
              <a:rPr sz="1800" spc="-105" dirty="0">
                <a:solidFill>
                  <a:srgbClr val="737373"/>
                </a:solidFill>
                <a:latin typeface="Tahoma"/>
                <a:cs typeface="Tahoma"/>
              </a:rPr>
              <a:t>It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detects, 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right-sizes,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monitors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unused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excessive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permissions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enables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Zero </a:t>
            </a:r>
            <a:r>
              <a:rPr sz="1800" spc="-70" dirty="0">
                <a:solidFill>
                  <a:srgbClr val="737373"/>
                </a:solidFill>
                <a:latin typeface="Tahoma"/>
                <a:cs typeface="Tahoma"/>
              </a:rPr>
              <a:t>Trust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security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through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l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45" dirty="0">
                <a:solidFill>
                  <a:srgbClr val="737373"/>
                </a:solidFill>
                <a:latin typeface="Tahoma"/>
                <a:cs typeface="Tahoma"/>
              </a:rPr>
              <a:t>-</a:t>
            </a:r>
            <a:r>
              <a:rPr sz="1800" spc="40" dirty="0">
                <a:solidFill>
                  <a:srgbClr val="737373"/>
                </a:solidFill>
                <a:latin typeface="Tahoma"/>
                <a:cs typeface="Tahoma"/>
              </a:rPr>
              <a:t>p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v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l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g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c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c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105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00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35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z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u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re</a:t>
            </a:r>
            <a:r>
              <a:rPr sz="1800" spc="-155" dirty="0">
                <a:solidFill>
                  <a:srgbClr val="737373"/>
                </a:solidFill>
                <a:latin typeface="Tahoma"/>
                <a:cs typeface="Tahoma"/>
              </a:rPr>
              <a:t>,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45" dirty="0">
                <a:solidFill>
                  <a:srgbClr val="737373"/>
                </a:solidFill>
                <a:latin typeface="Tahoma"/>
                <a:cs typeface="Tahoma"/>
              </a:rPr>
              <a:t>W</a:t>
            </a:r>
            <a:r>
              <a:rPr sz="1800" spc="-95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55" dirty="0">
                <a:solidFill>
                  <a:srgbClr val="737373"/>
                </a:solidFill>
                <a:latin typeface="Tahoma"/>
                <a:cs typeface="Tahoma"/>
              </a:rPr>
              <a:t>,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65" dirty="0">
                <a:solidFill>
                  <a:srgbClr val="737373"/>
                </a:solidFill>
                <a:latin typeface="Tahoma"/>
                <a:cs typeface="Tahoma"/>
              </a:rPr>
              <a:t>d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G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C</a:t>
            </a:r>
            <a:r>
              <a:rPr sz="1800" spc="-195" dirty="0">
                <a:solidFill>
                  <a:srgbClr val="737373"/>
                </a:solidFill>
                <a:latin typeface="Tahoma"/>
                <a:cs typeface="Tahoma"/>
              </a:rPr>
              <a:t>P</a:t>
            </a:r>
            <a:r>
              <a:rPr sz="1800" spc="-155" dirty="0">
                <a:solidFill>
                  <a:srgbClr val="737373"/>
                </a:solidFill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6745" y="10289604"/>
            <a:ext cx="5151120" cy="4654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1755" marR="30480" indent="-34290">
              <a:lnSpc>
                <a:spcPct val="125499"/>
              </a:lnSpc>
              <a:spcBef>
                <a:spcPts val="95"/>
              </a:spcBef>
            </a:pPr>
            <a:r>
              <a:rPr sz="975" spc="7" baseline="34188" dirty="0">
                <a:latin typeface="Tahoma"/>
                <a:cs typeface="Tahoma"/>
              </a:rPr>
              <a:t>6</a:t>
            </a:r>
            <a:r>
              <a:rPr sz="975" spc="-75" baseline="34188" dirty="0">
                <a:latin typeface="Tahoma"/>
                <a:cs typeface="Tahoma"/>
              </a:rPr>
              <a:t> </a:t>
            </a:r>
            <a:r>
              <a:rPr sz="1150" spc="10" dirty="0">
                <a:latin typeface="Tahoma"/>
                <a:cs typeface="Tahoma"/>
              </a:rPr>
              <a:t>Microsoft</a:t>
            </a:r>
            <a:r>
              <a:rPr sz="1150" spc="-95" dirty="0">
                <a:latin typeface="Tahoma"/>
                <a:cs typeface="Tahoma"/>
              </a:rPr>
              <a:t> </a:t>
            </a:r>
            <a:r>
              <a:rPr sz="1150" spc="-30" dirty="0">
                <a:latin typeface="Tahoma"/>
                <a:cs typeface="Tahoma"/>
              </a:rPr>
              <a:t>Security.</a:t>
            </a:r>
            <a:r>
              <a:rPr sz="1150" spc="-85" dirty="0">
                <a:latin typeface="Tahoma"/>
                <a:cs typeface="Tahoma"/>
              </a:rPr>
              <a:t> </a:t>
            </a:r>
            <a:r>
              <a:rPr sz="1150" spc="-65" dirty="0">
                <a:latin typeface="Tahoma"/>
                <a:cs typeface="Tahoma"/>
              </a:rPr>
              <a:t>2021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-30" dirty="0">
                <a:latin typeface="Tahoma"/>
                <a:cs typeface="Tahoma"/>
              </a:rPr>
              <a:t>State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5" dirty="0">
                <a:latin typeface="Tahoma"/>
                <a:cs typeface="Tahoma"/>
              </a:rPr>
              <a:t>of</a:t>
            </a:r>
            <a:r>
              <a:rPr sz="1150" spc="-95" dirty="0">
                <a:latin typeface="Tahoma"/>
                <a:cs typeface="Tahoma"/>
              </a:rPr>
              <a:t> </a:t>
            </a:r>
            <a:r>
              <a:rPr sz="1150" spc="15" dirty="0">
                <a:latin typeface="Tahoma"/>
                <a:cs typeface="Tahoma"/>
              </a:rPr>
              <a:t>Cloud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-20" dirty="0">
                <a:latin typeface="Tahoma"/>
                <a:cs typeface="Tahoma"/>
              </a:rPr>
              <a:t>Permissions</a:t>
            </a:r>
            <a:r>
              <a:rPr sz="1150" spc="-95" dirty="0">
                <a:latin typeface="Tahoma"/>
                <a:cs typeface="Tahoma"/>
              </a:rPr>
              <a:t> </a:t>
            </a:r>
            <a:r>
              <a:rPr sz="1150" spc="-40" dirty="0">
                <a:latin typeface="Tahoma"/>
                <a:cs typeface="Tahoma"/>
              </a:rPr>
              <a:t>Risks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-15" dirty="0">
                <a:latin typeface="Tahoma"/>
                <a:cs typeface="Tahoma"/>
              </a:rPr>
              <a:t>Report.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-5" dirty="0">
                <a:latin typeface="Tahoma"/>
                <a:cs typeface="Tahoma"/>
              </a:rPr>
              <a:t>Published</a:t>
            </a:r>
            <a:r>
              <a:rPr sz="1150" spc="-95" dirty="0">
                <a:latin typeface="Tahoma"/>
                <a:cs typeface="Tahoma"/>
              </a:rPr>
              <a:t> </a:t>
            </a:r>
            <a:r>
              <a:rPr sz="1150" spc="-75" dirty="0">
                <a:latin typeface="Tahoma"/>
                <a:cs typeface="Tahoma"/>
              </a:rPr>
              <a:t>2021. </a:t>
            </a:r>
            <a:r>
              <a:rPr sz="1150" spc="-340" dirty="0">
                <a:latin typeface="Tahoma"/>
                <a:cs typeface="Tahoma"/>
              </a:rPr>
              <a:t> </a:t>
            </a:r>
            <a:r>
              <a:rPr sz="1150" u="sng" spc="-2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2"/>
              </a:rPr>
              <a:t>https://query.prod.cms.rt.microsoft.com/cms/api/am/binary/RWSvP2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81018" y="3522300"/>
            <a:ext cx="318770" cy="351155"/>
          </a:xfrm>
          <a:custGeom>
            <a:avLst/>
            <a:gdLst/>
            <a:ahLst/>
            <a:cxnLst/>
            <a:rect l="l" t="t" r="r" b="b"/>
            <a:pathLst>
              <a:path w="318770" h="351154">
                <a:moveTo>
                  <a:pt x="318389" y="191693"/>
                </a:moveTo>
                <a:lnTo>
                  <a:pt x="315937" y="179082"/>
                </a:lnTo>
                <a:lnTo>
                  <a:pt x="308571" y="167995"/>
                </a:lnTo>
                <a:lnTo>
                  <a:pt x="297484" y="160629"/>
                </a:lnTo>
                <a:lnTo>
                  <a:pt x="284873" y="158178"/>
                </a:lnTo>
                <a:lnTo>
                  <a:pt x="272262" y="160629"/>
                </a:lnTo>
                <a:lnTo>
                  <a:pt x="261175" y="167995"/>
                </a:lnTo>
                <a:lnTo>
                  <a:pt x="159194" y="269976"/>
                </a:lnTo>
                <a:lnTo>
                  <a:pt x="57213" y="167995"/>
                </a:lnTo>
                <a:lnTo>
                  <a:pt x="46126" y="160629"/>
                </a:lnTo>
                <a:lnTo>
                  <a:pt x="33515" y="158178"/>
                </a:lnTo>
                <a:lnTo>
                  <a:pt x="20904" y="160629"/>
                </a:lnTo>
                <a:lnTo>
                  <a:pt x="0" y="191693"/>
                </a:lnTo>
                <a:lnTo>
                  <a:pt x="609" y="198094"/>
                </a:lnTo>
                <a:lnTo>
                  <a:pt x="135496" y="341071"/>
                </a:lnTo>
                <a:lnTo>
                  <a:pt x="159194" y="350888"/>
                </a:lnTo>
                <a:lnTo>
                  <a:pt x="171805" y="348437"/>
                </a:lnTo>
                <a:lnTo>
                  <a:pt x="182892" y="341071"/>
                </a:lnTo>
                <a:lnTo>
                  <a:pt x="308571" y="215392"/>
                </a:lnTo>
                <a:lnTo>
                  <a:pt x="315937" y="204304"/>
                </a:lnTo>
                <a:lnTo>
                  <a:pt x="318389" y="191693"/>
                </a:lnTo>
                <a:close/>
              </a:path>
              <a:path w="318770" h="351154">
                <a:moveTo>
                  <a:pt x="318389" y="33515"/>
                </a:moveTo>
                <a:lnTo>
                  <a:pt x="315937" y="20904"/>
                </a:lnTo>
                <a:lnTo>
                  <a:pt x="308571" y="9817"/>
                </a:lnTo>
                <a:lnTo>
                  <a:pt x="297484" y="2451"/>
                </a:lnTo>
                <a:lnTo>
                  <a:pt x="284873" y="0"/>
                </a:lnTo>
                <a:lnTo>
                  <a:pt x="272262" y="2451"/>
                </a:lnTo>
                <a:lnTo>
                  <a:pt x="261175" y="9817"/>
                </a:lnTo>
                <a:lnTo>
                  <a:pt x="159194" y="111785"/>
                </a:lnTo>
                <a:lnTo>
                  <a:pt x="57213" y="9817"/>
                </a:lnTo>
                <a:lnTo>
                  <a:pt x="46126" y="2451"/>
                </a:lnTo>
                <a:lnTo>
                  <a:pt x="33515" y="0"/>
                </a:lnTo>
                <a:lnTo>
                  <a:pt x="20904" y="2451"/>
                </a:lnTo>
                <a:lnTo>
                  <a:pt x="0" y="33515"/>
                </a:lnTo>
                <a:lnTo>
                  <a:pt x="609" y="39916"/>
                </a:lnTo>
                <a:lnTo>
                  <a:pt x="135496" y="182892"/>
                </a:lnTo>
                <a:lnTo>
                  <a:pt x="159194" y="192709"/>
                </a:lnTo>
                <a:lnTo>
                  <a:pt x="171805" y="190246"/>
                </a:lnTo>
                <a:lnTo>
                  <a:pt x="182892" y="182892"/>
                </a:lnTo>
                <a:lnTo>
                  <a:pt x="308571" y="57200"/>
                </a:lnTo>
                <a:lnTo>
                  <a:pt x="315937" y="46126"/>
                </a:lnTo>
                <a:lnTo>
                  <a:pt x="318389" y="33515"/>
                </a:lnTo>
                <a:close/>
              </a:path>
            </a:pathLst>
          </a:custGeom>
          <a:solidFill>
            <a:srgbClr val="3232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136747" y="2873934"/>
            <a:ext cx="7500620" cy="59182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75"/>
              </a:spcBef>
            </a:pPr>
            <a:r>
              <a:rPr sz="3500" spc="-10" dirty="0">
                <a:latin typeface="Segoe UI Semibold"/>
                <a:cs typeface="Segoe UI Semibold"/>
              </a:rPr>
              <a:t>CloudKnox</a:t>
            </a:r>
            <a:r>
              <a:rPr sz="3500" spc="-30" dirty="0">
                <a:latin typeface="Segoe UI Semibold"/>
                <a:cs typeface="Segoe UI Semibold"/>
              </a:rPr>
              <a:t> </a:t>
            </a:r>
            <a:r>
              <a:rPr sz="3500" spc="-15" dirty="0">
                <a:latin typeface="Segoe UI Semibold"/>
                <a:cs typeface="Segoe UI Semibold"/>
              </a:rPr>
              <a:t>Permissions</a:t>
            </a:r>
            <a:r>
              <a:rPr sz="3500" spc="-35" dirty="0">
                <a:latin typeface="Segoe UI Semibold"/>
                <a:cs typeface="Segoe UI Semibold"/>
              </a:rPr>
              <a:t> </a:t>
            </a:r>
            <a:r>
              <a:rPr sz="3500" spc="-5" dirty="0">
                <a:latin typeface="Segoe UI Semibold"/>
                <a:cs typeface="Segoe UI Semibold"/>
              </a:rPr>
              <a:t>Management</a:t>
            </a:r>
            <a:endParaRPr sz="3500">
              <a:latin typeface="Segoe UI Semibold"/>
              <a:cs typeface="Segoe UI Semi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43116" y="3625591"/>
            <a:ext cx="6584315" cy="692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800"/>
              </a:lnSpc>
              <a:spcBef>
                <a:spcPts val="100"/>
              </a:spcBef>
            </a:pPr>
            <a:r>
              <a:rPr sz="2050" spc="-15" dirty="0">
                <a:solidFill>
                  <a:srgbClr val="323232"/>
                </a:solidFill>
                <a:latin typeface="Segoe UI Semibold"/>
                <a:cs typeface="Segoe UI Semibold"/>
              </a:rPr>
              <a:t>Strengthen</a:t>
            </a:r>
            <a:r>
              <a:rPr sz="2050" spc="-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050" spc="-10" dirty="0">
                <a:solidFill>
                  <a:srgbClr val="323232"/>
                </a:solidFill>
                <a:latin typeface="Segoe UI Semibold"/>
                <a:cs typeface="Segoe UI Semibold"/>
              </a:rPr>
              <a:t>the</a:t>
            </a:r>
            <a:r>
              <a:rPr sz="2050" spc="-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050" spc="-10" dirty="0">
                <a:solidFill>
                  <a:srgbClr val="323232"/>
                </a:solidFill>
                <a:latin typeface="Segoe UI Semibold"/>
                <a:cs typeface="Segoe UI Semibold"/>
              </a:rPr>
              <a:t>security</a:t>
            </a:r>
            <a:r>
              <a:rPr sz="2050" spc="-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050" spc="-25" dirty="0">
                <a:solidFill>
                  <a:srgbClr val="323232"/>
                </a:solidFill>
                <a:latin typeface="Segoe UI Semibold"/>
                <a:cs typeface="Segoe UI Semibold"/>
              </a:rPr>
              <a:t>of</a:t>
            </a:r>
            <a:r>
              <a:rPr sz="2050" spc="-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050" spc="-10" dirty="0">
                <a:solidFill>
                  <a:srgbClr val="323232"/>
                </a:solidFill>
                <a:latin typeface="Segoe UI Semibold"/>
                <a:cs typeface="Segoe UI Semibold"/>
              </a:rPr>
              <a:t>your</a:t>
            </a:r>
            <a:r>
              <a:rPr sz="2050" spc="-5" dirty="0">
                <a:solidFill>
                  <a:srgbClr val="323232"/>
                </a:solidFill>
                <a:latin typeface="Segoe UI Semibold"/>
                <a:cs typeface="Segoe UI Semibold"/>
              </a:rPr>
              <a:t> multicloud</a:t>
            </a:r>
            <a:r>
              <a:rPr sz="205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050" spc="-15" dirty="0">
                <a:solidFill>
                  <a:srgbClr val="323232"/>
                </a:solidFill>
                <a:latin typeface="Segoe UI Semibold"/>
                <a:cs typeface="Segoe UI Semibold"/>
              </a:rPr>
              <a:t>environment </a:t>
            </a:r>
            <a:r>
              <a:rPr sz="2050" spc="-55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050" spc="-5" dirty="0">
                <a:solidFill>
                  <a:srgbClr val="323232"/>
                </a:solidFill>
                <a:latin typeface="Segoe UI Semibold"/>
                <a:cs typeface="Segoe UI Semibold"/>
              </a:rPr>
              <a:t>by </a:t>
            </a:r>
            <a:r>
              <a:rPr sz="2050" spc="-15" dirty="0">
                <a:solidFill>
                  <a:srgbClr val="323232"/>
                </a:solidFill>
                <a:latin typeface="Segoe UI Semibold"/>
                <a:cs typeface="Segoe UI Semibold"/>
              </a:rPr>
              <a:t>preventing</a:t>
            </a:r>
            <a:r>
              <a:rPr sz="2050" spc="-5" dirty="0">
                <a:solidFill>
                  <a:srgbClr val="323232"/>
                </a:solidFill>
                <a:latin typeface="Segoe UI Semibold"/>
                <a:cs typeface="Segoe UI Semibold"/>
              </a:rPr>
              <a:t> and </a:t>
            </a:r>
            <a:r>
              <a:rPr sz="2050" spc="-10" dirty="0">
                <a:solidFill>
                  <a:srgbClr val="323232"/>
                </a:solidFill>
                <a:latin typeface="Segoe UI Semibold"/>
                <a:cs typeface="Segoe UI Semibold"/>
              </a:rPr>
              <a:t>addressing</a:t>
            </a:r>
            <a:r>
              <a:rPr sz="2050" spc="-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050" spc="-10" dirty="0">
                <a:solidFill>
                  <a:srgbClr val="323232"/>
                </a:solidFill>
                <a:latin typeface="Segoe UI Semibold"/>
                <a:cs typeface="Segoe UI Semibold"/>
              </a:rPr>
              <a:t>permissions</a:t>
            </a:r>
            <a:r>
              <a:rPr sz="2050" spc="-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050" spc="-15" dirty="0">
                <a:solidFill>
                  <a:srgbClr val="323232"/>
                </a:solidFill>
                <a:latin typeface="Segoe UI Semibold"/>
                <a:cs typeface="Segoe UI Semibold"/>
              </a:rPr>
              <a:t>creep</a:t>
            </a:r>
            <a:endParaRPr sz="2050">
              <a:latin typeface="Segoe UI Semibold"/>
              <a:cs typeface="Segoe UI Semibold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098934" y="4671037"/>
            <a:ext cx="10005695" cy="4195445"/>
            <a:chOff x="10098934" y="4671037"/>
            <a:chExt cx="10005695" cy="4195445"/>
          </a:xfrm>
        </p:grpSpPr>
        <p:sp>
          <p:nvSpPr>
            <p:cNvPr id="12" name="object 12"/>
            <p:cNvSpPr/>
            <p:nvPr/>
          </p:nvSpPr>
          <p:spPr>
            <a:xfrm>
              <a:off x="10098926" y="4671040"/>
              <a:ext cx="10005695" cy="2746375"/>
            </a:xfrm>
            <a:custGeom>
              <a:avLst/>
              <a:gdLst/>
              <a:ahLst/>
              <a:cxnLst/>
              <a:rect l="l" t="t" r="r" b="b"/>
              <a:pathLst>
                <a:path w="10005694" h="2746375">
                  <a:moveTo>
                    <a:pt x="10005162" y="1449133"/>
                  </a:moveTo>
                  <a:lnTo>
                    <a:pt x="648550" y="1449133"/>
                  </a:lnTo>
                  <a:lnTo>
                    <a:pt x="600151" y="1450911"/>
                  </a:lnTo>
                  <a:lnTo>
                    <a:pt x="552704" y="1456156"/>
                  </a:lnTo>
                  <a:lnTo>
                    <a:pt x="506361" y="1464767"/>
                  </a:lnTo>
                  <a:lnTo>
                    <a:pt x="461238" y="1476590"/>
                  </a:lnTo>
                  <a:lnTo>
                    <a:pt x="417449" y="1491513"/>
                  </a:lnTo>
                  <a:lnTo>
                    <a:pt x="375132" y="1509407"/>
                  </a:lnTo>
                  <a:lnTo>
                    <a:pt x="334416" y="1530146"/>
                  </a:lnTo>
                  <a:lnTo>
                    <a:pt x="295402" y="1553616"/>
                  </a:lnTo>
                  <a:lnTo>
                    <a:pt x="258241" y="1579676"/>
                  </a:lnTo>
                  <a:lnTo>
                    <a:pt x="223050" y="1608213"/>
                  </a:lnTo>
                  <a:lnTo>
                    <a:pt x="189953" y="1639087"/>
                  </a:lnTo>
                  <a:lnTo>
                    <a:pt x="159080" y="1672183"/>
                  </a:lnTo>
                  <a:lnTo>
                    <a:pt x="130543" y="1707375"/>
                  </a:lnTo>
                  <a:lnTo>
                    <a:pt x="104482" y="1744535"/>
                  </a:lnTo>
                  <a:lnTo>
                    <a:pt x="81026" y="1783537"/>
                  </a:lnTo>
                  <a:lnTo>
                    <a:pt x="60274" y="1824266"/>
                  </a:lnTo>
                  <a:lnTo>
                    <a:pt x="42379" y="1866582"/>
                  </a:lnTo>
                  <a:lnTo>
                    <a:pt x="27457" y="1910372"/>
                  </a:lnTo>
                  <a:lnTo>
                    <a:pt x="15633" y="1955495"/>
                  </a:lnTo>
                  <a:lnTo>
                    <a:pt x="7035" y="2001837"/>
                  </a:lnTo>
                  <a:lnTo>
                    <a:pt x="1778" y="2049272"/>
                  </a:lnTo>
                  <a:lnTo>
                    <a:pt x="0" y="2097671"/>
                  </a:lnTo>
                  <a:lnTo>
                    <a:pt x="1778" y="2146071"/>
                  </a:lnTo>
                  <a:lnTo>
                    <a:pt x="7035" y="2193518"/>
                  </a:lnTo>
                  <a:lnTo>
                    <a:pt x="15633" y="2239861"/>
                  </a:lnTo>
                  <a:lnTo>
                    <a:pt x="27457" y="2284984"/>
                  </a:lnTo>
                  <a:lnTo>
                    <a:pt x="42379" y="2328773"/>
                  </a:lnTo>
                  <a:lnTo>
                    <a:pt x="60274" y="2371090"/>
                  </a:lnTo>
                  <a:lnTo>
                    <a:pt x="81026" y="2411806"/>
                  </a:lnTo>
                  <a:lnTo>
                    <a:pt x="104482" y="2450820"/>
                  </a:lnTo>
                  <a:lnTo>
                    <a:pt x="130543" y="2487980"/>
                  </a:lnTo>
                  <a:lnTo>
                    <a:pt x="159080" y="2523172"/>
                  </a:lnTo>
                  <a:lnTo>
                    <a:pt x="189953" y="2556268"/>
                  </a:lnTo>
                  <a:lnTo>
                    <a:pt x="223050" y="2587142"/>
                  </a:lnTo>
                  <a:lnTo>
                    <a:pt x="258241" y="2615679"/>
                  </a:lnTo>
                  <a:lnTo>
                    <a:pt x="295402" y="2641739"/>
                  </a:lnTo>
                  <a:lnTo>
                    <a:pt x="334416" y="2665196"/>
                  </a:lnTo>
                  <a:lnTo>
                    <a:pt x="375132" y="2685948"/>
                  </a:lnTo>
                  <a:lnTo>
                    <a:pt x="417449" y="2703842"/>
                  </a:lnTo>
                  <a:lnTo>
                    <a:pt x="461238" y="2718765"/>
                  </a:lnTo>
                  <a:lnTo>
                    <a:pt x="506361" y="2730589"/>
                  </a:lnTo>
                  <a:lnTo>
                    <a:pt x="552704" y="2739186"/>
                  </a:lnTo>
                  <a:lnTo>
                    <a:pt x="600151" y="2744444"/>
                  </a:lnTo>
                  <a:lnTo>
                    <a:pt x="648550" y="2746222"/>
                  </a:lnTo>
                  <a:lnTo>
                    <a:pt x="10005162" y="2746222"/>
                  </a:lnTo>
                  <a:lnTo>
                    <a:pt x="10005162" y="1449133"/>
                  </a:lnTo>
                  <a:close/>
                </a:path>
                <a:path w="10005694" h="2746375">
                  <a:moveTo>
                    <a:pt x="10005162" y="0"/>
                  </a:moveTo>
                  <a:lnTo>
                    <a:pt x="648550" y="0"/>
                  </a:lnTo>
                  <a:lnTo>
                    <a:pt x="600151" y="1778"/>
                  </a:lnTo>
                  <a:lnTo>
                    <a:pt x="552704" y="7035"/>
                  </a:lnTo>
                  <a:lnTo>
                    <a:pt x="506361" y="15633"/>
                  </a:lnTo>
                  <a:lnTo>
                    <a:pt x="461238" y="27457"/>
                  </a:lnTo>
                  <a:lnTo>
                    <a:pt x="417449" y="42379"/>
                  </a:lnTo>
                  <a:lnTo>
                    <a:pt x="375132" y="60286"/>
                  </a:lnTo>
                  <a:lnTo>
                    <a:pt x="334416" y="81026"/>
                  </a:lnTo>
                  <a:lnTo>
                    <a:pt x="295402" y="104482"/>
                  </a:lnTo>
                  <a:lnTo>
                    <a:pt x="258241" y="130556"/>
                  </a:lnTo>
                  <a:lnTo>
                    <a:pt x="223050" y="159080"/>
                  </a:lnTo>
                  <a:lnTo>
                    <a:pt x="189953" y="189953"/>
                  </a:lnTo>
                  <a:lnTo>
                    <a:pt x="159080" y="223062"/>
                  </a:lnTo>
                  <a:lnTo>
                    <a:pt x="130543" y="258254"/>
                  </a:lnTo>
                  <a:lnTo>
                    <a:pt x="104482" y="295414"/>
                  </a:lnTo>
                  <a:lnTo>
                    <a:pt x="81026" y="334416"/>
                  </a:lnTo>
                  <a:lnTo>
                    <a:pt x="60274" y="375145"/>
                  </a:lnTo>
                  <a:lnTo>
                    <a:pt x="42379" y="417461"/>
                  </a:lnTo>
                  <a:lnTo>
                    <a:pt x="27457" y="461238"/>
                  </a:lnTo>
                  <a:lnTo>
                    <a:pt x="15633" y="506374"/>
                  </a:lnTo>
                  <a:lnTo>
                    <a:pt x="7035" y="552716"/>
                  </a:lnTo>
                  <a:lnTo>
                    <a:pt x="1778" y="600151"/>
                  </a:lnTo>
                  <a:lnTo>
                    <a:pt x="0" y="648550"/>
                  </a:lnTo>
                  <a:lnTo>
                    <a:pt x="1778" y="696950"/>
                  </a:lnTo>
                  <a:lnTo>
                    <a:pt x="7035" y="744385"/>
                  </a:lnTo>
                  <a:lnTo>
                    <a:pt x="15633" y="790727"/>
                  </a:lnTo>
                  <a:lnTo>
                    <a:pt x="27457" y="835863"/>
                  </a:lnTo>
                  <a:lnTo>
                    <a:pt x="42379" y="879640"/>
                  </a:lnTo>
                  <a:lnTo>
                    <a:pt x="60274" y="921956"/>
                  </a:lnTo>
                  <a:lnTo>
                    <a:pt x="81026" y="962685"/>
                  </a:lnTo>
                  <a:lnTo>
                    <a:pt x="104482" y="1001687"/>
                  </a:lnTo>
                  <a:lnTo>
                    <a:pt x="130543" y="1038847"/>
                  </a:lnTo>
                  <a:lnTo>
                    <a:pt x="159080" y="1074039"/>
                  </a:lnTo>
                  <a:lnTo>
                    <a:pt x="189953" y="1107147"/>
                  </a:lnTo>
                  <a:lnTo>
                    <a:pt x="223050" y="1138021"/>
                  </a:lnTo>
                  <a:lnTo>
                    <a:pt x="258241" y="1166545"/>
                  </a:lnTo>
                  <a:lnTo>
                    <a:pt x="295402" y="1192606"/>
                  </a:lnTo>
                  <a:lnTo>
                    <a:pt x="334416" y="1216075"/>
                  </a:lnTo>
                  <a:lnTo>
                    <a:pt x="375132" y="1236814"/>
                  </a:lnTo>
                  <a:lnTo>
                    <a:pt x="417449" y="1254709"/>
                  </a:lnTo>
                  <a:lnTo>
                    <a:pt x="461238" y="1269631"/>
                  </a:lnTo>
                  <a:lnTo>
                    <a:pt x="506361" y="1281455"/>
                  </a:lnTo>
                  <a:lnTo>
                    <a:pt x="552704" y="1290066"/>
                  </a:lnTo>
                  <a:lnTo>
                    <a:pt x="600151" y="1295311"/>
                  </a:lnTo>
                  <a:lnTo>
                    <a:pt x="648550" y="1297089"/>
                  </a:lnTo>
                  <a:lnTo>
                    <a:pt x="10005162" y="1297089"/>
                  </a:lnTo>
                  <a:lnTo>
                    <a:pt x="100051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312511" y="6342525"/>
              <a:ext cx="852805" cy="852805"/>
            </a:xfrm>
            <a:custGeom>
              <a:avLst/>
              <a:gdLst/>
              <a:ahLst/>
              <a:cxnLst/>
              <a:rect l="l" t="t" r="r" b="b"/>
              <a:pathLst>
                <a:path w="852804" h="852804">
                  <a:moveTo>
                    <a:pt x="426185" y="0"/>
                  </a:moveTo>
                  <a:lnTo>
                    <a:pt x="379748" y="2500"/>
                  </a:lnTo>
                  <a:lnTo>
                    <a:pt x="334759" y="9829"/>
                  </a:lnTo>
                  <a:lnTo>
                    <a:pt x="291478" y="21727"/>
                  </a:lnTo>
                  <a:lnTo>
                    <a:pt x="250166" y="37933"/>
                  </a:lnTo>
                  <a:lnTo>
                    <a:pt x="211082" y="58187"/>
                  </a:lnTo>
                  <a:lnTo>
                    <a:pt x="174486" y="82229"/>
                  </a:lnTo>
                  <a:lnTo>
                    <a:pt x="140639" y="109800"/>
                  </a:lnTo>
                  <a:lnTo>
                    <a:pt x="109800" y="140639"/>
                  </a:lnTo>
                  <a:lnTo>
                    <a:pt x="82229" y="174486"/>
                  </a:lnTo>
                  <a:lnTo>
                    <a:pt x="58187" y="211082"/>
                  </a:lnTo>
                  <a:lnTo>
                    <a:pt x="37933" y="250166"/>
                  </a:lnTo>
                  <a:lnTo>
                    <a:pt x="21727" y="291478"/>
                  </a:lnTo>
                  <a:lnTo>
                    <a:pt x="9829" y="334759"/>
                  </a:lnTo>
                  <a:lnTo>
                    <a:pt x="2500" y="379748"/>
                  </a:lnTo>
                  <a:lnTo>
                    <a:pt x="0" y="426185"/>
                  </a:lnTo>
                  <a:lnTo>
                    <a:pt x="2500" y="472623"/>
                  </a:lnTo>
                  <a:lnTo>
                    <a:pt x="9829" y="517612"/>
                  </a:lnTo>
                  <a:lnTo>
                    <a:pt x="21727" y="560893"/>
                  </a:lnTo>
                  <a:lnTo>
                    <a:pt x="37933" y="602205"/>
                  </a:lnTo>
                  <a:lnTo>
                    <a:pt x="58187" y="641289"/>
                  </a:lnTo>
                  <a:lnTo>
                    <a:pt x="82229" y="677885"/>
                  </a:lnTo>
                  <a:lnTo>
                    <a:pt x="109800" y="711732"/>
                  </a:lnTo>
                  <a:lnTo>
                    <a:pt x="140639" y="742571"/>
                  </a:lnTo>
                  <a:lnTo>
                    <a:pt x="174486" y="770142"/>
                  </a:lnTo>
                  <a:lnTo>
                    <a:pt x="211082" y="794184"/>
                  </a:lnTo>
                  <a:lnTo>
                    <a:pt x="250166" y="814438"/>
                  </a:lnTo>
                  <a:lnTo>
                    <a:pt x="291478" y="830644"/>
                  </a:lnTo>
                  <a:lnTo>
                    <a:pt x="334759" y="842542"/>
                  </a:lnTo>
                  <a:lnTo>
                    <a:pt x="379748" y="849871"/>
                  </a:lnTo>
                  <a:lnTo>
                    <a:pt x="426185" y="852371"/>
                  </a:lnTo>
                  <a:lnTo>
                    <a:pt x="472623" y="849871"/>
                  </a:lnTo>
                  <a:lnTo>
                    <a:pt x="517612" y="842542"/>
                  </a:lnTo>
                  <a:lnTo>
                    <a:pt x="560893" y="830644"/>
                  </a:lnTo>
                  <a:lnTo>
                    <a:pt x="602205" y="814438"/>
                  </a:lnTo>
                  <a:lnTo>
                    <a:pt x="641289" y="794184"/>
                  </a:lnTo>
                  <a:lnTo>
                    <a:pt x="677885" y="770142"/>
                  </a:lnTo>
                  <a:lnTo>
                    <a:pt x="711732" y="742571"/>
                  </a:lnTo>
                  <a:lnTo>
                    <a:pt x="742571" y="711732"/>
                  </a:lnTo>
                  <a:lnTo>
                    <a:pt x="770142" y="677885"/>
                  </a:lnTo>
                  <a:lnTo>
                    <a:pt x="794184" y="641289"/>
                  </a:lnTo>
                  <a:lnTo>
                    <a:pt x="814438" y="602205"/>
                  </a:lnTo>
                  <a:lnTo>
                    <a:pt x="830644" y="560893"/>
                  </a:lnTo>
                  <a:lnTo>
                    <a:pt x="842542" y="517612"/>
                  </a:lnTo>
                  <a:lnTo>
                    <a:pt x="849871" y="472623"/>
                  </a:lnTo>
                  <a:lnTo>
                    <a:pt x="852371" y="426185"/>
                  </a:lnTo>
                  <a:lnTo>
                    <a:pt x="849871" y="379748"/>
                  </a:lnTo>
                  <a:lnTo>
                    <a:pt x="842542" y="334759"/>
                  </a:lnTo>
                  <a:lnTo>
                    <a:pt x="830644" y="291478"/>
                  </a:lnTo>
                  <a:lnTo>
                    <a:pt x="814438" y="250166"/>
                  </a:lnTo>
                  <a:lnTo>
                    <a:pt x="794184" y="211082"/>
                  </a:lnTo>
                  <a:lnTo>
                    <a:pt x="770142" y="174486"/>
                  </a:lnTo>
                  <a:lnTo>
                    <a:pt x="742571" y="140639"/>
                  </a:lnTo>
                  <a:lnTo>
                    <a:pt x="711732" y="109800"/>
                  </a:lnTo>
                  <a:lnTo>
                    <a:pt x="677885" y="82229"/>
                  </a:lnTo>
                  <a:lnTo>
                    <a:pt x="641289" y="58187"/>
                  </a:lnTo>
                  <a:lnTo>
                    <a:pt x="602205" y="37933"/>
                  </a:lnTo>
                  <a:lnTo>
                    <a:pt x="560893" y="21727"/>
                  </a:lnTo>
                  <a:lnTo>
                    <a:pt x="517612" y="9829"/>
                  </a:lnTo>
                  <a:lnTo>
                    <a:pt x="472623" y="2500"/>
                  </a:lnTo>
                  <a:lnTo>
                    <a:pt x="426185" y="0"/>
                  </a:lnTo>
                  <a:close/>
                </a:path>
              </a:pathLst>
            </a:custGeom>
            <a:solidFill>
              <a:srgbClr val="6B6B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098934" y="7569289"/>
              <a:ext cx="10005695" cy="1297305"/>
            </a:xfrm>
            <a:custGeom>
              <a:avLst/>
              <a:gdLst/>
              <a:ahLst/>
              <a:cxnLst/>
              <a:rect l="l" t="t" r="r" b="b"/>
              <a:pathLst>
                <a:path w="10005694" h="1297304">
                  <a:moveTo>
                    <a:pt x="10005165" y="0"/>
                  </a:moveTo>
                  <a:lnTo>
                    <a:pt x="648545" y="0"/>
                  </a:lnTo>
                  <a:lnTo>
                    <a:pt x="600143" y="1778"/>
                  </a:lnTo>
                  <a:lnTo>
                    <a:pt x="552706" y="7031"/>
                  </a:lnTo>
                  <a:lnTo>
                    <a:pt x="506362" y="15633"/>
                  </a:lnTo>
                  <a:lnTo>
                    <a:pt x="461234" y="27459"/>
                  </a:lnTo>
                  <a:lnTo>
                    <a:pt x="417449" y="42382"/>
                  </a:lnTo>
                  <a:lnTo>
                    <a:pt x="375132" y="60278"/>
                  </a:lnTo>
                  <a:lnTo>
                    <a:pt x="334408" y="81021"/>
                  </a:lnTo>
                  <a:lnTo>
                    <a:pt x="295403" y="104485"/>
                  </a:lnTo>
                  <a:lnTo>
                    <a:pt x="258241" y="130546"/>
                  </a:lnTo>
                  <a:lnTo>
                    <a:pt x="223049" y="159078"/>
                  </a:lnTo>
                  <a:lnTo>
                    <a:pt x="189952" y="189956"/>
                  </a:lnTo>
                  <a:lnTo>
                    <a:pt x="159075" y="223053"/>
                  </a:lnTo>
                  <a:lnTo>
                    <a:pt x="130543" y="258246"/>
                  </a:lnTo>
                  <a:lnTo>
                    <a:pt x="104483" y="295407"/>
                  </a:lnTo>
                  <a:lnTo>
                    <a:pt x="81018" y="334413"/>
                  </a:lnTo>
                  <a:lnTo>
                    <a:pt x="60276" y="375137"/>
                  </a:lnTo>
                  <a:lnTo>
                    <a:pt x="42381" y="417454"/>
                  </a:lnTo>
                  <a:lnTo>
                    <a:pt x="27458" y="461238"/>
                  </a:lnTo>
                  <a:lnTo>
                    <a:pt x="15633" y="506365"/>
                  </a:lnTo>
                  <a:lnTo>
                    <a:pt x="7031" y="552709"/>
                  </a:lnTo>
                  <a:lnTo>
                    <a:pt x="1778" y="600144"/>
                  </a:lnTo>
                  <a:lnTo>
                    <a:pt x="0" y="648545"/>
                  </a:lnTo>
                  <a:lnTo>
                    <a:pt x="1778" y="696948"/>
                  </a:lnTo>
                  <a:lnTo>
                    <a:pt x="7031" y="744384"/>
                  </a:lnTo>
                  <a:lnTo>
                    <a:pt x="15633" y="790728"/>
                  </a:lnTo>
                  <a:lnTo>
                    <a:pt x="27458" y="835856"/>
                  </a:lnTo>
                  <a:lnTo>
                    <a:pt x="42381" y="879641"/>
                  </a:lnTo>
                  <a:lnTo>
                    <a:pt x="60276" y="921958"/>
                  </a:lnTo>
                  <a:lnTo>
                    <a:pt x="81018" y="962682"/>
                  </a:lnTo>
                  <a:lnTo>
                    <a:pt x="104483" y="1001688"/>
                  </a:lnTo>
                  <a:lnTo>
                    <a:pt x="130543" y="1038849"/>
                  </a:lnTo>
                  <a:lnTo>
                    <a:pt x="159075" y="1074041"/>
                  </a:lnTo>
                  <a:lnTo>
                    <a:pt x="189952" y="1107139"/>
                  </a:lnTo>
                  <a:lnTo>
                    <a:pt x="223049" y="1138016"/>
                  </a:lnTo>
                  <a:lnTo>
                    <a:pt x="258241" y="1166547"/>
                  </a:lnTo>
                  <a:lnTo>
                    <a:pt x="295403" y="1192608"/>
                  </a:lnTo>
                  <a:lnTo>
                    <a:pt x="334408" y="1216072"/>
                  </a:lnTo>
                  <a:lnTo>
                    <a:pt x="375132" y="1236814"/>
                  </a:lnTo>
                  <a:lnTo>
                    <a:pt x="417449" y="1254710"/>
                  </a:lnTo>
                  <a:lnTo>
                    <a:pt x="461234" y="1269633"/>
                  </a:lnTo>
                  <a:lnTo>
                    <a:pt x="506362" y="1281458"/>
                  </a:lnTo>
                  <a:lnTo>
                    <a:pt x="552706" y="1290059"/>
                  </a:lnTo>
                  <a:lnTo>
                    <a:pt x="600143" y="1295312"/>
                  </a:lnTo>
                  <a:lnTo>
                    <a:pt x="648488" y="1297089"/>
                  </a:lnTo>
                  <a:lnTo>
                    <a:pt x="10005165" y="1297089"/>
                  </a:lnTo>
                  <a:lnTo>
                    <a:pt x="100051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321292" y="7791650"/>
              <a:ext cx="852805" cy="852805"/>
            </a:xfrm>
            <a:custGeom>
              <a:avLst/>
              <a:gdLst/>
              <a:ahLst/>
              <a:cxnLst/>
              <a:rect l="l" t="t" r="r" b="b"/>
              <a:pathLst>
                <a:path w="852804" h="852804">
                  <a:moveTo>
                    <a:pt x="426185" y="0"/>
                  </a:moveTo>
                  <a:lnTo>
                    <a:pt x="379748" y="2500"/>
                  </a:lnTo>
                  <a:lnTo>
                    <a:pt x="334759" y="9829"/>
                  </a:lnTo>
                  <a:lnTo>
                    <a:pt x="291478" y="21727"/>
                  </a:lnTo>
                  <a:lnTo>
                    <a:pt x="250166" y="37933"/>
                  </a:lnTo>
                  <a:lnTo>
                    <a:pt x="211082" y="58187"/>
                  </a:lnTo>
                  <a:lnTo>
                    <a:pt x="174486" y="82229"/>
                  </a:lnTo>
                  <a:lnTo>
                    <a:pt x="140639" y="109800"/>
                  </a:lnTo>
                  <a:lnTo>
                    <a:pt x="109800" y="140639"/>
                  </a:lnTo>
                  <a:lnTo>
                    <a:pt x="82229" y="174486"/>
                  </a:lnTo>
                  <a:lnTo>
                    <a:pt x="58187" y="211082"/>
                  </a:lnTo>
                  <a:lnTo>
                    <a:pt x="37933" y="250166"/>
                  </a:lnTo>
                  <a:lnTo>
                    <a:pt x="21727" y="291478"/>
                  </a:lnTo>
                  <a:lnTo>
                    <a:pt x="9829" y="334759"/>
                  </a:lnTo>
                  <a:lnTo>
                    <a:pt x="2500" y="379748"/>
                  </a:lnTo>
                  <a:lnTo>
                    <a:pt x="0" y="426185"/>
                  </a:lnTo>
                  <a:lnTo>
                    <a:pt x="2500" y="472623"/>
                  </a:lnTo>
                  <a:lnTo>
                    <a:pt x="9829" y="517612"/>
                  </a:lnTo>
                  <a:lnTo>
                    <a:pt x="21727" y="560893"/>
                  </a:lnTo>
                  <a:lnTo>
                    <a:pt x="37933" y="602205"/>
                  </a:lnTo>
                  <a:lnTo>
                    <a:pt x="58187" y="641289"/>
                  </a:lnTo>
                  <a:lnTo>
                    <a:pt x="82229" y="677885"/>
                  </a:lnTo>
                  <a:lnTo>
                    <a:pt x="109800" y="711732"/>
                  </a:lnTo>
                  <a:lnTo>
                    <a:pt x="140639" y="742571"/>
                  </a:lnTo>
                  <a:lnTo>
                    <a:pt x="174486" y="770142"/>
                  </a:lnTo>
                  <a:lnTo>
                    <a:pt x="211082" y="794184"/>
                  </a:lnTo>
                  <a:lnTo>
                    <a:pt x="250166" y="814438"/>
                  </a:lnTo>
                  <a:lnTo>
                    <a:pt x="291478" y="830644"/>
                  </a:lnTo>
                  <a:lnTo>
                    <a:pt x="334759" y="842542"/>
                  </a:lnTo>
                  <a:lnTo>
                    <a:pt x="379748" y="849871"/>
                  </a:lnTo>
                  <a:lnTo>
                    <a:pt x="426185" y="852371"/>
                  </a:lnTo>
                  <a:lnTo>
                    <a:pt x="472623" y="849871"/>
                  </a:lnTo>
                  <a:lnTo>
                    <a:pt x="517612" y="842542"/>
                  </a:lnTo>
                  <a:lnTo>
                    <a:pt x="560893" y="830644"/>
                  </a:lnTo>
                  <a:lnTo>
                    <a:pt x="602205" y="814438"/>
                  </a:lnTo>
                  <a:lnTo>
                    <a:pt x="641289" y="794184"/>
                  </a:lnTo>
                  <a:lnTo>
                    <a:pt x="677885" y="770142"/>
                  </a:lnTo>
                  <a:lnTo>
                    <a:pt x="711732" y="742571"/>
                  </a:lnTo>
                  <a:lnTo>
                    <a:pt x="742571" y="711732"/>
                  </a:lnTo>
                  <a:lnTo>
                    <a:pt x="770142" y="677885"/>
                  </a:lnTo>
                  <a:lnTo>
                    <a:pt x="794184" y="641289"/>
                  </a:lnTo>
                  <a:lnTo>
                    <a:pt x="814438" y="602205"/>
                  </a:lnTo>
                  <a:lnTo>
                    <a:pt x="830644" y="560893"/>
                  </a:lnTo>
                  <a:lnTo>
                    <a:pt x="842542" y="517612"/>
                  </a:lnTo>
                  <a:lnTo>
                    <a:pt x="849871" y="472623"/>
                  </a:lnTo>
                  <a:lnTo>
                    <a:pt x="852371" y="426185"/>
                  </a:lnTo>
                  <a:lnTo>
                    <a:pt x="849871" y="379748"/>
                  </a:lnTo>
                  <a:lnTo>
                    <a:pt x="842542" y="334759"/>
                  </a:lnTo>
                  <a:lnTo>
                    <a:pt x="830644" y="291478"/>
                  </a:lnTo>
                  <a:lnTo>
                    <a:pt x="814438" y="250166"/>
                  </a:lnTo>
                  <a:lnTo>
                    <a:pt x="794184" y="211082"/>
                  </a:lnTo>
                  <a:lnTo>
                    <a:pt x="770142" y="174486"/>
                  </a:lnTo>
                  <a:lnTo>
                    <a:pt x="742571" y="140639"/>
                  </a:lnTo>
                  <a:lnTo>
                    <a:pt x="711732" y="109800"/>
                  </a:lnTo>
                  <a:lnTo>
                    <a:pt x="677885" y="82229"/>
                  </a:lnTo>
                  <a:lnTo>
                    <a:pt x="641289" y="58187"/>
                  </a:lnTo>
                  <a:lnTo>
                    <a:pt x="602205" y="37933"/>
                  </a:lnTo>
                  <a:lnTo>
                    <a:pt x="560893" y="21727"/>
                  </a:lnTo>
                  <a:lnTo>
                    <a:pt x="517612" y="9829"/>
                  </a:lnTo>
                  <a:lnTo>
                    <a:pt x="472623" y="2500"/>
                  </a:lnTo>
                  <a:lnTo>
                    <a:pt x="426185" y="0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542047" y="6650716"/>
              <a:ext cx="437515" cy="315595"/>
            </a:xfrm>
            <a:custGeom>
              <a:avLst/>
              <a:gdLst/>
              <a:ahLst/>
              <a:cxnLst/>
              <a:rect l="l" t="t" r="r" b="b"/>
              <a:pathLst>
                <a:path w="437515" h="315595">
                  <a:moveTo>
                    <a:pt x="437117" y="0"/>
                  </a:moveTo>
                  <a:lnTo>
                    <a:pt x="130236" y="315131"/>
                  </a:lnTo>
                  <a:lnTo>
                    <a:pt x="0" y="183983"/>
                  </a:lnTo>
                </a:path>
              </a:pathLst>
            </a:custGeom>
            <a:ln w="129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558464" y="7999207"/>
              <a:ext cx="411480" cy="403225"/>
            </a:xfrm>
            <a:custGeom>
              <a:avLst/>
              <a:gdLst/>
              <a:ahLst/>
              <a:cxnLst/>
              <a:rect l="l" t="t" r="r" b="b"/>
              <a:pathLst>
                <a:path w="411479" h="403225">
                  <a:moveTo>
                    <a:pt x="276703" y="265751"/>
                  </a:moveTo>
                  <a:lnTo>
                    <a:pt x="319175" y="258963"/>
                  </a:lnTo>
                  <a:lnTo>
                    <a:pt x="356010" y="240049"/>
                  </a:lnTo>
                  <a:lnTo>
                    <a:pt x="385024" y="211182"/>
                  </a:lnTo>
                  <a:lnTo>
                    <a:pt x="404034" y="174534"/>
                  </a:lnTo>
                  <a:lnTo>
                    <a:pt x="410856" y="132278"/>
                  </a:lnTo>
                  <a:lnTo>
                    <a:pt x="404034" y="90605"/>
                  </a:lnTo>
                  <a:lnTo>
                    <a:pt x="385024" y="54310"/>
                  </a:lnTo>
                  <a:lnTo>
                    <a:pt x="356010" y="25624"/>
                  </a:lnTo>
                  <a:lnTo>
                    <a:pt x="319175" y="6777"/>
                  </a:lnTo>
                  <a:lnTo>
                    <a:pt x="276703" y="0"/>
                  </a:lnTo>
                  <a:lnTo>
                    <a:pt x="234818" y="6777"/>
                  </a:lnTo>
                  <a:lnTo>
                    <a:pt x="198337" y="25624"/>
                  </a:lnTo>
                  <a:lnTo>
                    <a:pt x="169503" y="54310"/>
                  </a:lnTo>
                  <a:lnTo>
                    <a:pt x="150557" y="90605"/>
                  </a:lnTo>
                  <a:lnTo>
                    <a:pt x="143744" y="132278"/>
                  </a:lnTo>
                  <a:lnTo>
                    <a:pt x="150557" y="174534"/>
                  </a:lnTo>
                  <a:lnTo>
                    <a:pt x="169503" y="211182"/>
                  </a:lnTo>
                  <a:lnTo>
                    <a:pt x="198337" y="240049"/>
                  </a:lnTo>
                  <a:lnTo>
                    <a:pt x="234818" y="258963"/>
                  </a:lnTo>
                  <a:lnTo>
                    <a:pt x="276703" y="265751"/>
                  </a:lnTo>
                  <a:close/>
                </a:path>
                <a:path w="411479" h="403225">
                  <a:moveTo>
                    <a:pt x="0" y="402794"/>
                  </a:moveTo>
                  <a:lnTo>
                    <a:pt x="182078" y="225228"/>
                  </a:lnTo>
                </a:path>
              </a:pathLst>
            </a:custGeom>
            <a:ln w="129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1506810" y="4877319"/>
            <a:ext cx="7735570" cy="78168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2050" spc="-5" dirty="0">
                <a:solidFill>
                  <a:srgbClr val="505050"/>
                </a:solidFill>
                <a:latin typeface="Segoe UI Semibold"/>
                <a:cs typeface="Segoe UI Semibold"/>
              </a:rPr>
              <a:t>Visibility</a:t>
            </a:r>
            <a:endParaRPr sz="2050">
              <a:latin typeface="Segoe UI Semibold"/>
              <a:cs typeface="Segoe UI Semibold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2050" spc="-10" dirty="0">
                <a:solidFill>
                  <a:srgbClr val="505050"/>
                </a:solidFill>
                <a:latin typeface="Segoe UI"/>
                <a:cs typeface="Segoe UI"/>
              </a:rPr>
              <a:t>Gain</a:t>
            </a:r>
            <a:r>
              <a:rPr sz="2050" spc="-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2050" spc="-10" dirty="0">
                <a:solidFill>
                  <a:srgbClr val="505050"/>
                </a:solidFill>
                <a:latin typeface="Segoe UI"/>
                <a:cs typeface="Segoe UI"/>
              </a:rPr>
              <a:t>insights</a:t>
            </a:r>
            <a:r>
              <a:rPr sz="205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2050" spc="-15" dirty="0">
                <a:solidFill>
                  <a:srgbClr val="505050"/>
                </a:solidFill>
                <a:latin typeface="Segoe UI"/>
                <a:cs typeface="Segoe UI"/>
              </a:rPr>
              <a:t>into</a:t>
            </a:r>
            <a:r>
              <a:rPr sz="205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2050" spc="-5" dirty="0">
                <a:solidFill>
                  <a:srgbClr val="505050"/>
                </a:solidFill>
                <a:latin typeface="Segoe UI"/>
                <a:cs typeface="Segoe UI"/>
              </a:rPr>
              <a:t>effective </a:t>
            </a:r>
            <a:r>
              <a:rPr sz="2050" spc="-10" dirty="0">
                <a:solidFill>
                  <a:srgbClr val="505050"/>
                </a:solidFill>
                <a:latin typeface="Segoe UI"/>
                <a:cs typeface="Segoe UI"/>
              </a:rPr>
              <a:t>permissions</a:t>
            </a:r>
            <a:r>
              <a:rPr sz="205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2050" spc="-25" dirty="0">
                <a:solidFill>
                  <a:srgbClr val="505050"/>
                </a:solidFill>
                <a:latin typeface="Segoe UI"/>
                <a:cs typeface="Segoe UI"/>
              </a:rPr>
              <a:t>of</a:t>
            </a:r>
            <a:r>
              <a:rPr sz="205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2050" spc="-10" dirty="0">
                <a:solidFill>
                  <a:srgbClr val="505050"/>
                </a:solidFill>
                <a:latin typeface="Segoe UI"/>
                <a:cs typeface="Segoe UI"/>
              </a:rPr>
              <a:t>identities</a:t>
            </a:r>
            <a:r>
              <a:rPr sz="205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2050" spc="-5" dirty="0">
                <a:solidFill>
                  <a:srgbClr val="505050"/>
                </a:solidFill>
                <a:latin typeface="Segoe UI"/>
                <a:cs typeface="Segoe UI"/>
              </a:rPr>
              <a:t>and their</a:t>
            </a:r>
            <a:r>
              <a:rPr sz="205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2050" spc="-5" dirty="0">
                <a:solidFill>
                  <a:srgbClr val="505050"/>
                </a:solidFill>
                <a:latin typeface="Segoe UI"/>
                <a:cs typeface="Segoe UI"/>
              </a:rPr>
              <a:t>usage</a:t>
            </a:r>
            <a:endParaRPr sz="2050">
              <a:latin typeface="Segoe UI"/>
              <a:cs typeface="Segoe U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527822" y="6316826"/>
            <a:ext cx="7080250" cy="78168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2050" spc="-15" dirty="0">
                <a:solidFill>
                  <a:srgbClr val="505050"/>
                </a:solidFill>
                <a:latin typeface="Segoe UI Semibold"/>
                <a:cs typeface="Segoe UI Semibold"/>
              </a:rPr>
              <a:t>Remediation</a:t>
            </a:r>
            <a:endParaRPr sz="2050">
              <a:latin typeface="Segoe UI Semibold"/>
              <a:cs typeface="Segoe UI Semibold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2050" spc="-20" dirty="0">
                <a:solidFill>
                  <a:srgbClr val="505050"/>
                </a:solidFill>
                <a:latin typeface="Segoe UI"/>
                <a:cs typeface="Segoe UI"/>
              </a:rPr>
              <a:t>Right-size</a:t>
            </a:r>
            <a:r>
              <a:rPr sz="2050" spc="-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2050" spc="-10" dirty="0">
                <a:solidFill>
                  <a:srgbClr val="505050"/>
                </a:solidFill>
                <a:latin typeface="Segoe UI"/>
                <a:cs typeface="Segoe UI"/>
              </a:rPr>
              <a:t>permissions</a:t>
            </a:r>
            <a:r>
              <a:rPr sz="205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2050" spc="-10" dirty="0">
                <a:solidFill>
                  <a:srgbClr val="505050"/>
                </a:solidFill>
                <a:latin typeface="Segoe UI"/>
                <a:cs typeface="Segoe UI"/>
              </a:rPr>
              <a:t>across</a:t>
            </a:r>
            <a:r>
              <a:rPr sz="205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2050" spc="-5" dirty="0">
                <a:solidFill>
                  <a:srgbClr val="505050"/>
                </a:solidFill>
                <a:latin typeface="Segoe UI"/>
                <a:cs typeface="Segoe UI"/>
              </a:rPr>
              <a:t>clouds with</a:t>
            </a:r>
            <a:r>
              <a:rPr sz="205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2050" spc="-5" dirty="0">
                <a:solidFill>
                  <a:srgbClr val="505050"/>
                </a:solidFill>
                <a:latin typeface="Segoe UI"/>
                <a:cs typeface="Segoe UI"/>
              </a:rPr>
              <a:t>the</a:t>
            </a:r>
            <a:r>
              <a:rPr sz="205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2050" spc="-5" dirty="0">
                <a:solidFill>
                  <a:srgbClr val="505050"/>
                </a:solidFill>
                <a:latin typeface="Segoe UI"/>
                <a:cs typeface="Segoe UI"/>
              </a:rPr>
              <a:t>click </a:t>
            </a:r>
            <a:r>
              <a:rPr sz="2050" spc="-25" dirty="0">
                <a:solidFill>
                  <a:srgbClr val="505050"/>
                </a:solidFill>
                <a:latin typeface="Segoe UI"/>
                <a:cs typeface="Segoe UI"/>
              </a:rPr>
              <a:t>of</a:t>
            </a:r>
            <a:r>
              <a:rPr sz="205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2050" spc="-5" dirty="0">
                <a:solidFill>
                  <a:srgbClr val="505050"/>
                </a:solidFill>
                <a:latin typeface="Segoe UI"/>
                <a:cs typeface="Segoe UI"/>
              </a:rPr>
              <a:t>a</a:t>
            </a:r>
            <a:r>
              <a:rPr sz="205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2050" spc="-10" dirty="0">
                <a:solidFill>
                  <a:srgbClr val="505050"/>
                </a:solidFill>
                <a:latin typeface="Segoe UI"/>
                <a:cs typeface="Segoe UI"/>
              </a:rPr>
              <a:t>button</a:t>
            </a:r>
            <a:endParaRPr sz="2050">
              <a:latin typeface="Segoe UI"/>
              <a:cs typeface="Segoe U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504475" y="7779160"/>
            <a:ext cx="8020684" cy="78168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2050" spc="-10" dirty="0">
                <a:solidFill>
                  <a:srgbClr val="505050"/>
                </a:solidFill>
                <a:latin typeface="Segoe UI Semibold"/>
                <a:cs typeface="Segoe UI Semibold"/>
              </a:rPr>
              <a:t>Monitoring</a:t>
            </a:r>
            <a:endParaRPr sz="2050">
              <a:latin typeface="Segoe UI Semibold"/>
              <a:cs typeface="Segoe UI Semibold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2050" spc="-10" dirty="0">
                <a:solidFill>
                  <a:srgbClr val="505050"/>
                </a:solidFill>
                <a:latin typeface="Segoe UI"/>
                <a:cs typeface="Segoe UI"/>
              </a:rPr>
              <a:t>Continuously</a:t>
            </a:r>
            <a:r>
              <a:rPr sz="2050" spc="-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2050" spc="-10" dirty="0">
                <a:solidFill>
                  <a:srgbClr val="505050"/>
                </a:solidFill>
                <a:latin typeface="Segoe UI"/>
                <a:cs typeface="Segoe UI"/>
              </a:rPr>
              <a:t>monitor </a:t>
            </a:r>
            <a:r>
              <a:rPr sz="2050" spc="-15" dirty="0">
                <a:solidFill>
                  <a:srgbClr val="505050"/>
                </a:solidFill>
                <a:latin typeface="Segoe UI"/>
                <a:cs typeface="Segoe UI"/>
              </a:rPr>
              <a:t>activity,</a:t>
            </a:r>
            <a:r>
              <a:rPr sz="2050" spc="-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2050" spc="5" dirty="0">
                <a:solidFill>
                  <a:srgbClr val="505050"/>
                </a:solidFill>
                <a:latin typeface="Segoe UI"/>
                <a:cs typeface="Segoe UI"/>
              </a:rPr>
              <a:t>alert</a:t>
            </a:r>
            <a:r>
              <a:rPr sz="2050" spc="-5" dirty="0">
                <a:solidFill>
                  <a:srgbClr val="505050"/>
                </a:solidFill>
                <a:latin typeface="Segoe UI"/>
                <a:cs typeface="Segoe UI"/>
              </a:rPr>
              <a:t> on anomalies, and </a:t>
            </a:r>
            <a:r>
              <a:rPr sz="2050" spc="-15" dirty="0">
                <a:solidFill>
                  <a:srgbClr val="505050"/>
                </a:solidFill>
                <a:latin typeface="Segoe UI"/>
                <a:cs typeface="Segoe UI"/>
              </a:rPr>
              <a:t>measure</a:t>
            </a:r>
            <a:r>
              <a:rPr sz="2050" spc="-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2050" spc="-10" dirty="0">
                <a:solidFill>
                  <a:srgbClr val="505050"/>
                </a:solidFill>
                <a:latin typeface="Segoe UI"/>
                <a:cs typeface="Segoe UI"/>
              </a:rPr>
              <a:t>sprawl</a:t>
            </a:r>
            <a:endParaRPr sz="2050">
              <a:latin typeface="Segoe UI"/>
              <a:cs typeface="Segoe U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0096551" y="3019803"/>
            <a:ext cx="9230360" cy="2726055"/>
            <a:chOff x="10096551" y="3019803"/>
            <a:chExt cx="9230360" cy="2726055"/>
          </a:xfrm>
        </p:grpSpPr>
        <p:sp>
          <p:nvSpPr>
            <p:cNvPr id="22" name="object 22"/>
            <p:cNvSpPr/>
            <p:nvPr/>
          </p:nvSpPr>
          <p:spPr>
            <a:xfrm>
              <a:off x="10321292" y="4893398"/>
              <a:ext cx="852805" cy="852805"/>
            </a:xfrm>
            <a:custGeom>
              <a:avLst/>
              <a:gdLst/>
              <a:ahLst/>
              <a:cxnLst/>
              <a:rect l="l" t="t" r="r" b="b"/>
              <a:pathLst>
                <a:path w="852804" h="852804">
                  <a:moveTo>
                    <a:pt x="426185" y="0"/>
                  </a:moveTo>
                  <a:lnTo>
                    <a:pt x="379748" y="2500"/>
                  </a:lnTo>
                  <a:lnTo>
                    <a:pt x="334759" y="9829"/>
                  </a:lnTo>
                  <a:lnTo>
                    <a:pt x="291478" y="21727"/>
                  </a:lnTo>
                  <a:lnTo>
                    <a:pt x="250166" y="37933"/>
                  </a:lnTo>
                  <a:lnTo>
                    <a:pt x="211082" y="58187"/>
                  </a:lnTo>
                  <a:lnTo>
                    <a:pt x="174486" y="82229"/>
                  </a:lnTo>
                  <a:lnTo>
                    <a:pt x="140639" y="109800"/>
                  </a:lnTo>
                  <a:lnTo>
                    <a:pt x="109800" y="140639"/>
                  </a:lnTo>
                  <a:lnTo>
                    <a:pt x="82229" y="174486"/>
                  </a:lnTo>
                  <a:lnTo>
                    <a:pt x="58187" y="211082"/>
                  </a:lnTo>
                  <a:lnTo>
                    <a:pt x="37933" y="250166"/>
                  </a:lnTo>
                  <a:lnTo>
                    <a:pt x="21727" y="291478"/>
                  </a:lnTo>
                  <a:lnTo>
                    <a:pt x="9829" y="334759"/>
                  </a:lnTo>
                  <a:lnTo>
                    <a:pt x="2500" y="379748"/>
                  </a:lnTo>
                  <a:lnTo>
                    <a:pt x="0" y="426185"/>
                  </a:lnTo>
                  <a:lnTo>
                    <a:pt x="2500" y="472623"/>
                  </a:lnTo>
                  <a:lnTo>
                    <a:pt x="9829" y="517612"/>
                  </a:lnTo>
                  <a:lnTo>
                    <a:pt x="21727" y="560893"/>
                  </a:lnTo>
                  <a:lnTo>
                    <a:pt x="37933" y="602205"/>
                  </a:lnTo>
                  <a:lnTo>
                    <a:pt x="58187" y="641289"/>
                  </a:lnTo>
                  <a:lnTo>
                    <a:pt x="82229" y="677885"/>
                  </a:lnTo>
                  <a:lnTo>
                    <a:pt x="109800" y="711732"/>
                  </a:lnTo>
                  <a:lnTo>
                    <a:pt x="140639" y="742571"/>
                  </a:lnTo>
                  <a:lnTo>
                    <a:pt x="174486" y="770142"/>
                  </a:lnTo>
                  <a:lnTo>
                    <a:pt x="211082" y="794184"/>
                  </a:lnTo>
                  <a:lnTo>
                    <a:pt x="250166" y="814438"/>
                  </a:lnTo>
                  <a:lnTo>
                    <a:pt x="291478" y="830644"/>
                  </a:lnTo>
                  <a:lnTo>
                    <a:pt x="334759" y="842542"/>
                  </a:lnTo>
                  <a:lnTo>
                    <a:pt x="379748" y="849871"/>
                  </a:lnTo>
                  <a:lnTo>
                    <a:pt x="426185" y="852371"/>
                  </a:lnTo>
                  <a:lnTo>
                    <a:pt x="472623" y="849871"/>
                  </a:lnTo>
                  <a:lnTo>
                    <a:pt x="517612" y="842542"/>
                  </a:lnTo>
                  <a:lnTo>
                    <a:pt x="560893" y="830644"/>
                  </a:lnTo>
                  <a:lnTo>
                    <a:pt x="602205" y="814438"/>
                  </a:lnTo>
                  <a:lnTo>
                    <a:pt x="641289" y="794184"/>
                  </a:lnTo>
                  <a:lnTo>
                    <a:pt x="677885" y="770142"/>
                  </a:lnTo>
                  <a:lnTo>
                    <a:pt x="711732" y="742571"/>
                  </a:lnTo>
                  <a:lnTo>
                    <a:pt x="742571" y="711732"/>
                  </a:lnTo>
                  <a:lnTo>
                    <a:pt x="770142" y="677885"/>
                  </a:lnTo>
                  <a:lnTo>
                    <a:pt x="794184" y="641289"/>
                  </a:lnTo>
                  <a:lnTo>
                    <a:pt x="814438" y="602205"/>
                  </a:lnTo>
                  <a:lnTo>
                    <a:pt x="830644" y="560893"/>
                  </a:lnTo>
                  <a:lnTo>
                    <a:pt x="842542" y="517612"/>
                  </a:lnTo>
                  <a:lnTo>
                    <a:pt x="849871" y="472623"/>
                  </a:lnTo>
                  <a:lnTo>
                    <a:pt x="852371" y="426185"/>
                  </a:lnTo>
                  <a:lnTo>
                    <a:pt x="849871" y="379748"/>
                  </a:lnTo>
                  <a:lnTo>
                    <a:pt x="842542" y="334759"/>
                  </a:lnTo>
                  <a:lnTo>
                    <a:pt x="830644" y="291478"/>
                  </a:lnTo>
                  <a:lnTo>
                    <a:pt x="814438" y="250166"/>
                  </a:lnTo>
                  <a:lnTo>
                    <a:pt x="794184" y="211082"/>
                  </a:lnTo>
                  <a:lnTo>
                    <a:pt x="770142" y="174486"/>
                  </a:lnTo>
                  <a:lnTo>
                    <a:pt x="742571" y="140639"/>
                  </a:lnTo>
                  <a:lnTo>
                    <a:pt x="711732" y="109800"/>
                  </a:lnTo>
                  <a:lnTo>
                    <a:pt x="677885" y="82229"/>
                  </a:lnTo>
                  <a:lnTo>
                    <a:pt x="641289" y="58187"/>
                  </a:lnTo>
                  <a:lnTo>
                    <a:pt x="602205" y="37933"/>
                  </a:lnTo>
                  <a:lnTo>
                    <a:pt x="560893" y="21727"/>
                  </a:lnTo>
                  <a:lnTo>
                    <a:pt x="517612" y="9829"/>
                  </a:lnTo>
                  <a:lnTo>
                    <a:pt x="472623" y="2500"/>
                  </a:lnTo>
                  <a:lnTo>
                    <a:pt x="426185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481966" y="5172079"/>
              <a:ext cx="531495" cy="295275"/>
            </a:xfrm>
            <a:custGeom>
              <a:avLst/>
              <a:gdLst/>
              <a:ahLst/>
              <a:cxnLst/>
              <a:rect l="l" t="t" r="r" b="b"/>
              <a:pathLst>
                <a:path w="531495" h="295275">
                  <a:moveTo>
                    <a:pt x="4607" y="141294"/>
                  </a:moveTo>
                  <a:lnTo>
                    <a:pt x="49059" y="92241"/>
                  </a:lnTo>
                  <a:lnTo>
                    <a:pt x="87869" y="60167"/>
                  </a:lnTo>
                  <a:lnTo>
                    <a:pt x="137165" y="30421"/>
                  </a:lnTo>
                  <a:lnTo>
                    <a:pt x="196521" y="8525"/>
                  </a:lnTo>
                  <a:lnTo>
                    <a:pt x="265510" y="0"/>
                  </a:lnTo>
                  <a:lnTo>
                    <a:pt x="378218" y="23047"/>
                  </a:lnTo>
                  <a:lnTo>
                    <a:pt x="461573" y="73751"/>
                  </a:lnTo>
                  <a:lnTo>
                    <a:pt x="513275" y="124455"/>
                  </a:lnTo>
                  <a:lnTo>
                    <a:pt x="531020" y="147503"/>
                  </a:lnTo>
                  <a:lnTo>
                    <a:pt x="472484" y="232778"/>
                  </a:lnTo>
                  <a:lnTo>
                    <a:pt x="425315" y="276568"/>
                  </a:lnTo>
                  <a:lnTo>
                    <a:pt x="364621" y="292701"/>
                  </a:lnTo>
                  <a:lnTo>
                    <a:pt x="265510" y="295006"/>
                  </a:lnTo>
                  <a:lnTo>
                    <a:pt x="199843" y="287365"/>
                  </a:lnTo>
                  <a:lnTo>
                    <a:pt x="142787" y="267517"/>
                  </a:lnTo>
                  <a:lnTo>
                    <a:pt x="94770" y="240079"/>
                  </a:lnTo>
                  <a:lnTo>
                    <a:pt x="56218" y="209665"/>
                  </a:lnTo>
                  <a:lnTo>
                    <a:pt x="27557" y="180891"/>
                  </a:lnTo>
                  <a:lnTo>
                    <a:pt x="9214" y="158372"/>
                  </a:lnTo>
                  <a:lnTo>
                    <a:pt x="3067" y="152162"/>
                  </a:lnTo>
                  <a:lnTo>
                    <a:pt x="0" y="147503"/>
                  </a:lnTo>
                  <a:lnTo>
                    <a:pt x="1539" y="145953"/>
                  </a:lnTo>
                  <a:lnTo>
                    <a:pt x="4607" y="141294"/>
                  </a:lnTo>
                  <a:close/>
                </a:path>
                <a:path w="531495" h="295275">
                  <a:moveTo>
                    <a:pt x="265510" y="0"/>
                  </a:moveTo>
                  <a:lnTo>
                    <a:pt x="217137" y="7440"/>
                  </a:lnTo>
                  <a:lnTo>
                    <a:pt x="175024" y="28221"/>
                  </a:lnTo>
                  <a:lnTo>
                    <a:pt x="141751" y="60032"/>
                  </a:lnTo>
                  <a:lnTo>
                    <a:pt x="119896" y="100563"/>
                  </a:lnTo>
                  <a:lnTo>
                    <a:pt x="112038" y="147503"/>
                  </a:lnTo>
                  <a:lnTo>
                    <a:pt x="119896" y="194447"/>
                  </a:lnTo>
                  <a:lnTo>
                    <a:pt x="141751" y="234978"/>
                  </a:lnTo>
                  <a:lnTo>
                    <a:pt x="175024" y="266788"/>
                  </a:lnTo>
                  <a:lnTo>
                    <a:pt x="217137" y="287567"/>
                  </a:lnTo>
                  <a:lnTo>
                    <a:pt x="265510" y="295006"/>
                  </a:lnTo>
                  <a:lnTo>
                    <a:pt x="313887" y="287567"/>
                  </a:lnTo>
                  <a:lnTo>
                    <a:pt x="356000" y="266788"/>
                  </a:lnTo>
                  <a:lnTo>
                    <a:pt x="389271" y="234978"/>
                  </a:lnTo>
                  <a:lnTo>
                    <a:pt x="411124" y="194447"/>
                  </a:lnTo>
                  <a:lnTo>
                    <a:pt x="418982" y="147503"/>
                  </a:lnTo>
                  <a:lnTo>
                    <a:pt x="411124" y="100563"/>
                  </a:lnTo>
                  <a:lnTo>
                    <a:pt x="389271" y="60032"/>
                  </a:lnTo>
                  <a:lnTo>
                    <a:pt x="356000" y="28221"/>
                  </a:lnTo>
                  <a:lnTo>
                    <a:pt x="313887" y="7440"/>
                  </a:lnTo>
                  <a:lnTo>
                    <a:pt x="265510" y="0"/>
                  </a:lnTo>
                  <a:close/>
                </a:path>
              </a:pathLst>
            </a:custGeom>
            <a:ln w="129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81138" y="5252542"/>
              <a:ext cx="134215" cy="13562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096551" y="3019803"/>
              <a:ext cx="9230360" cy="617855"/>
            </a:xfrm>
            <a:custGeom>
              <a:avLst/>
              <a:gdLst/>
              <a:ahLst/>
              <a:cxnLst/>
              <a:rect l="l" t="t" r="r" b="b"/>
              <a:pathLst>
                <a:path w="9230360" h="617854">
                  <a:moveTo>
                    <a:pt x="9230085" y="0"/>
                  </a:moveTo>
                  <a:lnTo>
                    <a:pt x="0" y="0"/>
                  </a:lnTo>
                  <a:lnTo>
                    <a:pt x="0" y="617782"/>
                  </a:lnTo>
                  <a:lnTo>
                    <a:pt x="9230085" y="617782"/>
                  </a:lnTo>
                  <a:lnTo>
                    <a:pt x="9230085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0104793" y="2377428"/>
            <a:ext cx="9078595" cy="1083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">
              <a:lnSpc>
                <a:spcPts val="4135"/>
              </a:lnSpc>
              <a:spcBef>
                <a:spcPts val="100"/>
              </a:spcBef>
            </a:pPr>
            <a:r>
              <a:rPr sz="3500" spc="-20" dirty="0">
                <a:latin typeface="Segoe UI Semibold"/>
                <a:cs typeface="Segoe UI Semibold"/>
              </a:rPr>
              <a:t>Right-size</a:t>
            </a:r>
            <a:r>
              <a:rPr sz="3500" spc="-15" dirty="0">
                <a:latin typeface="Segoe UI Semibold"/>
                <a:cs typeface="Segoe UI Semibold"/>
              </a:rPr>
              <a:t> </a:t>
            </a:r>
            <a:r>
              <a:rPr sz="3500" dirty="0">
                <a:latin typeface="Segoe UI Semibold"/>
                <a:cs typeface="Segoe UI Semibold"/>
              </a:rPr>
              <a:t>permissions</a:t>
            </a:r>
            <a:r>
              <a:rPr sz="3500" spc="-15" dirty="0">
                <a:latin typeface="Segoe UI Semibold"/>
                <a:cs typeface="Segoe UI Semibold"/>
              </a:rPr>
              <a:t> </a:t>
            </a:r>
            <a:r>
              <a:rPr sz="3500" dirty="0">
                <a:latin typeface="Segoe UI Semibold"/>
                <a:cs typeface="Segoe UI Semibold"/>
              </a:rPr>
              <a:t>and</a:t>
            </a:r>
            <a:r>
              <a:rPr sz="3500" spc="-10" dirty="0">
                <a:latin typeface="Segoe UI Semibold"/>
                <a:cs typeface="Segoe UI Semibold"/>
              </a:rPr>
              <a:t> </a:t>
            </a:r>
            <a:r>
              <a:rPr sz="3500" spc="-5" dirty="0">
                <a:latin typeface="Segoe UI Semibold"/>
                <a:cs typeface="Segoe UI Semibold"/>
              </a:rPr>
              <a:t>entitlements</a:t>
            </a:r>
            <a:r>
              <a:rPr sz="3500" spc="-20" dirty="0">
                <a:latin typeface="Segoe UI Semibold"/>
                <a:cs typeface="Segoe UI Semibold"/>
              </a:rPr>
              <a:t> </a:t>
            </a:r>
            <a:r>
              <a:rPr sz="3500" spc="-5" dirty="0">
                <a:latin typeface="Segoe UI Semibold"/>
                <a:cs typeface="Segoe UI Semibold"/>
              </a:rPr>
              <a:t>with</a:t>
            </a:r>
            <a:endParaRPr sz="3500">
              <a:latin typeface="Segoe UI Semibold"/>
              <a:cs typeface="Segoe UI Semibold"/>
            </a:endParaRPr>
          </a:p>
          <a:p>
            <a:pPr marL="12700">
              <a:lnSpc>
                <a:spcPts val="4195"/>
              </a:lnSpc>
            </a:pPr>
            <a:r>
              <a:rPr sz="3550" spc="-40" dirty="0">
                <a:latin typeface="Segoe UI Semibold"/>
                <a:cs typeface="Segoe UI Semibold"/>
              </a:rPr>
              <a:t>Microsoft</a:t>
            </a:r>
            <a:r>
              <a:rPr sz="3550" spc="-160" dirty="0">
                <a:latin typeface="Segoe UI Semibold"/>
                <a:cs typeface="Segoe UI Semibold"/>
              </a:rPr>
              <a:t> </a:t>
            </a:r>
            <a:r>
              <a:rPr sz="3550" spc="-55" dirty="0">
                <a:latin typeface="Segoe UI Semibold"/>
                <a:cs typeface="Segoe UI Semibold"/>
              </a:rPr>
              <a:t>Entra</a:t>
            </a:r>
            <a:r>
              <a:rPr sz="3550" spc="-155" dirty="0">
                <a:latin typeface="Segoe UI Semibold"/>
                <a:cs typeface="Segoe UI Semibold"/>
              </a:rPr>
              <a:t> </a:t>
            </a:r>
            <a:r>
              <a:rPr sz="3550" spc="-75" dirty="0">
                <a:latin typeface="Segoe UI Semibold"/>
                <a:cs typeface="Segoe UI Semibold"/>
              </a:rPr>
              <a:t>Permissions</a:t>
            </a:r>
            <a:r>
              <a:rPr sz="3550" spc="-155" dirty="0">
                <a:latin typeface="Segoe UI Semibold"/>
                <a:cs typeface="Segoe UI Semibold"/>
              </a:rPr>
              <a:t> </a:t>
            </a:r>
            <a:r>
              <a:rPr sz="3550" spc="-50" dirty="0">
                <a:latin typeface="Segoe UI Semibold"/>
                <a:cs typeface="Segoe UI Semibold"/>
              </a:rPr>
              <a:t>Management</a:t>
            </a:r>
            <a:endParaRPr sz="355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941" y="0"/>
            <a:ext cx="10722610" cy="11308715"/>
            <a:chOff x="20941" y="0"/>
            <a:chExt cx="10722610" cy="11308715"/>
          </a:xfrm>
        </p:grpSpPr>
        <p:sp>
          <p:nvSpPr>
            <p:cNvPr id="3" name="object 3"/>
            <p:cNvSpPr/>
            <p:nvPr/>
          </p:nvSpPr>
          <p:spPr>
            <a:xfrm>
              <a:off x="20941" y="0"/>
              <a:ext cx="10722610" cy="11308715"/>
            </a:xfrm>
            <a:custGeom>
              <a:avLst/>
              <a:gdLst/>
              <a:ahLst/>
              <a:cxnLst/>
              <a:rect l="l" t="t" r="r" b="b"/>
              <a:pathLst>
                <a:path w="10722610" h="11308715">
                  <a:moveTo>
                    <a:pt x="10722186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539476" y="11308556"/>
                  </a:lnTo>
                  <a:lnTo>
                    <a:pt x="6587874" y="11308281"/>
                  </a:lnTo>
                  <a:lnTo>
                    <a:pt x="6636140" y="11307461"/>
                  </a:lnTo>
                  <a:lnTo>
                    <a:pt x="6684272" y="11306096"/>
                  </a:lnTo>
                  <a:lnTo>
                    <a:pt x="6732268" y="11304191"/>
                  </a:lnTo>
                  <a:lnTo>
                    <a:pt x="6780123" y="11301749"/>
                  </a:lnTo>
                  <a:lnTo>
                    <a:pt x="6827835" y="11298771"/>
                  </a:lnTo>
                  <a:lnTo>
                    <a:pt x="6875401" y="11295262"/>
                  </a:lnTo>
                  <a:lnTo>
                    <a:pt x="6922818" y="11291224"/>
                  </a:lnTo>
                  <a:lnTo>
                    <a:pt x="6970083" y="11286660"/>
                  </a:lnTo>
                  <a:lnTo>
                    <a:pt x="7017193" y="11281573"/>
                  </a:lnTo>
                  <a:lnTo>
                    <a:pt x="7064146" y="11275966"/>
                  </a:lnTo>
                  <a:lnTo>
                    <a:pt x="7110937" y="11269842"/>
                  </a:lnTo>
                  <a:lnTo>
                    <a:pt x="7157566" y="11263204"/>
                  </a:lnTo>
                  <a:lnTo>
                    <a:pt x="7204027" y="11256055"/>
                  </a:lnTo>
                  <a:lnTo>
                    <a:pt x="7250319" y="11248398"/>
                  </a:lnTo>
                  <a:lnTo>
                    <a:pt x="7296438" y="11240235"/>
                  </a:lnTo>
                  <a:lnTo>
                    <a:pt x="7342382" y="11231570"/>
                  </a:lnTo>
                  <a:lnTo>
                    <a:pt x="7388148" y="11222405"/>
                  </a:lnTo>
                  <a:lnTo>
                    <a:pt x="7433732" y="11212744"/>
                  </a:lnTo>
                  <a:lnTo>
                    <a:pt x="7479132" y="11202589"/>
                  </a:lnTo>
                  <a:lnTo>
                    <a:pt x="7524345" y="11191944"/>
                  </a:lnTo>
                  <a:lnTo>
                    <a:pt x="7569367" y="11180812"/>
                  </a:lnTo>
                  <a:lnTo>
                    <a:pt x="7614197" y="11169194"/>
                  </a:lnTo>
                  <a:lnTo>
                    <a:pt x="7658830" y="11157095"/>
                  </a:lnTo>
                  <a:lnTo>
                    <a:pt x="7703265" y="11144517"/>
                  </a:lnTo>
                  <a:lnTo>
                    <a:pt x="7747497" y="11131464"/>
                  </a:lnTo>
                  <a:lnTo>
                    <a:pt x="7791524" y="11117937"/>
                  </a:lnTo>
                  <a:lnTo>
                    <a:pt x="7835344" y="11103940"/>
                  </a:lnTo>
                  <a:lnTo>
                    <a:pt x="7878953" y="11089477"/>
                  </a:lnTo>
                  <a:lnTo>
                    <a:pt x="7922348" y="11074549"/>
                  </a:lnTo>
                  <a:lnTo>
                    <a:pt x="7965526" y="11059160"/>
                  </a:lnTo>
                  <a:lnTo>
                    <a:pt x="8008485" y="11043314"/>
                  </a:lnTo>
                  <a:lnTo>
                    <a:pt x="8051221" y="11027011"/>
                  </a:lnTo>
                  <a:lnTo>
                    <a:pt x="8093732" y="11010257"/>
                  </a:lnTo>
                  <a:lnTo>
                    <a:pt x="8136014" y="10993053"/>
                  </a:lnTo>
                  <a:lnTo>
                    <a:pt x="8178065" y="10975403"/>
                  </a:lnTo>
                  <a:lnTo>
                    <a:pt x="8219882" y="10957309"/>
                  </a:lnTo>
                  <a:lnTo>
                    <a:pt x="8261461" y="10938775"/>
                  </a:lnTo>
                  <a:lnTo>
                    <a:pt x="8302800" y="10919804"/>
                  </a:lnTo>
                  <a:lnTo>
                    <a:pt x="8343896" y="10900397"/>
                  </a:lnTo>
                  <a:lnTo>
                    <a:pt x="8384745" y="10880559"/>
                  </a:lnTo>
                  <a:lnTo>
                    <a:pt x="8425346" y="10860293"/>
                  </a:lnTo>
                  <a:lnTo>
                    <a:pt x="8465694" y="10839600"/>
                  </a:lnTo>
                  <a:lnTo>
                    <a:pt x="8505788" y="10818485"/>
                  </a:lnTo>
                  <a:lnTo>
                    <a:pt x="8545624" y="10796950"/>
                  </a:lnTo>
                  <a:lnTo>
                    <a:pt x="8585198" y="10774998"/>
                  </a:lnTo>
                  <a:lnTo>
                    <a:pt x="8624509" y="10752632"/>
                  </a:lnTo>
                  <a:lnTo>
                    <a:pt x="8663554" y="10729855"/>
                  </a:lnTo>
                  <a:lnTo>
                    <a:pt x="8702328" y="10706670"/>
                  </a:lnTo>
                  <a:lnTo>
                    <a:pt x="8740830" y="10683079"/>
                  </a:lnTo>
                  <a:lnTo>
                    <a:pt x="8779057" y="10659087"/>
                  </a:lnTo>
                  <a:lnTo>
                    <a:pt x="8817004" y="10634695"/>
                  </a:lnTo>
                  <a:lnTo>
                    <a:pt x="8854671" y="10609906"/>
                  </a:lnTo>
                  <a:lnTo>
                    <a:pt x="8892053" y="10584725"/>
                  </a:lnTo>
                  <a:lnTo>
                    <a:pt x="8929147" y="10559153"/>
                  </a:lnTo>
                  <a:lnTo>
                    <a:pt x="8965951" y="10533193"/>
                  </a:lnTo>
                  <a:lnTo>
                    <a:pt x="9002462" y="10506849"/>
                  </a:lnTo>
                  <a:lnTo>
                    <a:pt x="9038677" y="10480124"/>
                  </a:lnTo>
                  <a:lnTo>
                    <a:pt x="9074593" y="10453019"/>
                  </a:lnTo>
                  <a:lnTo>
                    <a:pt x="9110207" y="10425539"/>
                  </a:lnTo>
                  <a:lnTo>
                    <a:pt x="9145515" y="10397686"/>
                  </a:lnTo>
                  <a:lnTo>
                    <a:pt x="9180516" y="10369464"/>
                  </a:lnTo>
                  <a:lnTo>
                    <a:pt x="9215205" y="10340874"/>
                  </a:lnTo>
                  <a:lnTo>
                    <a:pt x="9249581" y="10311921"/>
                  </a:lnTo>
                  <a:lnTo>
                    <a:pt x="9283640" y="10282607"/>
                  </a:lnTo>
                  <a:lnTo>
                    <a:pt x="9317379" y="10252934"/>
                  </a:lnTo>
                  <a:lnTo>
                    <a:pt x="9350796" y="10222907"/>
                  </a:lnTo>
                  <a:lnTo>
                    <a:pt x="9383887" y="10192527"/>
                  </a:lnTo>
                  <a:lnTo>
                    <a:pt x="9416649" y="10161798"/>
                  </a:lnTo>
                  <a:lnTo>
                    <a:pt x="9449080" y="10130723"/>
                  </a:lnTo>
                  <a:lnTo>
                    <a:pt x="9481176" y="10099304"/>
                  </a:lnTo>
                  <a:lnTo>
                    <a:pt x="9512935" y="10067546"/>
                  </a:lnTo>
                  <a:lnTo>
                    <a:pt x="9544353" y="10035449"/>
                  </a:lnTo>
                  <a:lnTo>
                    <a:pt x="9575428" y="10003019"/>
                  </a:lnTo>
                  <a:lnTo>
                    <a:pt x="9606157" y="9970256"/>
                  </a:lnTo>
                  <a:lnTo>
                    <a:pt x="9636537" y="9937165"/>
                  </a:lnTo>
                  <a:lnTo>
                    <a:pt x="9666565" y="9903749"/>
                  </a:lnTo>
                  <a:lnTo>
                    <a:pt x="9696237" y="9870010"/>
                  </a:lnTo>
                  <a:lnTo>
                    <a:pt x="9725551" y="9835951"/>
                  </a:lnTo>
                  <a:lnTo>
                    <a:pt x="9754505" y="9801575"/>
                  </a:lnTo>
                  <a:lnTo>
                    <a:pt x="9783094" y="9766885"/>
                  </a:lnTo>
                  <a:lnTo>
                    <a:pt x="9811317" y="9731885"/>
                  </a:lnTo>
                  <a:lnTo>
                    <a:pt x="9839170" y="9696576"/>
                  </a:lnTo>
                  <a:lnTo>
                    <a:pt x="9866650" y="9660962"/>
                  </a:lnTo>
                  <a:lnTo>
                    <a:pt x="9893754" y="9625047"/>
                  </a:lnTo>
                  <a:lnTo>
                    <a:pt x="9920480" y="9588832"/>
                  </a:lnTo>
                  <a:lnTo>
                    <a:pt x="9946824" y="9552321"/>
                  </a:lnTo>
                  <a:lnTo>
                    <a:pt x="9972783" y="9515517"/>
                  </a:lnTo>
                  <a:lnTo>
                    <a:pt x="9998355" y="9478422"/>
                  </a:lnTo>
                  <a:lnTo>
                    <a:pt x="10023537" y="9441040"/>
                  </a:lnTo>
                  <a:lnTo>
                    <a:pt x="10048325" y="9403374"/>
                  </a:lnTo>
                  <a:lnTo>
                    <a:pt x="10072717" y="9365426"/>
                  </a:lnTo>
                  <a:lnTo>
                    <a:pt x="10096710" y="9327200"/>
                  </a:lnTo>
                  <a:lnTo>
                    <a:pt x="10120300" y="9288698"/>
                  </a:lnTo>
                  <a:lnTo>
                    <a:pt x="10143485" y="9249923"/>
                  </a:lnTo>
                  <a:lnTo>
                    <a:pt x="10166262" y="9210879"/>
                  </a:lnTo>
                  <a:lnTo>
                    <a:pt x="10188628" y="9171568"/>
                  </a:lnTo>
                  <a:lnTo>
                    <a:pt x="10210580" y="9131993"/>
                  </a:lnTo>
                  <a:lnTo>
                    <a:pt x="10232116" y="9092158"/>
                  </a:lnTo>
                  <a:lnTo>
                    <a:pt x="10253231" y="9052064"/>
                  </a:lnTo>
                  <a:lnTo>
                    <a:pt x="10273923" y="9011715"/>
                  </a:lnTo>
                  <a:lnTo>
                    <a:pt x="10294190" y="8971115"/>
                  </a:lnTo>
                  <a:lnTo>
                    <a:pt x="10314028" y="8930265"/>
                  </a:lnTo>
                  <a:lnTo>
                    <a:pt x="10333434" y="8889170"/>
                  </a:lnTo>
                  <a:lnTo>
                    <a:pt x="10352406" y="8847831"/>
                  </a:lnTo>
                  <a:lnTo>
                    <a:pt x="10370940" y="8806251"/>
                  </a:lnTo>
                  <a:lnTo>
                    <a:pt x="10389033" y="8764435"/>
                  </a:lnTo>
                  <a:lnTo>
                    <a:pt x="10406684" y="8722384"/>
                  </a:lnTo>
                  <a:lnTo>
                    <a:pt x="10423887" y="8680102"/>
                  </a:lnTo>
                  <a:lnTo>
                    <a:pt x="10440642" y="8637591"/>
                  </a:lnTo>
                  <a:lnTo>
                    <a:pt x="10456944" y="8594855"/>
                  </a:lnTo>
                  <a:lnTo>
                    <a:pt x="10472791" y="8551896"/>
                  </a:lnTo>
                  <a:lnTo>
                    <a:pt x="10488180" y="8508718"/>
                  </a:lnTo>
                  <a:lnTo>
                    <a:pt x="10503107" y="8465323"/>
                  </a:lnTo>
                  <a:lnTo>
                    <a:pt x="10517571" y="8421714"/>
                  </a:lnTo>
                  <a:lnTo>
                    <a:pt x="10531567" y="8377894"/>
                  </a:lnTo>
                  <a:lnTo>
                    <a:pt x="10545094" y="8333867"/>
                  </a:lnTo>
                  <a:lnTo>
                    <a:pt x="10558148" y="8289634"/>
                  </a:lnTo>
                  <a:lnTo>
                    <a:pt x="10570726" y="8245200"/>
                  </a:lnTo>
                  <a:lnTo>
                    <a:pt x="10582825" y="8200566"/>
                  </a:lnTo>
                  <a:lnTo>
                    <a:pt x="10594442" y="8155737"/>
                  </a:lnTo>
                  <a:lnTo>
                    <a:pt x="10605575" y="8110714"/>
                  </a:lnTo>
                  <a:lnTo>
                    <a:pt x="10616220" y="8065502"/>
                  </a:lnTo>
                  <a:lnTo>
                    <a:pt x="10626374" y="8020102"/>
                  </a:lnTo>
                  <a:lnTo>
                    <a:pt x="10636035" y="7974518"/>
                  </a:lnTo>
                  <a:lnTo>
                    <a:pt x="10645200" y="7928752"/>
                  </a:lnTo>
                  <a:lnTo>
                    <a:pt x="10653865" y="7882808"/>
                  </a:lnTo>
                  <a:lnTo>
                    <a:pt x="10662028" y="7836689"/>
                  </a:lnTo>
                  <a:lnTo>
                    <a:pt x="10669685" y="7790397"/>
                  </a:lnTo>
                  <a:lnTo>
                    <a:pt x="10676835" y="7743935"/>
                  </a:lnTo>
                  <a:lnTo>
                    <a:pt x="10683473" y="7697307"/>
                  </a:lnTo>
                  <a:lnTo>
                    <a:pt x="10689597" y="7650515"/>
                  </a:lnTo>
                  <a:lnTo>
                    <a:pt x="10695204" y="7603563"/>
                  </a:lnTo>
                  <a:lnTo>
                    <a:pt x="10700291" y="7556452"/>
                  </a:lnTo>
                  <a:lnTo>
                    <a:pt x="10704855" y="7509187"/>
                  </a:lnTo>
                  <a:lnTo>
                    <a:pt x="10708893" y="7461770"/>
                  </a:lnTo>
                  <a:lnTo>
                    <a:pt x="10712402" y="7414204"/>
                  </a:lnTo>
                  <a:lnTo>
                    <a:pt x="10715379" y="7366492"/>
                  </a:lnTo>
                  <a:lnTo>
                    <a:pt x="10717822" y="7318637"/>
                  </a:lnTo>
                  <a:lnTo>
                    <a:pt x="10719727" y="7270642"/>
                  </a:lnTo>
                  <a:lnTo>
                    <a:pt x="10721091" y="7222510"/>
                  </a:lnTo>
                  <a:lnTo>
                    <a:pt x="10721912" y="7174243"/>
                  </a:lnTo>
                  <a:lnTo>
                    <a:pt x="10722186" y="7125845"/>
                  </a:lnTo>
                  <a:lnTo>
                    <a:pt x="10722186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31128" y="6203838"/>
              <a:ext cx="5638800" cy="525780"/>
            </a:xfrm>
            <a:custGeom>
              <a:avLst/>
              <a:gdLst/>
              <a:ahLst/>
              <a:cxnLst/>
              <a:rect l="l" t="t" r="r" b="b"/>
              <a:pathLst>
                <a:path w="5638800" h="525779">
                  <a:moveTo>
                    <a:pt x="5638372" y="0"/>
                  </a:moveTo>
                  <a:lnTo>
                    <a:pt x="0" y="0"/>
                  </a:lnTo>
                  <a:lnTo>
                    <a:pt x="54364" y="525659"/>
                  </a:lnTo>
                  <a:lnTo>
                    <a:pt x="5638372" y="525659"/>
                  </a:lnTo>
                  <a:lnTo>
                    <a:pt x="56383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31128" y="6203838"/>
              <a:ext cx="5638800" cy="525780"/>
            </a:xfrm>
            <a:custGeom>
              <a:avLst/>
              <a:gdLst/>
              <a:ahLst/>
              <a:cxnLst/>
              <a:rect l="l" t="t" r="r" b="b"/>
              <a:pathLst>
                <a:path w="5638800" h="525779">
                  <a:moveTo>
                    <a:pt x="5638372" y="0"/>
                  </a:moveTo>
                  <a:lnTo>
                    <a:pt x="0" y="0"/>
                  </a:lnTo>
                  <a:lnTo>
                    <a:pt x="54364" y="525659"/>
                  </a:lnTo>
                  <a:lnTo>
                    <a:pt x="5638372" y="525659"/>
                  </a:lnTo>
                  <a:lnTo>
                    <a:pt x="5638372" y="0"/>
                  </a:lnTo>
                  <a:close/>
                </a:path>
              </a:pathLst>
            </a:custGeom>
            <a:ln w="28125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5378" y="4567984"/>
              <a:ext cx="6872000" cy="266897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350344" y="8964238"/>
              <a:ext cx="5434965" cy="808990"/>
            </a:xfrm>
            <a:custGeom>
              <a:avLst/>
              <a:gdLst/>
              <a:ahLst/>
              <a:cxnLst/>
              <a:rect l="l" t="t" r="r" b="b"/>
              <a:pathLst>
                <a:path w="5434965" h="808990">
                  <a:moveTo>
                    <a:pt x="5029982" y="0"/>
                  </a:moveTo>
                  <a:lnTo>
                    <a:pt x="404343" y="0"/>
                  </a:lnTo>
                  <a:lnTo>
                    <a:pt x="357254" y="2725"/>
                  </a:lnTo>
                  <a:lnTo>
                    <a:pt x="311743" y="10697"/>
                  </a:lnTo>
                  <a:lnTo>
                    <a:pt x="268116" y="23611"/>
                  </a:lnTo>
                  <a:lnTo>
                    <a:pt x="226679" y="41160"/>
                  </a:lnTo>
                  <a:lnTo>
                    <a:pt x="187737" y="63039"/>
                  </a:lnTo>
                  <a:lnTo>
                    <a:pt x="151596" y="88941"/>
                  </a:lnTo>
                  <a:lnTo>
                    <a:pt x="118563" y="118563"/>
                  </a:lnTo>
                  <a:lnTo>
                    <a:pt x="88941" y="151596"/>
                  </a:lnTo>
                  <a:lnTo>
                    <a:pt x="63039" y="187737"/>
                  </a:lnTo>
                  <a:lnTo>
                    <a:pt x="41160" y="226679"/>
                  </a:lnTo>
                  <a:lnTo>
                    <a:pt x="23611" y="268116"/>
                  </a:lnTo>
                  <a:lnTo>
                    <a:pt x="10697" y="311743"/>
                  </a:lnTo>
                  <a:lnTo>
                    <a:pt x="2725" y="357254"/>
                  </a:lnTo>
                  <a:lnTo>
                    <a:pt x="0" y="404343"/>
                  </a:lnTo>
                  <a:lnTo>
                    <a:pt x="2725" y="451434"/>
                  </a:lnTo>
                  <a:lnTo>
                    <a:pt x="10697" y="496947"/>
                  </a:lnTo>
                  <a:lnTo>
                    <a:pt x="23611" y="540576"/>
                  </a:lnTo>
                  <a:lnTo>
                    <a:pt x="41160" y="582014"/>
                  </a:lnTo>
                  <a:lnTo>
                    <a:pt x="63039" y="620957"/>
                  </a:lnTo>
                  <a:lnTo>
                    <a:pt x="88941" y="657099"/>
                  </a:lnTo>
                  <a:lnTo>
                    <a:pt x="118563" y="690133"/>
                  </a:lnTo>
                  <a:lnTo>
                    <a:pt x="151596" y="719755"/>
                  </a:lnTo>
                  <a:lnTo>
                    <a:pt x="187737" y="745658"/>
                  </a:lnTo>
                  <a:lnTo>
                    <a:pt x="226679" y="767537"/>
                  </a:lnTo>
                  <a:lnTo>
                    <a:pt x="268116" y="785086"/>
                  </a:lnTo>
                  <a:lnTo>
                    <a:pt x="311743" y="798000"/>
                  </a:lnTo>
                  <a:lnTo>
                    <a:pt x="357254" y="805972"/>
                  </a:lnTo>
                  <a:lnTo>
                    <a:pt x="404343" y="808697"/>
                  </a:lnTo>
                  <a:lnTo>
                    <a:pt x="5029982" y="808697"/>
                  </a:lnTo>
                  <a:lnTo>
                    <a:pt x="5077074" y="805972"/>
                  </a:lnTo>
                  <a:lnTo>
                    <a:pt x="5122586" y="798000"/>
                  </a:lnTo>
                  <a:lnTo>
                    <a:pt x="5166215" y="785086"/>
                  </a:lnTo>
                  <a:lnTo>
                    <a:pt x="5207653" y="767537"/>
                  </a:lnTo>
                  <a:lnTo>
                    <a:pt x="5246596" y="745658"/>
                  </a:lnTo>
                  <a:lnTo>
                    <a:pt x="5282738" y="719755"/>
                  </a:lnTo>
                  <a:lnTo>
                    <a:pt x="5315772" y="690133"/>
                  </a:lnTo>
                  <a:lnTo>
                    <a:pt x="5345394" y="657099"/>
                  </a:lnTo>
                  <a:lnTo>
                    <a:pt x="5371297" y="620957"/>
                  </a:lnTo>
                  <a:lnTo>
                    <a:pt x="5393176" y="582014"/>
                  </a:lnTo>
                  <a:lnTo>
                    <a:pt x="5410725" y="540576"/>
                  </a:lnTo>
                  <a:lnTo>
                    <a:pt x="5423639" y="496947"/>
                  </a:lnTo>
                  <a:lnTo>
                    <a:pt x="5431611" y="451434"/>
                  </a:lnTo>
                  <a:lnTo>
                    <a:pt x="5434337" y="404343"/>
                  </a:lnTo>
                  <a:lnTo>
                    <a:pt x="5431611" y="357254"/>
                  </a:lnTo>
                  <a:lnTo>
                    <a:pt x="5423639" y="311743"/>
                  </a:lnTo>
                  <a:lnTo>
                    <a:pt x="5410725" y="268116"/>
                  </a:lnTo>
                  <a:lnTo>
                    <a:pt x="5393176" y="226679"/>
                  </a:lnTo>
                  <a:lnTo>
                    <a:pt x="5371297" y="187737"/>
                  </a:lnTo>
                  <a:lnTo>
                    <a:pt x="5345394" y="151596"/>
                  </a:lnTo>
                  <a:lnTo>
                    <a:pt x="5315772" y="118563"/>
                  </a:lnTo>
                  <a:lnTo>
                    <a:pt x="5282738" y="88941"/>
                  </a:lnTo>
                  <a:lnTo>
                    <a:pt x="5246596" y="63039"/>
                  </a:lnTo>
                  <a:lnTo>
                    <a:pt x="5207653" y="41160"/>
                  </a:lnTo>
                  <a:lnTo>
                    <a:pt x="5166215" y="23611"/>
                  </a:lnTo>
                  <a:lnTo>
                    <a:pt x="5122586" y="10697"/>
                  </a:lnTo>
                  <a:lnTo>
                    <a:pt x="5077074" y="2725"/>
                  </a:lnTo>
                  <a:lnTo>
                    <a:pt x="50299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35161" y="9076061"/>
              <a:ext cx="5205095" cy="585470"/>
            </a:xfrm>
            <a:custGeom>
              <a:avLst/>
              <a:gdLst/>
              <a:ahLst/>
              <a:cxnLst/>
              <a:rect l="l" t="t" r="r" b="b"/>
              <a:pathLst>
                <a:path w="5205095" h="585470">
                  <a:moveTo>
                    <a:pt x="585063" y="292531"/>
                  </a:moveTo>
                  <a:lnTo>
                    <a:pt x="581240" y="245084"/>
                  </a:lnTo>
                  <a:lnTo>
                    <a:pt x="570153" y="200063"/>
                  </a:lnTo>
                  <a:lnTo>
                    <a:pt x="552411" y="158089"/>
                  </a:lnTo>
                  <a:lnTo>
                    <a:pt x="528624" y="119761"/>
                  </a:lnTo>
                  <a:lnTo>
                    <a:pt x="499389" y="85674"/>
                  </a:lnTo>
                  <a:lnTo>
                    <a:pt x="465302" y="56438"/>
                  </a:lnTo>
                  <a:lnTo>
                    <a:pt x="426974" y="32651"/>
                  </a:lnTo>
                  <a:lnTo>
                    <a:pt x="385000" y="14909"/>
                  </a:lnTo>
                  <a:lnTo>
                    <a:pt x="339979" y="3822"/>
                  </a:lnTo>
                  <a:lnTo>
                    <a:pt x="292531" y="0"/>
                  </a:lnTo>
                  <a:lnTo>
                    <a:pt x="245084" y="3822"/>
                  </a:lnTo>
                  <a:lnTo>
                    <a:pt x="200063" y="14909"/>
                  </a:lnTo>
                  <a:lnTo>
                    <a:pt x="158089" y="32651"/>
                  </a:lnTo>
                  <a:lnTo>
                    <a:pt x="119761" y="56438"/>
                  </a:lnTo>
                  <a:lnTo>
                    <a:pt x="85674" y="85674"/>
                  </a:lnTo>
                  <a:lnTo>
                    <a:pt x="56438" y="119761"/>
                  </a:lnTo>
                  <a:lnTo>
                    <a:pt x="32651" y="158089"/>
                  </a:lnTo>
                  <a:lnTo>
                    <a:pt x="14909" y="200063"/>
                  </a:lnTo>
                  <a:lnTo>
                    <a:pt x="3822" y="245084"/>
                  </a:lnTo>
                  <a:lnTo>
                    <a:pt x="0" y="292531"/>
                  </a:lnTo>
                  <a:lnTo>
                    <a:pt x="3822" y="339979"/>
                  </a:lnTo>
                  <a:lnTo>
                    <a:pt x="14909" y="385000"/>
                  </a:lnTo>
                  <a:lnTo>
                    <a:pt x="32651" y="426974"/>
                  </a:lnTo>
                  <a:lnTo>
                    <a:pt x="56438" y="465302"/>
                  </a:lnTo>
                  <a:lnTo>
                    <a:pt x="85674" y="499389"/>
                  </a:lnTo>
                  <a:lnTo>
                    <a:pt x="119761" y="528624"/>
                  </a:lnTo>
                  <a:lnTo>
                    <a:pt x="158089" y="552411"/>
                  </a:lnTo>
                  <a:lnTo>
                    <a:pt x="200063" y="570153"/>
                  </a:lnTo>
                  <a:lnTo>
                    <a:pt x="245084" y="581240"/>
                  </a:lnTo>
                  <a:lnTo>
                    <a:pt x="292531" y="585063"/>
                  </a:lnTo>
                  <a:lnTo>
                    <a:pt x="339979" y="581240"/>
                  </a:lnTo>
                  <a:lnTo>
                    <a:pt x="385000" y="570153"/>
                  </a:lnTo>
                  <a:lnTo>
                    <a:pt x="426974" y="552411"/>
                  </a:lnTo>
                  <a:lnTo>
                    <a:pt x="465302" y="528624"/>
                  </a:lnTo>
                  <a:lnTo>
                    <a:pt x="499389" y="499389"/>
                  </a:lnTo>
                  <a:lnTo>
                    <a:pt x="528624" y="465302"/>
                  </a:lnTo>
                  <a:lnTo>
                    <a:pt x="552411" y="426974"/>
                  </a:lnTo>
                  <a:lnTo>
                    <a:pt x="570153" y="385000"/>
                  </a:lnTo>
                  <a:lnTo>
                    <a:pt x="581240" y="339979"/>
                  </a:lnTo>
                  <a:lnTo>
                    <a:pt x="585063" y="292531"/>
                  </a:lnTo>
                  <a:close/>
                </a:path>
                <a:path w="5205095" h="585470">
                  <a:moveTo>
                    <a:pt x="2125065" y="292531"/>
                  </a:moveTo>
                  <a:lnTo>
                    <a:pt x="2121230" y="245084"/>
                  </a:lnTo>
                  <a:lnTo>
                    <a:pt x="2110143" y="200063"/>
                  </a:lnTo>
                  <a:lnTo>
                    <a:pt x="2092413" y="158089"/>
                  </a:lnTo>
                  <a:lnTo>
                    <a:pt x="2068614" y="119761"/>
                  </a:lnTo>
                  <a:lnTo>
                    <a:pt x="2039378" y="85674"/>
                  </a:lnTo>
                  <a:lnTo>
                    <a:pt x="2005291" y="56438"/>
                  </a:lnTo>
                  <a:lnTo>
                    <a:pt x="1966963" y="32651"/>
                  </a:lnTo>
                  <a:lnTo>
                    <a:pt x="1924989" y="14909"/>
                  </a:lnTo>
                  <a:lnTo>
                    <a:pt x="1879981" y="3822"/>
                  </a:lnTo>
                  <a:lnTo>
                    <a:pt x="1832521" y="0"/>
                  </a:lnTo>
                  <a:lnTo>
                    <a:pt x="1785073" y="3822"/>
                  </a:lnTo>
                  <a:lnTo>
                    <a:pt x="1740065" y="14909"/>
                  </a:lnTo>
                  <a:lnTo>
                    <a:pt x="1698091" y="32651"/>
                  </a:lnTo>
                  <a:lnTo>
                    <a:pt x="1659763" y="56438"/>
                  </a:lnTo>
                  <a:lnTo>
                    <a:pt x="1625676" y="85674"/>
                  </a:lnTo>
                  <a:lnTo>
                    <a:pt x="1596428" y="119761"/>
                  </a:lnTo>
                  <a:lnTo>
                    <a:pt x="1572641" y="158089"/>
                  </a:lnTo>
                  <a:lnTo>
                    <a:pt x="1554899" y="200063"/>
                  </a:lnTo>
                  <a:lnTo>
                    <a:pt x="1543824" y="245084"/>
                  </a:lnTo>
                  <a:lnTo>
                    <a:pt x="1539989" y="292531"/>
                  </a:lnTo>
                  <a:lnTo>
                    <a:pt x="1543824" y="339979"/>
                  </a:lnTo>
                  <a:lnTo>
                    <a:pt x="1554899" y="385000"/>
                  </a:lnTo>
                  <a:lnTo>
                    <a:pt x="1572641" y="426974"/>
                  </a:lnTo>
                  <a:lnTo>
                    <a:pt x="1596428" y="465302"/>
                  </a:lnTo>
                  <a:lnTo>
                    <a:pt x="1625676" y="499389"/>
                  </a:lnTo>
                  <a:lnTo>
                    <a:pt x="1659763" y="528624"/>
                  </a:lnTo>
                  <a:lnTo>
                    <a:pt x="1698091" y="552411"/>
                  </a:lnTo>
                  <a:lnTo>
                    <a:pt x="1740065" y="570153"/>
                  </a:lnTo>
                  <a:lnTo>
                    <a:pt x="1785073" y="581240"/>
                  </a:lnTo>
                  <a:lnTo>
                    <a:pt x="1832521" y="585063"/>
                  </a:lnTo>
                  <a:lnTo>
                    <a:pt x="1879981" y="581240"/>
                  </a:lnTo>
                  <a:lnTo>
                    <a:pt x="1924989" y="570153"/>
                  </a:lnTo>
                  <a:lnTo>
                    <a:pt x="1966963" y="552411"/>
                  </a:lnTo>
                  <a:lnTo>
                    <a:pt x="2005291" y="528624"/>
                  </a:lnTo>
                  <a:lnTo>
                    <a:pt x="2039378" y="499389"/>
                  </a:lnTo>
                  <a:lnTo>
                    <a:pt x="2068614" y="465302"/>
                  </a:lnTo>
                  <a:lnTo>
                    <a:pt x="2092413" y="426974"/>
                  </a:lnTo>
                  <a:lnTo>
                    <a:pt x="2110143" y="385000"/>
                  </a:lnTo>
                  <a:lnTo>
                    <a:pt x="2121230" y="339979"/>
                  </a:lnTo>
                  <a:lnTo>
                    <a:pt x="2125065" y="292531"/>
                  </a:lnTo>
                  <a:close/>
                </a:path>
                <a:path w="5205095" h="585470">
                  <a:moveTo>
                    <a:pt x="3665055" y="292531"/>
                  </a:moveTo>
                  <a:lnTo>
                    <a:pt x="3661232" y="245084"/>
                  </a:lnTo>
                  <a:lnTo>
                    <a:pt x="3650145" y="200063"/>
                  </a:lnTo>
                  <a:lnTo>
                    <a:pt x="3632403" y="158089"/>
                  </a:lnTo>
                  <a:lnTo>
                    <a:pt x="3608616" y="119761"/>
                  </a:lnTo>
                  <a:lnTo>
                    <a:pt x="3579380" y="85674"/>
                  </a:lnTo>
                  <a:lnTo>
                    <a:pt x="3545294" y="56438"/>
                  </a:lnTo>
                  <a:lnTo>
                    <a:pt x="3506965" y="32651"/>
                  </a:lnTo>
                  <a:lnTo>
                    <a:pt x="3464991" y="14909"/>
                  </a:lnTo>
                  <a:lnTo>
                    <a:pt x="3419970" y="3822"/>
                  </a:lnTo>
                  <a:lnTo>
                    <a:pt x="3372523" y="0"/>
                  </a:lnTo>
                  <a:lnTo>
                    <a:pt x="3325076" y="3822"/>
                  </a:lnTo>
                  <a:lnTo>
                    <a:pt x="3280054" y="14909"/>
                  </a:lnTo>
                  <a:lnTo>
                    <a:pt x="3238081" y="32651"/>
                  </a:lnTo>
                  <a:lnTo>
                    <a:pt x="3199752" y="56438"/>
                  </a:lnTo>
                  <a:lnTo>
                    <a:pt x="3165665" y="85674"/>
                  </a:lnTo>
                  <a:lnTo>
                    <a:pt x="3136430" y="119761"/>
                  </a:lnTo>
                  <a:lnTo>
                    <a:pt x="3112643" y="158089"/>
                  </a:lnTo>
                  <a:lnTo>
                    <a:pt x="3094901" y="200063"/>
                  </a:lnTo>
                  <a:lnTo>
                    <a:pt x="3083814" y="245084"/>
                  </a:lnTo>
                  <a:lnTo>
                    <a:pt x="3079991" y="292531"/>
                  </a:lnTo>
                  <a:lnTo>
                    <a:pt x="3083814" y="339979"/>
                  </a:lnTo>
                  <a:lnTo>
                    <a:pt x="3094901" y="385000"/>
                  </a:lnTo>
                  <a:lnTo>
                    <a:pt x="3112643" y="426974"/>
                  </a:lnTo>
                  <a:lnTo>
                    <a:pt x="3136430" y="465302"/>
                  </a:lnTo>
                  <a:lnTo>
                    <a:pt x="3165665" y="499389"/>
                  </a:lnTo>
                  <a:lnTo>
                    <a:pt x="3199752" y="528624"/>
                  </a:lnTo>
                  <a:lnTo>
                    <a:pt x="3238081" y="552411"/>
                  </a:lnTo>
                  <a:lnTo>
                    <a:pt x="3280054" y="570153"/>
                  </a:lnTo>
                  <a:lnTo>
                    <a:pt x="3325076" y="581240"/>
                  </a:lnTo>
                  <a:lnTo>
                    <a:pt x="3372523" y="585063"/>
                  </a:lnTo>
                  <a:lnTo>
                    <a:pt x="3419970" y="581240"/>
                  </a:lnTo>
                  <a:lnTo>
                    <a:pt x="3464991" y="570153"/>
                  </a:lnTo>
                  <a:lnTo>
                    <a:pt x="3506965" y="552411"/>
                  </a:lnTo>
                  <a:lnTo>
                    <a:pt x="3545294" y="528624"/>
                  </a:lnTo>
                  <a:lnTo>
                    <a:pt x="3579380" y="499389"/>
                  </a:lnTo>
                  <a:lnTo>
                    <a:pt x="3608616" y="465302"/>
                  </a:lnTo>
                  <a:lnTo>
                    <a:pt x="3632403" y="426974"/>
                  </a:lnTo>
                  <a:lnTo>
                    <a:pt x="3650145" y="385000"/>
                  </a:lnTo>
                  <a:lnTo>
                    <a:pt x="3661232" y="339979"/>
                  </a:lnTo>
                  <a:lnTo>
                    <a:pt x="3665055" y="292531"/>
                  </a:lnTo>
                  <a:close/>
                </a:path>
                <a:path w="5205095" h="585470">
                  <a:moveTo>
                    <a:pt x="5205057" y="292531"/>
                  </a:moveTo>
                  <a:lnTo>
                    <a:pt x="5201221" y="245084"/>
                  </a:lnTo>
                  <a:lnTo>
                    <a:pt x="5190134" y="200063"/>
                  </a:lnTo>
                  <a:lnTo>
                    <a:pt x="5172405" y="158089"/>
                  </a:lnTo>
                  <a:lnTo>
                    <a:pt x="5148605" y="119761"/>
                  </a:lnTo>
                  <a:lnTo>
                    <a:pt x="5119370" y="85674"/>
                  </a:lnTo>
                  <a:lnTo>
                    <a:pt x="5085283" y="56438"/>
                  </a:lnTo>
                  <a:lnTo>
                    <a:pt x="5046954" y="32651"/>
                  </a:lnTo>
                  <a:lnTo>
                    <a:pt x="5004981" y="14909"/>
                  </a:lnTo>
                  <a:lnTo>
                    <a:pt x="4959972" y="3822"/>
                  </a:lnTo>
                  <a:lnTo>
                    <a:pt x="4912512" y="0"/>
                  </a:lnTo>
                  <a:lnTo>
                    <a:pt x="4865065" y="3822"/>
                  </a:lnTo>
                  <a:lnTo>
                    <a:pt x="4820056" y="14909"/>
                  </a:lnTo>
                  <a:lnTo>
                    <a:pt x="4778083" y="32651"/>
                  </a:lnTo>
                  <a:lnTo>
                    <a:pt x="4739741" y="56438"/>
                  </a:lnTo>
                  <a:lnTo>
                    <a:pt x="4705655" y="85674"/>
                  </a:lnTo>
                  <a:lnTo>
                    <a:pt x="4676419" y="119761"/>
                  </a:lnTo>
                  <a:lnTo>
                    <a:pt x="4652632" y="158089"/>
                  </a:lnTo>
                  <a:lnTo>
                    <a:pt x="4634890" y="200063"/>
                  </a:lnTo>
                  <a:lnTo>
                    <a:pt x="4623803" y="245084"/>
                  </a:lnTo>
                  <a:lnTo>
                    <a:pt x="4619980" y="292531"/>
                  </a:lnTo>
                  <a:lnTo>
                    <a:pt x="4623803" y="339979"/>
                  </a:lnTo>
                  <a:lnTo>
                    <a:pt x="4634890" y="385000"/>
                  </a:lnTo>
                  <a:lnTo>
                    <a:pt x="4652632" y="426974"/>
                  </a:lnTo>
                  <a:lnTo>
                    <a:pt x="4676419" y="465302"/>
                  </a:lnTo>
                  <a:lnTo>
                    <a:pt x="4705655" y="499389"/>
                  </a:lnTo>
                  <a:lnTo>
                    <a:pt x="4739741" y="528624"/>
                  </a:lnTo>
                  <a:lnTo>
                    <a:pt x="4778083" y="552411"/>
                  </a:lnTo>
                  <a:lnTo>
                    <a:pt x="4820056" y="570153"/>
                  </a:lnTo>
                  <a:lnTo>
                    <a:pt x="4865065" y="581240"/>
                  </a:lnTo>
                  <a:lnTo>
                    <a:pt x="4912512" y="585063"/>
                  </a:lnTo>
                  <a:lnTo>
                    <a:pt x="4959972" y="581240"/>
                  </a:lnTo>
                  <a:lnTo>
                    <a:pt x="5004981" y="570153"/>
                  </a:lnTo>
                  <a:lnTo>
                    <a:pt x="5046954" y="552411"/>
                  </a:lnTo>
                  <a:lnTo>
                    <a:pt x="5085283" y="528624"/>
                  </a:lnTo>
                  <a:lnTo>
                    <a:pt x="5119370" y="499389"/>
                  </a:lnTo>
                  <a:lnTo>
                    <a:pt x="5148605" y="465302"/>
                  </a:lnTo>
                  <a:lnTo>
                    <a:pt x="5172405" y="426974"/>
                  </a:lnTo>
                  <a:lnTo>
                    <a:pt x="5190134" y="385000"/>
                  </a:lnTo>
                  <a:lnTo>
                    <a:pt x="5201221" y="339979"/>
                  </a:lnTo>
                  <a:lnTo>
                    <a:pt x="5205057" y="292531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00438" y="7661362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5" h="654684">
                  <a:moveTo>
                    <a:pt x="327257" y="0"/>
                  </a:moveTo>
                  <a:lnTo>
                    <a:pt x="278963" y="3554"/>
                  </a:lnTo>
                  <a:lnTo>
                    <a:pt x="232848" y="13879"/>
                  </a:lnTo>
                  <a:lnTo>
                    <a:pt x="189421" y="30463"/>
                  </a:lnTo>
                  <a:lnTo>
                    <a:pt x="149192" y="52797"/>
                  </a:lnTo>
                  <a:lnTo>
                    <a:pt x="112671" y="80370"/>
                  </a:lnTo>
                  <a:lnTo>
                    <a:pt x="80370" y="112671"/>
                  </a:lnTo>
                  <a:lnTo>
                    <a:pt x="52797" y="149192"/>
                  </a:lnTo>
                  <a:lnTo>
                    <a:pt x="30463" y="189421"/>
                  </a:lnTo>
                  <a:lnTo>
                    <a:pt x="13879" y="232848"/>
                  </a:lnTo>
                  <a:lnTo>
                    <a:pt x="3554" y="278963"/>
                  </a:lnTo>
                  <a:lnTo>
                    <a:pt x="0" y="327257"/>
                  </a:lnTo>
                  <a:lnTo>
                    <a:pt x="3554" y="375550"/>
                  </a:lnTo>
                  <a:lnTo>
                    <a:pt x="13879" y="421665"/>
                  </a:lnTo>
                  <a:lnTo>
                    <a:pt x="30463" y="465093"/>
                  </a:lnTo>
                  <a:lnTo>
                    <a:pt x="52797" y="505321"/>
                  </a:lnTo>
                  <a:lnTo>
                    <a:pt x="80370" y="541842"/>
                  </a:lnTo>
                  <a:lnTo>
                    <a:pt x="112671" y="574143"/>
                  </a:lnTo>
                  <a:lnTo>
                    <a:pt x="149192" y="601716"/>
                  </a:lnTo>
                  <a:lnTo>
                    <a:pt x="189421" y="624050"/>
                  </a:lnTo>
                  <a:lnTo>
                    <a:pt x="232848" y="640634"/>
                  </a:lnTo>
                  <a:lnTo>
                    <a:pt x="278963" y="650959"/>
                  </a:lnTo>
                  <a:lnTo>
                    <a:pt x="327257" y="654514"/>
                  </a:lnTo>
                  <a:lnTo>
                    <a:pt x="375550" y="650959"/>
                  </a:lnTo>
                  <a:lnTo>
                    <a:pt x="421666" y="640634"/>
                  </a:lnTo>
                  <a:lnTo>
                    <a:pt x="465094" y="624050"/>
                  </a:lnTo>
                  <a:lnTo>
                    <a:pt x="505325" y="601716"/>
                  </a:lnTo>
                  <a:lnTo>
                    <a:pt x="541846" y="574143"/>
                  </a:lnTo>
                  <a:lnTo>
                    <a:pt x="574149" y="541842"/>
                  </a:lnTo>
                  <a:lnTo>
                    <a:pt x="601723" y="505321"/>
                  </a:lnTo>
                  <a:lnTo>
                    <a:pt x="624058" y="465093"/>
                  </a:lnTo>
                  <a:lnTo>
                    <a:pt x="640644" y="421665"/>
                  </a:lnTo>
                  <a:lnTo>
                    <a:pt x="650969" y="375550"/>
                  </a:lnTo>
                  <a:lnTo>
                    <a:pt x="654524" y="327257"/>
                  </a:lnTo>
                  <a:lnTo>
                    <a:pt x="650969" y="278963"/>
                  </a:lnTo>
                  <a:lnTo>
                    <a:pt x="640644" y="232848"/>
                  </a:lnTo>
                  <a:lnTo>
                    <a:pt x="624058" y="189421"/>
                  </a:lnTo>
                  <a:lnTo>
                    <a:pt x="601723" y="149192"/>
                  </a:lnTo>
                  <a:lnTo>
                    <a:pt x="574149" y="112671"/>
                  </a:lnTo>
                  <a:lnTo>
                    <a:pt x="541846" y="80370"/>
                  </a:lnTo>
                  <a:lnTo>
                    <a:pt x="505325" y="52797"/>
                  </a:lnTo>
                  <a:lnTo>
                    <a:pt x="465094" y="30463"/>
                  </a:lnTo>
                  <a:lnTo>
                    <a:pt x="421666" y="13879"/>
                  </a:lnTo>
                  <a:lnTo>
                    <a:pt x="375550" y="3554"/>
                  </a:lnTo>
                  <a:lnTo>
                    <a:pt x="32725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65710" y="7626637"/>
              <a:ext cx="724535" cy="724535"/>
            </a:xfrm>
            <a:custGeom>
              <a:avLst/>
              <a:gdLst/>
              <a:ahLst/>
              <a:cxnLst/>
              <a:rect l="l" t="t" r="r" b="b"/>
              <a:pathLst>
                <a:path w="724535" h="724534">
                  <a:moveTo>
                    <a:pt x="361988" y="0"/>
                  </a:moveTo>
                  <a:lnTo>
                    <a:pt x="312937" y="3310"/>
                  </a:lnTo>
                  <a:lnTo>
                    <a:pt x="265870" y="12952"/>
                  </a:lnTo>
                  <a:lnTo>
                    <a:pt x="221223" y="28491"/>
                  </a:lnTo>
                  <a:lnTo>
                    <a:pt x="179430" y="49491"/>
                  </a:lnTo>
                  <a:lnTo>
                    <a:pt x="140926" y="75520"/>
                  </a:lnTo>
                  <a:lnTo>
                    <a:pt x="106145" y="106142"/>
                  </a:lnTo>
                  <a:lnTo>
                    <a:pt x="75523" y="140922"/>
                  </a:lnTo>
                  <a:lnTo>
                    <a:pt x="49494" y="179425"/>
                  </a:lnTo>
                  <a:lnTo>
                    <a:pt x="28492" y="221219"/>
                  </a:lnTo>
                  <a:lnTo>
                    <a:pt x="12953" y="265867"/>
                  </a:lnTo>
                  <a:lnTo>
                    <a:pt x="3310" y="312935"/>
                  </a:lnTo>
                  <a:lnTo>
                    <a:pt x="0" y="361988"/>
                  </a:lnTo>
                  <a:lnTo>
                    <a:pt x="3310" y="411038"/>
                  </a:lnTo>
                  <a:lnTo>
                    <a:pt x="12953" y="458102"/>
                  </a:lnTo>
                  <a:lnTo>
                    <a:pt x="28492" y="502748"/>
                  </a:lnTo>
                  <a:lnTo>
                    <a:pt x="49494" y="544539"/>
                  </a:lnTo>
                  <a:lnTo>
                    <a:pt x="75523" y="583043"/>
                  </a:lnTo>
                  <a:lnTo>
                    <a:pt x="106145" y="617822"/>
                  </a:lnTo>
                  <a:lnTo>
                    <a:pt x="140926" y="648444"/>
                  </a:lnTo>
                  <a:lnTo>
                    <a:pt x="179430" y="674473"/>
                  </a:lnTo>
                  <a:lnTo>
                    <a:pt x="221223" y="695475"/>
                  </a:lnTo>
                  <a:lnTo>
                    <a:pt x="265870" y="711014"/>
                  </a:lnTo>
                  <a:lnTo>
                    <a:pt x="312937" y="720656"/>
                  </a:lnTo>
                  <a:lnTo>
                    <a:pt x="361988" y="723967"/>
                  </a:lnTo>
                  <a:lnTo>
                    <a:pt x="411040" y="720656"/>
                  </a:lnTo>
                  <a:lnTo>
                    <a:pt x="458107" y="711014"/>
                  </a:lnTo>
                  <a:lnTo>
                    <a:pt x="502754" y="695475"/>
                  </a:lnTo>
                  <a:lnTo>
                    <a:pt x="544547" y="674473"/>
                  </a:lnTo>
                  <a:lnTo>
                    <a:pt x="574072" y="654514"/>
                  </a:lnTo>
                  <a:lnTo>
                    <a:pt x="361988" y="654514"/>
                  </a:lnTo>
                  <a:lnTo>
                    <a:pt x="314537" y="650685"/>
                  </a:lnTo>
                  <a:lnTo>
                    <a:pt x="269524" y="639600"/>
                  </a:lnTo>
                  <a:lnTo>
                    <a:pt x="227550" y="621862"/>
                  </a:lnTo>
                  <a:lnTo>
                    <a:pt x="189220" y="598073"/>
                  </a:lnTo>
                  <a:lnTo>
                    <a:pt x="155134" y="568834"/>
                  </a:lnTo>
                  <a:lnTo>
                    <a:pt x="125894" y="534749"/>
                  </a:lnTo>
                  <a:lnTo>
                    <a:pt x="102105" y="496420"/>
                  </a:lnTo>
                  <a:lnTo>
                    <a:pt x="84366" y="454448"/>
                  </a:lnTo>
                  <a:lnTo>
                    <a:pt x="73282" y="409437"/>
                  </a:lnTo>
                  <a:lnTo>
                    <a:pt x="69453" y="361988"/>
                  </a:lnTo>
                  <a:lnTo>
                    <a:pt x="73282" y="314537"/>
                  </a:lnTo>
                  <a:lnTo>
                    <a:pt x="84366" y="269522"/>
                  </a:lnTo>
                  <a:lnTo>
                    <a:pt x="102105" y="227548"/>
                  </a:lnTo>
                  <a:lnTo>
                    <a:pt x="125894" y="189216"/>
                  </a:lnTo>
                  <a:lnTo>
                    <a:pt x="155134" y="155128"/>
                  </a:lnTo>
                  <a:lnTo>
                    <a:pt x="189220" y="125888"/>
                  </a:lnTo>
                  <a:lnTo>
                    <a:pt x="227550" y="102096"/>
                  </a:lnTo>
                  <a:lnTo>
                    <a:pt x="269524" y="84357"/>
                  </a:lnTo>
                  <a:lnTo>
                    <a:pt x="314537" y="73271"/>
                  </a:lnTo>
                  <a:lnTo>
                    <a:pt x="361988" y="69442"/>
                  </a:lnTo>
                  <a:lnTo>
                    <a:pt x="574060" y="69442"/>
                  </a:lnTo>
                  <a:lnTo>
                    <a:pt x="544547" y="49491"/>
                  </a:lnTo>
                  <a:lnTo>
                    <a:pt x="502754" y="28491"/>
                  </a:lnTo>
                  <a:lnTo>
                    <a:pt x="458107" y="12952"/>
                  </a:lnTo>
                  <a:lnTo>
                    <a:pt x="411040" y="3310"/>
                  </a:lnTo>
                  <a:lnTo>
                    <a:pt x="361988" y="0"/>
                  </a:lnTo>
                  <a:close/>
                </a:path>
                <a:path w="724535" h="724534">
                  <a:moveTo>
                    <a:pt x="574060" y="69442"/>
                  </a:moveTo>
                  <a:lnTo>
                    <a:pt x="361988" y="69442"/>
                  </a:lnTo>
                  <a:lnTo>
                    <a:pt x="409440" y="73271"/>
                  </a:lnTo>
                  <a:lnTo>
                    <a:pt x="454453" y="84357"/>
                  </a:lnTo>
                  <a:lnTo>
                    <a:pt x="496427" y="102096"/>
                  </a:lnTo>
                  <a:lnTo>
                    <a:pt x="534757" y="125888"/>
                  </a:lnTo>
                  <a:lnTo>
                    <a:pt x="568843" y="155128"/>
                  </a:lnTo>
                  <a:lnTo>
                    <a:pt x="598082" y="189216"/>
                  </a:lnTo>
                  <a:lnTo>
                    <a:pt x="621872" y="227548"/>
                  </a:lnTo>
                  <a:lnTo>
                    <a:pt x="639611" y="269522"/>
                  </a:lnTo>
                  <a:lnTo>
                    <a:pt x="650695" y="314537"/>
                  </a:lnTo>
                  <a:lnTo>
                    <a:pt x="654524" y="361988"/>
                  </a:lnTo>
                  <a:lnTo>
                    <a:pt x="650695" y="409437"/>
                  </a:lnTo>
                  <a:lnTo>
                    <a:pt x="639611" y="454448"/>
                  </a:lnTo>
                  <a:lnTo>
                    <a:pt x="621872" y="496420"/>
                  </a:lnTo>
                  <a:lnTo>
                    <a:pt x="598082" y="534749"/>
                  </a:lnTo>
                  <a:lnTo>
                    <a:pt x="568843" y="568834"/>
                  </a:lnTo>
                  <a:lnTo>
                    <a:pt x="534757" y="598073"/>
                  </a:lnTo>
                  <a:lnTo>
                    <a:pt x="496427" y="621862"/>
                  </a:lnTo>
                  <a:lnTo>
                    <a:pt x="454453" y="639600"/>
                  </a:lnTo>
                  <a:lnTo>
                    <a:pt x="409440" y="650685"/>
                  </a:lnTo>
                  <a:lnTo>
                    <a:pt x="361988" y="654514"/>
                  </a:lnTo>
                  <a:lnTo>
                    <a:pt x="574072" y="654514"/>
                  </a:lnTo>
                  <a:lnTo>
                    <a:pt x="617831" y="617822"/>
                  </a:lnTo>
                  <a:lnTo>
                    <a:pt x="648454" y="583043"/>
                  </a:lnTo>
                  <a:lnTo>
                    <a:pt x="674483" y="544539"/>
                  </a:lnTo>
                  <a:lnTo>
                    <a:pt x="695485" y="502748"/>
                  </a:lnTo>
                  <a:lnTo>
                    <a:pt x="711024" y="458102"/>
                  </a:lnTo>
                  <a:lnTo>
                    <a:pt x="720667" y="411038"/>
                  </a:lnTo>
                  <a:lnTo>
                    <a:pt x="723977" y="361988"/>
                  </a:lnTo>
                  <a:lnTo>
                    <a:pt x="720667" y="312935"/>
                  </a:lnTo>
                  <a:lnTo>
                    <a:pt x="711024" y="265867"/>
                  </a:lnTo>
                  <a:lnTo>
                    <a:pt x="695485" y="221219"/>
                  </a:lnTo>
                  <a:lnTo>
                    <a:pt x="674483" y="179425"/>
                  </a:lnTo>
                  <a:lnTo>
                    <a:pt x="648454" y="140922"/>
                  </a:lnTo>
                  <a:lnTo>
                    <a:pt x="617831" y="106142"/>
                  </a:lnTo>
                  <a:lnTo>
                    <a:pt x="583051" y="75520"/>
                  </a:lnTo>
                  <a:lnTo>
                    <a:pt x="574060" y="694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40436" y="7661362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5" h="654684">
                  <a:moveTo>
                    <a:pt x="327257" y="0"/>
                  </a:moveTo>
                  <a:lnTo>
                    <a:pt x="278963" y="3554"/>
                  </a:lnTo>
                  <a:lnTo>
                    <a:pt x="232848" y="13879"/>
                  </a:lnTo>
                  <a:lnTo>
                    <a:pt x="189421" y="30463"/>
                  </a:lnTo>
                  <a:lnTo>
                    <a:pt x="149192" y="52797"/>
                  </a:lnTo>
                  <a:lnTo>
                    <a:pt x="112671" y="80370"/>
                  </a:lnTo>
                  <a:lnTo>
                    <a:pt x="80370" y="112671"/>
                  </a:lnTo>
                  <a:lnTo>
                    <a:pt x="52797" y="149192"/>
                  </a:lnTo>
                  <a:lnTo>
                    <a:pt x="30463" y="189421"/>
                  </a:lnTo>
                  <a:lnTo>
                    <a:pt x="13879" y="232848"/>
                  </a:lnTo>
                  <a:lnTo>
                    <a:pt x="3554" y="278963"/>
                  </a:lnTo>
                  <a:lnTo>
                    <a:pt x="0" y="327257"/>
                  </a:lnTo>
                  <a:lnTo>
                    <a:pt x="3554" y="375550"/>
                  </a:lnTo>
                  <a:lnTo>
                    <a:pt x="13879" y="421665"/>
                  </a:lnTo>
                  <a:lnTo>
                    <a:pt x="30463" y="465093"/>
                  </a:lnTo>
                  <a:lnTo>
                    <a:pt x="52797" y="505321"/>
                  </a:lnTo>
                  <a:lnTo>
                    <a:pt x="80370" y="541842"/>
                  </a:lnTo>
                  <a:lnTo>
                    <a:pt x="112671" y="574143"/>
                  </a:lnTo>
                  <a:lnTo>
                    <a:pt x="149192" y="601716"/>
                  </a:lnTo>
                  <a:lnTo>
                    <a:pt x="189421" y="624050"/>
                  </a:lnTo>
                  <a:lnTo>
                    <a:pt x="232848" y="640634"/>
                  </a:lnTo>
                  <a:lnTo>
                    <a:pt x="278963" y="650959"/>
                  </a:lnTo>
                  <a:lnTo>
                    <a:pt x="327257" y="654514"/>
                  </a:lnTo>
                  <a:lnTo>
                    <a:pt x="375550" y="650959"/>
                  </a:lnTo>
                  <a:lnTo>
                    <a:pt x="421666" y="640634"/>
                  </a:lnTo>
                  <a:lnTo>
                    <a:pt x="465094" y="624050"/>
                  </a:lnTo>
                  <a:lnTo>
                    <a:pt x="505325" y="601716"/>
                  </a:lnTo>
                  <a:lnTo>
                    <a:pt x="541846" y="574143"/>
                  </a:lnTo>
                  <a:lnTo>
                    <a:pt x="574149" y="541842"/>
                  </a:lnTo>
                  <a:lnTo>
                    <a:pt x="601723" y="505321"/>
                  </a:lnTo>
                  <a:lnTo>
                    <a:pt x="624058" y="465093"/>
                  </a:lnTo>
                  <a:lnTo>
                    <a:pt x="640644" y="421665"/>
                  </a:lnTo>
                  <a:lnTo>
                    <a:pt x="650969" y="375550"/>
                  </a:lnTo>
                  <a:lnTo>
                    <a:pt x="654524" y="327257"/>
                  </a:lnTo>
                  <a:lnTo>
                    <a:pt x="650969" y="278963"/>
                  </a:lnTo>
                  <a:lnTo>
                    <a:pt x="640644" y="232848"/>
                  </a:lnTo>
                  <a:lnTo>
                    <a:pt x="624058" y="189421"/>
                  </a:lnTo>
                  <a:lnTo>
                    <a:pt x="601723" y="149192"/>
                  </a:lnTo>
                  <a:lnTo>
                    <a:pt x="574149" y="112671"/>
                  </a:lnTo>
                  <a:lnTo>
                    <a:pt x="541846" y="80370"/>
                  </a:lnTo>
                  <a:lnTo>
                    <a:pt x="505325" y="52797"/>
                  </a:lnTo>
                  <a:lnTo>
                    <a:pt x="465094" y="30463"/>
                  </a:lnTo>
                  <a:lnTo>
                    <a:pt x="421666" y="13879"/>
                  </a:lnTo>
                  <a:lnTo>
                    <a:pt x="375550" y="3554"/>
                  </a:lnTo>
                  <a:lnTo>
                    <a:pt x="32725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05704" y="7626637"/>
              <a:ext cx="724535" cy="724535"/>
            </a:xfrm>
            <a:custGeom>
              <a:avLst/>
              <a:gdLst/>
              <a:ahLst/>
              <a:cxnLst/>
              <a:rect l="l" t="t" r="r" b="b"/>
              <a:pathLst>
                <a:path w="724535" h="724534">
                  <a:moveTo>
                    <a:pt x="361988" y="0"/>
                  </a:moveTo>
                  <a:lnTo>
                    <a:pt x="312937" y="3310"/>
                  </a:lnTo>
                  <a:lnTo>
                    <a:pt x="265870" y="12952"/>
                  </a:lnTo>
                  <a:lnTo>
                    <a:pt x="221223" y="28491"/>
                  </a:lnTo>
                  <a:lnTo>
                    <a:pt x="179430" y="49491"/>
                  </a:lnTo>
                  <a:lnTo>
                    <a:pt x="140926" y="75520"/>
                  </a:lnTo>
                  <a:lnTo>
                    <a:pt x="106145" y="106142"/>
                  </a:lnTo>
                  <a:lnTo>
                    <a:pt x="75523" y="140922"/>
                  </a:lnTo>
                  <a:lnTo>
                    <a:pt x="49494" y="179425"/>
                  </a:lnTo>
                  <a:lnTo>
                    <a:pt x="28492" y="221219"/>
                  </a:lnTo>
                  <a:lnTo>
                    <a:pt x="12953" y="265867"/>
                  </a:lnTo>
                  <a:lnTo>
                    <a:pt x="3310" y="312935"/>
                  </a:lnTo>
                  <a:lnTo>
                    <a:pt x="0" y="361988"/>
                  </a:lnTo>
                  <a:lnTo>
                    <a:pt x="3310" y="411038"/>
                  </a:lnTo>
                  <a:lnTo>
                    <a:pt x="12953" y="458102"/>
                  </a:lnTo>
                  <a:lnTo>
                    <a:pt x="28492" y="502748"/>
                  </a:lnTo>
                  <a:lnTo>
                    <a:pt x="49494" y="544539"/>
                  </a:lnTo>
                  <a:lnTo>
                    <a:pt x="75523" y="583043"/>
                  </a:lnTo>
                  <a:lnTo>
                    <a:pt x="106145" y="617822"/>
                  </a:lnTo>
                  <a:lnTo>
                    <a:pt x="140926" y="648444"/>
                  </a:lnTo>
                  <a:lnTo>
                    <a:pt x="179430" y="674473"/>
                  </a:lnTo>
                  <a:lnTo>
                    <a:pt x="221223" y="695475"/>
                  </a:lnTo>
                  <a:lnTo>
                    <a:pt x="265870" y="711014"/>
                  </a:lnTo>
                  <a:lnTo>
                    <a:pt x="312937" y="720656"/>
                  </a:lnTo>
                  <a:lnTo>
                    <a:pt x="361988" y="723967"/>
                  </a:lnTo>
                  <a:lnTo>
                    <a:pt x="411040" y="720656"/>
                  </a:lnTo>
                  <a:lnTo>
                    <a:pt x="458106" y="711014"/>
                  </a:lnTo>
                  <a:lnTo>
                    <a:pt x="502752" y="695475"/>
                  </a:lnTo>
                  <a:lnTo>
                    <a:pt x="544544" y="674473"/>
                  </a:lnTo>
                  <a:lnTo>
                    <a:pt x="574069" y="654514"/>
                  </a:lnTo>
                  <a:lnTo>
                    <a:pt x="361988" y="654514"/>
                  </a:lnTo>
                  <a:lnTo>
                    <a:pt x="314537" y="650685"/>
                  </a:lnTo>
                  <a:lnTo>
                    <a:pt x="269524" y="639600"/>
                  </a:lnTo>
                  <a:lnTo>
                    <a:pt x="227550" y="621862"/>
                  </a:lnTo>
                  <a:lnTo>
                    <a:pt x="189220" y="598073"/>
                  </a:lnTo>
                  <a:lnTo>
                    <a:pt x="155134" y="568834"/>
                  </a:lnTo>
                  <a:lnTo>
                    <a:pt x="125894" y="534749"/>
                  </a:lnTo>
                  <a:lnTo>
                    <a:pt x="102105" y="496420"/>
                  </a:lnTo>
                  <a:lnTo>
                    <a:pt x="84366" y="454448"/>
                  </a:lnTo>
                  <a:lnTo>
                    <a:pt x="73282" y="409437"/>
                  </a:lnTo>
                  <a:lnTo>
                    <a:pt x="69453" y="361988"/>
                  </a:lnTo>
                  <a:lnTo>
                    <a:pt x="73282" y="314537"/>
                  </a:lnTo>
                  <a:lnTo>
                    <a:pt x="84366" y="269522"/>
                  </a:lnTo>
                  <a:lnTo>
                    <a:pt x="102105" y="227548"/>
                  </a:lnTo>
                  <a:lnTo>
                    <a:pt x="125894" y="189216"/>
                  </a:lnTo>
                  <a:lnTo>
                    <a:pt x="155134" y="155128"/>
                  </a:lnTo>
                  <a:lnTo>
                    <a:pt x="189220" y="125888"/>
                  </a:lnTo>
                  <a:lnTo>
                    <a:pt x="227550" y="102096"/>
                  </a:lnTo>
                  <a:lnTo>
                    <a:pt x="269524" y="84357"/>
                  </a:lnTo>
                  <a:lnTo>
                    <a:pt x="314537" y="73271"/>
                  </a:lnTo>
                  <a:lnTo>
                    <a:pt x="361988" y="69442"/>
                  </a:lnTo>
                  <a:lnTo>
                    <a:pt x="574057" y="69442"/>
                  </a:lnTo>
                  <a:lnTo>
                    <a:pt x="544544" y="49491"/>
                  </a:lnTo>
                  <a:lnTo>
                    <a:pt x="502752" y="28491"/>
                  </a:lnTo>
                  <a:lnTo>
                    <a:pt x="458106" y="12952"/>
                  </a:lnTo>
                  <a:lnTo>
                    <a:pt x="411040" y="3310"/>
                  </a:lnTo>
                  <a:lnTo>
                    <a:pt x="361988" y="0"/>
                  </a:lnTo>
                  <a:close/>
                </a:path>
                <a:path w="724535" h="724534">
                  <a:moveTo>
                    <a:pt x="574057" y="69442"/>
                  </a:moveTo>
                  <a:lnTo>
                    <a:pt x="361988" y="69442"/>
                  </a:lnTo>
                  <a:lnTo>
                    <a:pt x="409440" y="73271"/>
                  </a:lnTo>
                  <a:lnTo>
                    <a:pt x="454453" y="84357"/>
                  </a:lnTo>
                  <a:lnTo>
                    <a:pt x="496427" y="102096"/>
                  </a:lnTo>
                  <a:lnTo>
                    <a:pt x="534757" y="125888"/>
                  </a:lnTo>
                  <a:lnTo>
                    <a:pt x="568843" y="155128"/>
                  </a:lnTo>
                  <a:lnTo>
                    <a:pt x="598082" y="189216"/>
                  </a:lnTo>
                  <a:lnTo>
                    <a:pt x="621872" y="227548"/>
                  </a:lnTo>
                  <a:lnTo>
                    <a:pt x="639611" y="269522"/>
                  </a:lnTo>
                  <a:lnTo>
                    <a:pt x="650695" y="314537"/>
                  </a:lnTo>
                  <a:lnTo>
                    <a:pt x="654524" y="361988"/>
                  </a:lnTo>
                  <a:lnTo>
                    <a:pt x="650695" y="409437"/>
                  </a:lnTo>
                  <a:lnTo>
                    <a:pt x="639611" y="454448"/>
                  </a:lnTo>
                  <a:lnTo>
                    <a:pt x="621872" y="496420"/>
                  </a:lnTo>
                  <a:lnTo>
                    <a:pt x="598082" y="534749"/>
                  </a:lnTo>
                  <a:lnTo>
                    <a:pt x="568843" y="568834"/>
                  </a:lnTo>
                  <a:lnTo>
                    <a:pt x="534757" y="598073"/>
                  </a:lnTo>
                  <a:lnTo>
                    <a:pt x="496427" y="621862"/>
                  </a:lnTo>
                  <a:lnTo>
                    <a:pt x="454453" y="639600"/>
                  </a:lnTo>
                  <a:lnTo>
                    <a:pt x="409440" y="650685"/>
                  </a:lnTo>
                  <a:lnTo>
                    <a:pt x="361988" y="654514"/>
                  </a:lnTo>
                  <a:lnTo>
                    <a:pt x="574069" y="654514"/>
                  </a:lnTo>
                  <a:lnTo>
                    <a:pt x="617826" y="617822"/>
                  </a:lnTo>
                  <a:lnTo>
                    <a:pt x="648447" y="583043"/>
                  </a:lnTo>
                  <a:lnTo>
                    <a:pt x="674475" y="544539"/>
                  </a:lnTo>
                  <a:lnTo>
                    <a:pt x="695476" y="502748"/>
                  </a:lnTo>
                  <a:lnTo>
                    <a:pt x="711015" y="458102"/>
                  </a:lnTo>
                  <a:lnTo>
                    <a:pt x="720656" y="411038"/>
                  </a:lnTo>
                  <a:lnTo>
                    <a:pt x="723967" y="361988"/>
                  </a:lnTo>
                  <a:lnTo>
                    <a:pt x="720656" y="312935"/>
                  </a:lnTo>
                  <a:lnTo>
                    <a:pt x="711015" y="265867"/>
                  </a:lnTo>
                  <a:lnTo>
                    <a:pt x="695476" y="221219"/>
                  </a:lnTo>
                  <a:lnTo>
                    <a:pt x="674475" y="179425"/>
                  </a:lnTo>
                  <a:lnTo>
                    <a:pt x="648447" y="140922"/>
                  </a:lnTo>
                  <a:lnTo>
                    <a:pt x="617826" y="106142"/>
                  </a:lnTo>
                  <a:lnTo>
                    <a:pt x="583047" y="75520"/>
                  </a:lnTo>
                  <a:lnTo>
                    <a:pt x="574057" y="694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475472" y="7662847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5" h="654684">
                  <a:moveTo>
                    <a:pt x="327267" y="0"/>
                  </a:moveTo>
                  <a:lnTo>
                    <a:pt x="278973" y="3554"/>
                  </a:lnTo>
                  <a:lnTo>
                    <a:pt x="232857" y="13879"/>
                  </a:lnTo>
                  <a:lnTo>
                    <a:pt x="189429" y="30463"/>
                  </a:lnTo>
                  <a:lnTo>
                    <a:pt x="149199" y="52797"/>
                  </a:lnTo>
                  <a:lnTo>
                    <a:pt x="112677" y="80370"/>
                  </a:lnTo>
                  <a:lnTo>
                    <a:pt x="80374" y="112671"/>
                  </a:lnTo>
                  <a:lnTo>
                    <a:pt x="52800" y="149192"/>
                  </a:lnTo>
                  <a:lnTo>
                    <a:pt x="30465" y="189421"/>
                  </a:lnTo>
                  <a:lnTo>
                    <a:pt x="13880" y="232848"/>
                  </a:lnTo>
                  <a:lnTo>
                    <a:pt x="3555" y="278963"/>
                  </a:lnTo>
                  <a:lnTo>
                    <a:pt x="0" y="327257"/>
                  </a:lnTo>
                  <a:lnTo>
                    <a:pt x="3555" y="375550"/>
                  </a:lnTo>
                  <a:lnTo>
                    <a:pt x="13880" y="421665"/>
                  </a:lnTo>
                  <a:lnTo>
                    <a:pt x="30465" y="465093"/>
                  </a:lnTo>
                  <a:lnTo>
                    <a:pt x="52800" y="505321"/>
                  </a:lnTo>
                  <a:lnTo>
                    <a:pt x="80374" y="541842"/>
                  </a:lnTo>
                  <a:lnTo>
                    <a:pt x="112677" y="574143"/>
                  </a:lnTo>
                  <a:lnTo>
                    <a:pt x="149199" y="601716"/>
                  </a:lnTo>
                  <a:lnTo>
                    <a:pt x="189429" y="624050"/>
                  </a:lnTo>
                  <a:lnTo>
                    <a:pt x="232857" y="640634"/>
                  </a:lnTo>
                  <a:lnTo>
                    <a:pt x="278973" y="650959"/>
                  </a:lnTo>
                  <a:lnTo>
                    <a:pt x="327267" y="654514"/>
                  </a:lnTo>
                  <a:lnTo>
                    <a:pt x="375560" y="650959"/>
                  </a:lnTo>
                  <a:lnTo>
                    <a:pt x="421676" y="640634"/>
                  </a:lnTo>
                  <a:lnTo>
                    <a:pt x="465103" y="624050"/>
                  </a:lnTo>
                  <a:lnTo>
                    <a:pt x="505332" y="601716"/>
                  </a:lnTo>
                  <a:lnTo>
                    <a:pt x="541852" y="574143"/>
                  </a:lnTo>
                  <a:lnTo>
                    <a:pt x="574154" y="541842"/>
                  </a:lnTo>
                  <a:lnTo>
                    <a:pt x="601727" y="505321"/>
                  </a:lnTo>
                  <a:lnTo>
                    <a:pt x="624060" y="465093"/>
                  </a:lnTo>
                  <a:lnTo>
                    <a:pt x="640644" y="421665"/>
                  </a:lnTo>
                  <a:lnTo>
                    <a:pt x="650969" y="375550"/>
                  </a:lnTo>
                  <a:lnTo>
                    <a:pt x="654524" y="327257"/>
                  </a:lnTo>
                  <a:lnTo>
                    <a:pt x="650969" y="278963"/>
                  </a:lnTo>
                  <a:lnTo>
                    <a:pt x="640644" y="232848"/>
                  </a:lnTo>
                  <a:lnTo>
                    <a:pt x="624060" y="189421"/>
                  </a:lnTo>
                  <a:lnTo>
                    <a:pt x="601727" y="149192"/>
                  </a:lnTo>
                  <a:lnTo>
                    <a:pt x="574154" y="112671"/>
                  </a:lnTo>
                  <a:lnTo>
                    <a:pt x="541852" y="80370"/>
                  </a:lnTo>
                  <a:lnTo>
                    <a:pt x="505332" y="52797"/>
                  </a:lnTo>
                  <a:lnTo>
                    <a:pt x="465103" y="30463"/>
                  </a:lnTo>
                  <a:lnTo>
                    <a:pt x="421676" y="13879"/>
                  </a:lnTo>
                  <a:lnTo>
                    <a:pt x="375560" y="3554"/>
                  </a:lnTo>
                  <a:lnTo>
                    <a:pt x="32726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40748" y="7628120"/>
              <a:ext cx="724535" cy="724535"/>
            </a:xfrm>
            <a:custGeom>
              <a:avLst/>
              <a:gdLst/>
              <a:ahLst/>
              <a:cxnLst/>
              <a:rect l="l" t="t" r="r" b="b"/>
              <a:pathLst>
                <a:path w="724535" h="724534">
                  <a:moveTo>
                    <a:pt x="361988" y="0"/>
                  </a:moveTo>
                  <a:lnTo>
                    <a:pt x="312937" y="3310"/>
                  </a:lnTo>
                  <a:lnTo>
                    <a:pt x="265870" y="12952"/>
                  </a:lnTo>
                  <a:lnTo>
                    <a:pt x="221223" y="28491"/>
                  </a:lnTo>
                  <a:lnTo>
                    <a:pt x="179430" y="49491"/>
                  </a:lnTo>
                  <a:lnTo>
                    <a:pt x="140926" y="75520"/>
                  </a:lnTo>
                  <a:lnTo>
                    <a:pt x="106145" y="106142"/>
                  </a:lnTo>
                  <a:lnTo>
                    <a:pt x="75523" y="140922"/>
                  </a:lnTo>
                  <a:lnTo>
                    <a:pt x="49494" y="179425"/>
                  </a:lnTo>
                  <a:lnTo>
                    <a:pt x="28492" y="221219"/>
                  </a:lnTo>
                  <a:lnTo>
                    <a:pt x="12953" y="265867"/>
                  </a:lnTo>
                  <a:lnTo>
                    <a:pt x="3310" y="312935"/>
                  </a:lnTo>
                  <a:lnTo>
                    <a:pt x="0" y="361988"/>
                  </a:lnTo>
                  <a:lnTo>
                    <a:pt x="3310" y="411038"/>
                  </a:lnTo>
                  <a:lnTo>
                    <a:pt x="12953" y="458102"/>
                  </a:lnTo>
                  <a:lnTo>
                    <a:pt x="28492" y="502748"/>
                  </a:lnTo>
                  <a:lnTo>
                    <a:pt x="49494" y="544539"/>
                  </a:lnTo>
                  <a:lnTo>
                    <a:pt x="75523" y="583043"/>
                  </a:lnTo>
                  <a:lnTo>
                    <a:pt x="106145" y="617822"/>
                  </a:lnTo>
                  <a:lnTo>
                    <a:pt x="140926" y="648444"/>
                  </a:lnTo>
                  <a:lnTo>
                    <a:pt x="179430" y="674473"/>
                  </a:lnTo>
                  <a:lnTo>
                    <a:pt x="221223" y="695475"/>
                  </a:lnTo>
                  <a:lnTo>
                    <a:pt x="265870" y="711014"/>
                  </a:lnTo>
                  <a:lnTo>
                    <a:pt x="312937" y="720656"/>
                  </a:lnTo>
                  <a:lnTo>
                    <a:pt x="361988" y="723967"/>
                  </a:lnTo>
                  <a:lnTo>
                    <a:pt x="411040" y="720656"/>
                  </a:lnTo>
                  <a:lnTo>
                    <a:pt x="458107" y="711014"/>
                  </a:lnTo>
                  <a:lnTo>
                    <a:pt x="502754" y="695475"/>
                  </a:lnTo>
                  <a:lnTo>
                    <a:pt x="544547" y="674473"/>
                  </a:lnTo>
                  <a:lnTo>
                    <a:pt x="574072" y="654514"/>
                  </a:lnTo>
                  <a:lnTo>
                    <a:pt x="361988" y="654514"/>
                  </a:lnTo>
                  <a:lnTo>
                    <a:pt x="314537" y="650685"/>
                  </a:lnTo>
                  <a:lnTo>
                    <a:pt x="269524" y="639600"/>
                  </a:lnTo>
                  <a:lnTo>
                    <a:pt x="227550" y="621862"/>
                  </a:lnTo>
                  <a:lnTo>
                    <a:pt x="189220" y="598073"/>
                  </a:lnTo>
                  <a:lnTo>
                    <a:pt x="155134" y="568834"/>
                  </a:lnTo>
                  <a:lnTo>
                    <a:pt x="125894" y="534749"/>
                  </a:lnTo>
                  <a:lnTo>
                    <a:pt x="102105" y="496420"/>
                  </a:lnTo>
                  <a:lnTo>
                    <a:pt x="84366" y="454448"/>
                  </a:lnTo>
                  <a:lnTo>
                    <a:pt x="73282" y="409437"/>
                  </a:lnTo>
                  <a:lnTo>
                    <a:pt x="69453" y="361988"/>
                  </a:lnTo>
                  <a:lnTo>
                    <a:pt x="73282" y="314537"/>
                  </a:lnTo>
                  <a:lnTo>
                    <a:pt x="84366" y="269522"/>
                  </a:lnTo>
                  <a:lnTo>
                    <a:pt x="102105" y="227548"/>
                  </a:lnTo>
                  <a:lnTo>
                    <a:pt x="125894" y="189216"/>
                  </a:lnTo>
                  <a:lnTo>
                    <a:pt x="155134" y="155128"/>
                  </a:lnTo>
                  <a:lnTo>
                    <a:pt x="189220" y="125888"/>
                  </a:lnTo>
                  <a:lnTo>
                    <a:pt x="227550" y="102096"/>
                  </a:lnTo>
                  <a:lnTo>
                    <a:pt x="269524" y="84357"/>
                  </a:lnTo>
                  <a:lnTo>
                    <a:pt x="314537" y="73271"/>
                  </a:lnTo>
                  <a:lnTo>
                    <a:pt x="361988" y="69442"/>
                  </a:lnTo>
                  <a:lnTo>
                    <a:pt x="574060" y="69442"/>
                  </a:lnTo>
                  <a:lnTo>
                    <a:pt x="544547" y="49491"/>
                  </a:lnTo>
                  <a:lnTo>
                    <a:pt x="502754" y="28491"/>
                  </a:lnTo>
                  <a:lnTo>
                    <a:pt x="458107" y="12952"/>
                  </a:lnTo>
                  <a:lnTo>
                    <a:pt x="411040" y="3310"/>
                  </a:lnTo>
                  <a:lnTo>
                    <a:pt x="361988" y="0"/>
                  </a:lnTo>
                  <a:close/>
                </a:path>
                <a:path w="724535" h="724534">
                  <a:moveTo>
                    <a:pt x="574060" y="69442"/>
                  </a:moveTo>
                  <a:lnTo>
                    <a:pt x="361988" y="69442"/>
                  </a:lnTo>
                  <a:lnTo>
                    <a:pt x="409440" y="73271"/>
                  </a:lnTo>
                  <a:lnTo>
                    <a:pt x="454453" y="84357"/>
                  </a:lnTo>
                  <a:lnTo>
                    <a:pt x="496427" y="102096"/>
                  </a:lnTo>
                  <a:lnTo>
                    <a:pt x="534757" y="125888"/>
                  </a:lnTo>
                  <a:lnTo>
                    <a:pt x="568843" y="155128"/>
                  </a:lnTo>
                  <a:lnTo>
                    <a:pt x="598082" y="189216"/>
                  </a:lnTo>
                  <a:lnTo>
                    <a:pt x="621872" y="227548"/>
                  </a:lnTo>
                  <a:lnTo>
                    <a:pt x="639611" y="269522"/>
                  </a:lnTo>
                  <a:lnTo>
                    <a:pt x="650695" y="314537"/>
                  </a:lnTo>
                  <a:lnTo>
                    <a:pt x="654524" y="361988"/>
                  </a:lnTo>
                  <a:lnTo>
                    <a:pt x="650695" y="409437"/>
                  </a:lnTo>
                  <a:lnTo>
                    <a:pt x="639611" y="454448"/>
                  </a:lnTo>
                  <a:lnTo>
                    <a:pt x="621872" y="496420"/>
                  </a:lnTo>
                  <a:lnTo>
                    <a:pt x="598082" y="534749"/>
                  </a:lnTo>
                  <a:lnTo>
                    <a:pt x="568843" y="568834"/>
                  </a:lnTo>
                  <a:lnTo>
                    <a:pt x="534757" y="598073"/>
                  </a:lnTo>
                  <a:lnTo>
                    <a:pt x="496427" y="621862"/>
                  </a:lnTo>
                  <a:lnTo>
                    <a:pt x="454453" y="639600"/>
                  </a:lnTo>
                  <a:lnTo>
                    <a:pt x="409440" y="650685"/>
                  </a:lnTo>
                  <a:lnTo>
                    <a:pt x="361988" y="654514"/>
                  </a:lnTo>
                  <a:lnTo>
                    <a:pt x="574072" y="654514"/>
                  </a:lnTo>
                  <a:lnTo>
                    <a:pt x="617831" y="617822"/>
                  </a:lnTo>
                  <a:lnTo>
                    <a:pt x="648454" y="583043"/>
                  </a:lnTo>
                  <a:lnTo>
                    <a:pt x="674483" y="544539"/>
                  </a:lnTo>
                  <a:lnTo>
                    <a:pt x="695485" y="502748"/>
                  </a:lnTo>
                  <a:lnTo>
                    <a:pt x="711024" y="458102"/>
                  </a:lnTo>
                  <a:lnTo>
                    <a:pt x="720667" y="411038"/>
                  </a:lnTo>
                  <a:lnTo>
                    <a:pt x="723977" y="361988"/>
                  </a:lnTo>
                  <a:lnTo>
                    <a:pt x="720667" y="312935"/>
                  </a:lnTo>
                  <a:lnTo>
                    <a:pt x="711024" y="265867"/>
                  </a:lnTo>
                  <a:lnTo>
                    <a:pt x="695485" y="221219"/>
                  </a:lnTo>
                  <a:lnTo>
                    <a:pt x="674483" y="179425"/>
                  </a:lnTo>
                  <a:lnTo>
                    <a:pt x="648454" y="140922"/>
                  </a:lnTo>
                  <a:lnTo>
                    <a:pt x="617831" y="106142"/>
                  </a:lnTo>
                  <a:lnTo>
                    <a:pt x="583051" y="75520"/>
                  </a:lnTo>
                  <a:lnTo>
                    <a:pt x="574060" y="694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020425" y="7661362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4">
                  <a:moveTo>
                    <a:pt x="327257" y="0"/>
                  </a:moveTo>
                  <a:lnTo>
                    <a:pt x="278963" y="3554"/>
                  </a:lnTo>
                  <a:lnTo>
                    <a:pt x="232848" y="13879"/>
                  </a:lnTo>
                  <a:lnTo>
                    <a:pt x="189421" y="30463"/>
                  </a:lnTo>
                  <a:lnTo>
                    <a:pt x="149192" y="52797"/>
                  </a:lnTo>
                  <a:lnTo>
                    <a:pt x="112671" y="80370"/>
                  </a:lnTo>
                  <a:lnTo>
                    <a:pt x="80370" y="112671"/>
                  </a:lnTo>
                  <a:lnTo>
                    <a:pt x="52797" y="149192"/>
                  </a:lnTo>
                  <a:lnTo>
                    <a:pt x="30463" y="189421"/>
                  </a:lnTo>
                  <a:lnTo>
                    <a:pt x="13879" y="232848"/>
                  </a:lnTo>
                  <a:lnTo>
                    <a:pt x="3554" y="278963"/>
                  </a:lnTo>
                  <a:lnTo>
                    <a:pt x="0" y="327257"/>
                  </a:lnTo>
                  <a:lnTo>
                    <a:pt x="3554" y="375550"/>
                  </a:lnTo>
                  <a:lnTo>
                    <a:pt x="13879" y="421665"/>
                  </a:lnTo>
                  <a:lnTo>
                    <a:pt x="30463" y="465093"/>
                  </a:lnTo>
                  <a:lnTo>
                    <a:pt x="52797" y="505321"/>
                  </a:lnTo>
                  <a:lnTo>
                    <a:pt x="80370" y="541842"/>
                  </a:lnTo>
                  <a:lnTo>
                    <a:pt x="112671" y="574143"/>
                  </a:lnTo>
                  <a:lnTo>
                    <a:pt x="149192" y="601716"/>
                  </a:lnTo>
                  <a:lnTo>
                    <a:pt x="189421" y="624050"/>
                  </a:lnTo>
                  <a:lnTo>
                    <a:pt x="232848" y="640634"/>
                  </a:lnTo>
                  <a:lnTo>
                    <a:pt x="278963" y="650959"/>
                  </a:lnTo>
                  <a:lnTo>
                    <a:pt x="327257" y="654514"/>
                  </a:lnTo>
                  <a:lnTo>
                    <a:pt x="375550" y="650959"/>
                  </a:lnTo>
                  <a:lnTo>
                    <a:pt x="421666" y="640634"/>
                  </a:lnTo>
                  <a:lnTo>
                    <a:pt x="465094" y="624050"/>
                  </a:lnTo>
                  <a:lnTo>
                    <a:pt x="505325" y="601716"/>
                  </a:lnTo>
                  <a:lnTo>
                    <a:pt x="541846" y="574143"/>
                  </a:lnTo>
                  <a:lnTo>
                    <a:pt x="574149" y="541842"/>
                  </a:lnTo>
                  <a:lnTo>
                    <a:pt x="601723" y="505321"/>
                  </a:lnTo>
                  <a:lnTo>
                    <a:pt x="624058" y="465093"/>
                  </a:lnTo>
                  <a:lnTo>
                    <a:pt x="640644" y="421665"/>
                  </a:lnTo>
                  <a:lnTo>
                    <a:pt x="650969" y="375550"/>
                  </a:lnTo>
                  <a:lnTo>
                    <a:pt x="654524" y="327257"/>
                  </a:lnTo>
                  <a:lnTo>
                    <a:pt x="650969" y="278963"/>
                  </a:lnTo>
                  <a:lnTo>
                    <a:pt x="640644" y="232848"/>
                  </a:lnTo>
                  <a:lnTo>
                    <a:pt x="624058" y="189421"/>
                  </a:lnTo>
                  <a:lnTo>
                    <a:pt x="601723" y="149192"/>
                  </a:lnTo>
                  <a:lnTo>
                    <a:pt x="574149" y="112671"/>
                  </a:lnTo>
                  <a:lnTo>
                    <a:pt x="541846" y="80370"/>
                  </a:lnTo>
                  <a:lnTo>
                    <a:pt x="505325" y="52797"/>
                  </a:lnTo>
                  <a:lnTo>
                    <a:pt x="465094" y="30463"/>
                  </a:lnTo>
                  <a:lnTo>
                    <a:pt x="421666" y="13879"/>
                  </a:lnTo>
                  <a:lnTo>
                    <a:pt x="375550" y="3554"/>
                  </a:lnTo>
                  <a:lnTo>
                    <a:pt x="32725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985694" y="7626637"/>
              <a:ext cx="724535" cy="724535"/>
            </a:xfrm>
            <a:custGeom>
              <a:avLst/>
              <a:gdLst/>
              <a:ahLst/>
              <a:cxnLst/>
              <a:rect l="l" t="t" r="r" b="b"/>
              <a:pathLst>
                <a:path w="724534" h="724534">
                  <a:moveTo>
                    <a:pt x="361988" y="0"/>
                  </a:moveTo>
                  <a:lnTo>
                    <a:pt x="312937" y="3310"/>
                  </a:lnTo>
                  <a:lnTo>
                    <a:pt x="265870" y="12952"/>
                  </a:lnTo>
                  <a:lnTo>
                    <a:pt x="221223" y="28491"/>
                  </a:lnTo>
                  <a:lnTo>
                    <a:pt x="179430" y="49491"/>
                  </a:lnTo>
                  <a:lnTo>
                    <a:pt x="140926" y="75520"/>
                  </a:lnTo>
                  <a:lnTo>
                    <a:pt x="106145" y="106142"/>
                  </a:lnTo>
                  <a:lnTo>
                    <a:pt x="75523" y="140922"/>
                  </a:lnTo>
                  <a:lnTo>
                    <a:pt x="49494" y="179425"/>
                  </a:lnTo>
                  <a:lnTo>
                    <a:pt x="28492" y="221219"/>
                  </a:lnTo>
                  <a:lnTo>
                    <a:pt x="12953" y="265867"/>
                  </a:lnTo>
                  <a:lnTo>
                    <a:pt x="3310" y="312935"/>
                  </a:lnTo>
                  <a:lnTo>
                    <a:pt x="0" y="361988"/>
                  </a:lnTo>
                  <a:lnTo>
                    <a:pt x="3310" y="411038"/>
                  </a:lnTo>
                  <a:lnTo>
                    <a:pt x="12953" y="458102"/>
                  </a:lnTo>
                  <a:lnTo>
                    <a:pt x="28492" y="502748"/>
                  </a:lnTo>
                  <a:lnTo>
                    <a:pt x="49494" y="544539"/>
                  </a:lnTo>
                  <a:lnTo>
                    <a:pt x="75523" y="583043"/>
                  </a:lnTo>
                  <a:lnTo>
                    <a:pt x="106145" y="617822"/>
                  </a:lnTo>
                  <a:lnTo>
                    <a:pt x="140926" y="648444"/>
                  </a:lnTo>
                  <a:lnTo>
                    <a:pt x="179430" y="674473"/>
                  </a:lnTo>
                  <a:lnTo>
                    <a:pt x="221223" y="695475"/>
                  </a:lnTo>
                  <a:lnTo>
                    <a:pt x="265870" y="711014"/>
                  </a:lnTo>
                  <a:lnTo>
                    <a:pt x="312937" y="720656"/>
                  </a:lnTo>
                  <a:lnTo>
                    <a:pt x="361988" y="723967"/>
                  </a:lnTo>
                  <a:lnTo>
                    <a:pt x="411040" y="720656"/>
                  </a:lnTo>
                  <a:lnTo>
                    <a:pt x="458107" y="711014"/>
                  </a:lnTo>
                  <a:lnTo>
                    <a:pt x="502754" y="695475"/>
                  </a:lnTo>
                  <a:lnTo>
                    <a:pt x="544547" y="674473"/>
                  </a:lnTo>
                  <a:lnTo>
                    <a:pt x="574072" y="654514"/>
                  </a:lnTo>
                  <a:lnTo>
                    <a:pt x="361988" y="654514"/>
                  </a:lnTo>
                  <a:lnTo>
                    <a:pt x="314537" y="650685"/>
                  </a:lnTo>
                  <a:lnTo>
                    <a:pt x="269524" y="639600"/>
                  </a:lnTo>
                  <a:lnTo>
                    <a:pt x="227550" y="621862"/>
                  </a:lnTo>
                  <a:lnTo>
                    <a:pt x="189220" y="598073"/>
                  </a:lnTo>
                  <a:lnTo>
                    <a:pt x="155134" y="568834"/>
                  </a:lnTo>
                  <a:lnTo>
                    <a:pt x="125894" y="534749"/>
                  </a:lnTo>
                  <a:lnTo>
                    <a:pt x="102105" y="496420"/>
                  </a:lnTo>
                  <a:lnTo>
                    <a:pt x="84366" y="454448"/>
                  </a:lnTo>
                  <a:lnTo>
                    <a:pt x="73282" y="409437"/>
                  </a:lnTo>
                  <a:lnTo>
                    <a:pt x="69453" y="361988"/>
                  </a:lnTo>
                  <a:lnTo>
                    <a:pt x="73282" y="314537"/>
                  </a:lnTo>
                  <a:lnTo>
                    <a:pt x="84366" y="269522"/>
                  </a:lnTo>
                  <a:lnTo>
                    <a:pt x="102105" y="227548"/>
                  </a:lnTo>
                  <a:lnTo>
                    <a:pt x="125894" y="189216"/>
                  </a:lnTo>
                  <a:lnTo>
                    <a:pt x="155134" y="155128"/>
                  </a:lnTo>
                  <a:lnTo>
                    <a:pt x="189220" y="125888"/>
                  </a:lnTo>
                  <a:lnTo>
                    <a:pt x="227550" y="102096"/>
                  </a:lnTo>
                  <a:lnTo>
                    <a:pt x="269524" y="84357"/>
                  </a:lnTo>
                  <a:lnTo>
                    <a:pt x="314537" y="73271"/>
                  </a:lnTo>
                  <a:lnTo>
                    <a:pt x="361988" y="69442"/>
                  </a:lnTo>
                  <a:lnTo>
                    <a:pt x="574060" y="69442"/>
                  </a:lnTo>
                  <a:lnTo>
                    <a:pt x="544547" y="49491"/>
                  </a:lnTo>
                  <a:lnTo>
                    <a:pt x="502754" y="28491"/>
                  </a:lnTo>
                  <a:lnTo>
                    <a:pt x="458107" y="12952"/>
                  </a:lnTo>
                  <a:lnTo>
                    <a:pt x="411040" y="3310"/>
                  </a:lnTo>
                  <a:lnTo>
                    <a:pt x="361988" y="0"/>
                  </a:lnTo>
                  <a:close/>
                </a:path>
                <a:path w="724534" h="724534">
                  <a:moveTo>
                    <a:pt x="574060" y="69442"/>
                  </a:moveTo>
                  <a:lnTo>
                    <a:pt x="361988" y="69442"/>
                  </a:lnTo>
                  <a:lnTo>
                    <a:pt x="409440" y="73271"/>
                  </a:lnTo>
                  <a:lnTo>
                    <a:pt x="454453" y="84357"/>
                  </a:lnTo>
                  <a:lnTo>
                    <a:pt x="496427" y="102096"/>
                  </a:lnTo>
                  <a:lnTo>
                    <a:pt x="534757" y="125888"/>
                  </a:lnTo>
                  <a:lnTo>
                    <a:pt x="568843" y="155128"/>
                  </a:lnTo>
                  <a:lnTo>
                    <a:pt x="598082" y="189216"/>
                  </a:lnTo>
                  <a:lnTo>
                    <a:pt x="621872" y="227548"/>
                  </a:lnTo>
                  <a:lnTo>
                    <a:pt x="639611" y="269522"/>
                  </a:lnTo>
                  <a:lnTo>
                    <a:pt x="650695" y="314537"/>
                  </a:lnTo>
                  <a:lnTo>
                    <a:pt x="654524" y="361988"/>
                  </a:lnTo>
                  <a:lnTo>
                    <a:pt x="650695" y="409437"/>
                  </a:lnTo>
                  <a:lnTo>
                    <a:pt x="639611" y="454448"/>
                  </a:lnTo>
                  <a:lnTo>
                    <a:pt x="621872" y="496420"/>
                  </a:lnTo>
                  <a:lnTo>
                    <a:pt x="598082" y="534749"/>
                  </a:lnTo>
                  <a:lnTo>
                    <a:pt x="568843" y="568834"/>
                  </a:lnTo>
                  <a:lnTo>
                    <a:pt x="534757" y="598073"/>
                  </a:lnTo>
                  <a:lnTo>
                    <a:pt x="496427" y="621862"/>
                  </a:lnTo>
                  <a:lnTo>
                    <a:pt x="454453" y="639600"/>
                  </a:lnTo>
                  <a:lnTo>
                    <a:pt x="409440" y="650685"/>
                  </a:lnTo>
                  <a:lnTo>
                    <a:pt x="361988" y="654514"/>
                  </a:lnTo>
                  <a:lnTo>
                    <a:pt x="574072" y="654514"/>
                  </a:lnTo>
                  <a:lnTo>
                    <a:pt x="617831" y="617822"/>
                  </a:lnTo>
                  <a:lnTo>
                    <a:pt x="648454" y="583043"/>
                  </a:lnTo>
                  <a:lnTo>
                    <a:pt x="674483" y="544539"/>
                  </a:lnTo>
                  <a:lnTo>
                    <a:pt x="695485" y="502748"/>
                  </a:lnTo>
                  <a:lnTo>
                    <a:pt x="711024" y="458102"/>
                  </a:lnTo>
                  <a:lnTo>
                    <a:pt x="720667" y="411038"/>
                  </a:lnTo>
                  <a:lnTo>
                    <a:pt x="723977" y="361988"/>
                  </a:lnTo>
                  <a:lnTo>
                    <a:pt x="720667" y="312935"/>
                  </a:lnTo>
                  <a:lnTo>
                    <a:pt x="711024" y="265867"/>
                  </a:lnTo>
                  <a:lnTo>
                    <a:pt x="695485" y="221219"/>
                  </a:lnTo>
                  <a:lnTo>
                    <a:pt x="674483" y="179425"/>
                  </a:lnTo>
                  <a:lnTo>
                    <a:pt x="648454" y="140922"/>
                  </a:lnTo>
                  <a:lnTo>
                    <a:pt x="617831" y="106142"/>
                  </a:lnTo>
                  <a:lnTo>
                    <a:pt x="583051" y="75520"/>
                  </a:lnTo>
                  <a:lnTo>
                    <a:pt x="574060" y="694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4293893" y="956142"/>
            <a:ext cx="481774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Get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integrated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protection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your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22" baseline="2415" dirty="0">
                <a:solidFill>
                  <a:srgbClr val="737373"/>
                </a:solidFill>
                <a:latin typeface="Tahoma"/>
                <a:cs typeface="Tahoma"/>
              </a:rPr>
              <a:t>multicloud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44" baseline="2415" dirty="0">
                <a:solidFill>
                  <a:srgbClr val="737373"/>
                </a:solidFill>
                <a:latin typeface="Tahoma"/>
                <a:cs typeface="Tahoma"/>
              </a:rPr>
              <a:t>resources,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37" baseline="2415" dirty="0">
                <a:solidFill>
                  <a:srgbClr val="737373"/>
                </a:solidFill>
                <a:latin typeface="Tahoma"/>
                <a:cs typeface="Tahoma"/>
              </a:rPr>
              <a:t>apps,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15" baseline="241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data</a:t>
            </a:r>
            <a:r>
              <a:rPr sz="1725" spc="27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247" baseline="2415" dirty="0">
                <a:solidFill>
                  <a:srgbClr val="737373"/>
                </a:solidFill>
                <a:latin typeface="Tahoma"/>
                <a:cs typeface="Tahoma"/>
              </a:rPr>
              <a:t>|</a:t>
            </a:r>
            <a:r>
              <a:rPr sz="1725" spc="-44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150" spc="-95" dirty="0">
                <a:solidFill>
                  <a:srgbClr val="737373"/>
                </a:solidFill>
                <a:latin typeface="Tahoma"/>
                <a:cs typeface="Tahoma"/>
              </a:rPr>
              <a:t>14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49707" y="7235049"/>
            <a:ext cx="1692275" cy="256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500" dirty="0">
                <a:latin typeface="Segoe UI Semibold"/>
                <a:cs typeface="Segoe UI Semibold"/>
              </a:rPr>
              <a:t>Unsanctioned</a:t>
            </a:r>
            <a:r>
              <a:rPr sz="1500" spc="-40" dirty="0">
                <a:latin typeface="Segoe UI Semibold"/>
                <a:cs typeface="Segoe UI Semibold"/>
              </a:rPr>
              <a:t> </a:t>
            </a:r>
            <a:r>
              <a:rPr sz="1500" spc="5" dirty="0">
                <a:latin typeface="Segoe UI Semibold"/>
                <a:cs typeface="Segoe UI Semibold"/>
              </a:rPr>
              <a:t>apps</a:t>
            </a:r>
            <a:endParaRPr sz="1500">
              <a:latin typeface="Segoe UI Semibold"/>
              <a:cs typeface="Segoe UI 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08842" y="7235049"/>
            <a:ext cx="1466215" cy="256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500" dirty="0">
                <a:latin typeface="Segoe UI Semibold"/>
                <a:cs typeface="Segoe UI Semibold"/>
              </a:rPr>
              <a:t>Sanctioned</a:t>
            </a:r>
            <a:r>
              <a:rPr sz="1500" spc="-45" dirty="0">
                <a:latin typeface="Segoe UI Semibold"/>
                <a:cs typeface="Segoe UI Semibold"/>
              </a:rPr>
              <a:t> </a:t>
            </a:r>
            <a:r>
              <a:rPr sz="1500" spc="5" dirty="0">
                <a:latin typeface="Segoe UI Semibold"/>
                <a:cs typeface="Segoe UI Semibold"/>
              </a:rPr>
              <a:t>apps</a:t>
            </a:r>
            <a:endParaRPr sz="1500">
              <a:latin typeface="Segoe UI Semibold"/>
              <a:cs typeface="Segoe UI 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54890" y="7235049"/>
            <a:ext cx="1197610" cy="256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500" dirty="0">
                <a:latin typeface="Segoe UI Semibold"/>
                <a:cs typeface="Segoe UI Semibold"/>
              </a:rPr>
              <a:t>Cloud</a:t>
            </a:r>
            <a:r>
              <a:rPr sz="1500" spc="-55" dirty="0">
                <a:latin typeface="Segoe UI Semibold"/>
                <a:cs typeface="Segoe UI Semibold"/>
              </a:rPr>
              <a:t> </a:t>
            </a:r>
            <a:r>
              <a:rPr sz="1500" dirty="0">
                <a:latin typeface="Segoe UI Semibold"/>
                <a:cs typeface="Segoe UI Semibold"/>
              </a:rPr>
              <a:t>threats</a:t>
            </a:r>
            <a:endParaRPr sz="1500">
              <a:latin typeface="Segoe UI Semibold"/>
              <a:cs typeface="Segoe UI Semibol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92576" y="8353608"/>
            <a:ext cx="859155" cy="40513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81280">
              <a:lnSpc>
                <a:spcPts val="1420"/>
              </a:lnSpc>
              <a:spcBef>
                <a:spcPts val="270"/>
              </a:spcBef>
            </a:pPr>
            <a:r>
              <a:rPr sz="1300" spc="-5" dirty="0">
                <a:latin typeface="Segoe UI"/>
                <a:cs typeface="Segoe UI"/>
              </a:rPr>
              <a:t>Discover </a:t>
            </a:r>
            <a:r>
              <a:rPr sz="1300" dirty="0">
                <a:latin typeface="Segoe UI"/>
                <a:cs typeface="Segoe UI"/>
              </a:rPr>
              <a:t> and</a:t>
            </a:r>
            <a:r>
              <a:rPr sz="1300" spc="-80" dirty="0">
                <a:latin typeface="Segoe UI"/>
                <a:cs typeface="Segoe UI"/>
              </a:rPr>
              <a:t> </a:t>
            </a:r>
            <a:r>
              <a:rPr sz="1300" dirty="0">
                <a:latin typeface="Segoe UI"/>
                <a:cs typeface="Segoe UI"/>
              </a:rPr>
              <a:t>govern</a:t>
            </a:r>
            <a:endParaRPr sz="1300">
              <a:latin typeface="Segoe UI"/>
              <a:cs typeface="Segoe U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82343" y="9874449"/>
            <a:ext cx="490855" cy="2343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50" spc="10" dirty="0">
                <a:latin typeface="Segoe UI"/>
                <a:cs typeface="Segoe UI"/>
              </a:rPr>
              <a:t>Home</a:t>
            </a:r>
            <a:endParaRPr sz="1350">
              <a:latin typeface="Segoe UI"/>
              <a:cs typeface="Segoe U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28728" y="9874449"/>
            <a:ext cx="478155" cy="2343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50" spc="5" dirty="0">
                <a:latin typeface="Segoe UI"/>
                <a:cs typeface="Segoe UI"/>
              </a:rPr>
              <a:t>Office</a:t>
            </a:r>
            <a:endParaRPr sz="1350">
              <a:latin typeface="Segoe UI"/>
              <a:cs typeface="Segoe U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66772" y="9874449"/>
            <a:ext cx="1282065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5455" marR="5080" indent="-453390">
              <a:lnSpc>
                <a:spcPct val="101299"/>
              </a:lnSpc>
              <a:spcBef>
                <a:spcPts val="95"/>
              </a:spcBef>
            </a:pPr>
            <a:r>
              <a:rPr sz="1350" dirty="0">
                <a:latin typeface="Segoe UI"/>
                <a:cs typeface="Segoe UI"/>
              </a:rPr>
              <a:t>Internal/external </a:t>
            </a:r>
            <a:r>
              <a:rPr sz="1350" spc="-360" dirty="0">
                <a:latin typeface="Segoe UI"/>
                <a:cs typeface="Segoe UI"/>
              </a:rPr>
              <a:t> </a:t>
            </a:r>
            <a:r>
              <a:rPr sz="1350" spc="5" dirty="0">
                <a:latin typeface="Segoe UI"/>
                <a:cs typeface="Segoe UI"/>
              </a:rPr>
              <a:t>users</a:t>
            </a:r>
            <a:endParaRPr sz="1350">
              <a:latin typeface="Segoe UI"/>
              <a:cs typeface="Segoe U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66098" y="9874449"/>
            <a:ext cx="962660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9390" marR="5080" indent="-187325">
              <a:lnSpc>
                <a:spcPct val="101299"/>
              </a:lnSpc>
              <a:spcBef>
                <a:spcPts val="95"/>
              </a:spcBef>
            </a:pPr>
            <a:r>
              <a:rPr sz="1350" spc="5" dirty="0">
                <a:latin typeface="Segoe UI"/>
                <a:cs typeface="Segoe UI"/>
              </a:rPr>
              <a:t>Unmanaged  devices</a:t>
            </a:r>
            <a:endParaRPr sz="1350">
              <a:latin typeface="Segoe UI"/>
              <a:cs typeface="Segoe U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27274" y="8353608"/>
            <a:ext cx="880744" cy="40513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144780">
              <a:lnSpc>
                <a:spcPts val="1420"/>
              </a:lnSpc>
              <a:spcBef>
                <a:spcPts val="270"/>
              </a:spcBef>
            </a:pPr>
            <a:r>
              <a:rPr sz="1300" spc="-5" dirty="0">
                <a:latin typeface="Segoe UI"/>
                <a:cs typeface="Segoe UI"/>
              </a:rPr>
              <a:t>Protect </a:t>
            </a:r>
            <a:r>
              <a:rPr sz="1300" dirty="0">
                <a:latin typeface="Segoe UI"/>
                <a:cs typeface="Segoe UI"/>
              </a:rPr>
              <a:t> </a:t>
            </a:r>
            <a:r>
              <a:rPr sz="1300" spc="-5" dirty="0">
                <a:latin typeface="Segoe UI"/>
                <a:cs typeface="Segoe UI"/>
              </a:rPr>
              <a:t>information</a:t>
            </a:r>
            <a:endParaRPr sz="1300">
              <a:latin typeface="Segoe UI"/>
              <a:cs typeface="Segoe U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312091" y="8353608"/>
            <a:ext cx="979169" cy="40513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182245">
              <a:lnSpc>
                <a:spcPts val="1420"/>
              </a:lnSpc>
              <a:spcBef>
                <a:spcPts val="270"/>
              </a:spcBef>
            </a:pPr>
            <a:r>
              <a:rPr sz="1300" spc="-5" dirty="0">
                <a:latin typeface="Segoe UI"/>
                <a:cs typeface="Segoe UI"/>
              </a:rPr>
              <a:t>Control </a:t>
            </a:r>
            <a:r>
              <a:rPr sz="1300" dirty="0">
                <a:latin typeface="Segoe UI"/>
                <a:cs typeface="Segoe UI"/>
              </a:rPr>
              <a:t> user</a:t>
            </a:r>
            <a:r>
              <a:rPr sz="1300" spc="-60" dirty="0">
                <a:latin typeface="Segoe UI"/>
                <a:cs typeface="Segoe UI"/>
              </a:rPr>
              <a:t> </a:t>
            </a:r>
            <a:r>
              <a:rPr sz="1300" spc="-5" dirty="0">
                <a:latin typeface="Segoe UI"/>
                <a:cs typeface="Segoe UI"/>
              </a:rPr>
              <a:t>sessions</a:t>
            </a:r>
            <a:endParaRPr sz="1300">
              <a:latin typeface="Segoe UI"/>
              <a:cs typeface="Segoe U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869589" y="8353608"/>
            <a:ext cx="969010" cy="40513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48895">
              <a:lnSpc>
                <a:spcPts val="1420"/>
              </a:lnSpc>
              <a:spcBef>
                <a:spcPts val="270"/>
              </a:spcBef>
            </a:pPr>
            <a:r>
              <a:rPr sz="1300" spc="-5" dirty="0">
                <a:latin typeface="Segoe UI"/>
                <a:cs typeface="Segoe UI"/>
              </a:rPr>
              <a:t>Detect </a:t>
            </a:r>
            <a:r>
              <a:rPr sz="1300" dirty="0">
                <a:latin typeface="Segoe UI"/>
                <a:cs typeface="Segoe UI"/>
              </a:rPr>
              <a:t>and </a:t>
            </a:r>
            <a:r>
              <a:rPr sz="1300" spc="5" dirty="0">
                <a:latin typeface="Segoe UI"/>
                <a:cs typeface="Segoe UI"/>
              </a:rPr>
              <a:t> </a:t>
            </a:r>
            <a:r>
              <a:rPr sz="1300" dirty="0">
                <a:latin typeface="Segoe UI"/>
                <a:cs typeface="Segoe UI"/>
              </a:rPr>
              <a:t>block</a:t>
            </a:r>
            <a:r>
              <a:rPr sz="1300" spc="-80" dirty="0">
                <a:latin typeface="Segoe UI"/>
                <a:cs typeface="Segoe UI"/>
              </a:rPr>
              <a:t> </a:t>
            </a:r>
            <a:r>
              <a:rPr sz="1300" dirty="0">
                <a:latin typeface="Segoe UI"/>
                <a:cs typeface="Segoe UI"/>
              </a:rPr>
              <a:t>threats</a:t>
            </a:r>
            <a:endParaRPr sz="1300">
              <a:latin typeface="Segoe UI"/>
              <a:cs typeface="Segoe U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92724" y="5319967"/>
            <a:ext cx="696595" cy="39243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46050" marR="5080" indent="-133985">
              <a:lnSpc>
                <a:spcPts val="1370"/>
              </a:lnSpc>
              <a:spcBef>
                <a:spcPts val="265"/>
              </a:spcBef>
            </a:pPr>
            <a:r>
              <a:rPr sz="1250" spc="5" dirty="0">
                <a:latin typeface="Segoe UI"/>
                <a:cs typeface="Segoe UI"/>
              </a:rPr>
              <a:t>Mic</a:t>
            </a:r>
            <a:r>
              <a:rPr sz="1250" spc="-20" dirty="0">
                <a:latin typeface="Segoe UI"/>
                <a:cs typeface="Segoe UI"/>
              </a:rPr>
              <a:t>r</a:t>
            </a:r>
            <a:r>
              <a:rPr sz="1250" spc="5" dirty="0">
                <a:latin typeface="Segoe UI"/>
                <a:cs typeface="Segoe UI"/>
              </a:rPr>
              <a:t>os</a:t>
            </a:r>
            <a:r>
              <a:rPr sz="1250" spc="-20" dirty="0">
                <a:latin typeface="Segoe UI"/>
                <a:cs typeface="Segoe UI"/>
              </a:rPr>
              <a:t>o</a:t>
            </a:r>
            <a:r>
              <a:rPr sz="1250" spc="20" dirty="0">
                <a:latin typeface="Segoe UI"/>
                <a:cs typeface="Segoe UI"/>
              </a:rPr>
              <a:t>f</a:t>
            </a:r>
            <a:r>
              <a:rPr sz="1250" dirty="0">
                <a:latin typeface="Segoe UI"/>
                <a:cs typeface="Segoe UI"/>
              </a:rPr>
              <a:t>t  Azure</a:t>
            </a:r>
            <a:endParaRPr sz="1250">
              <a:latin typeface="Segoe UI"/>
              <a:cs typeface="Segoe U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0" y="0"/>
            <a:ext cx="10743565" cy="9533890"/>
            <a:chOff x="0" y="0"/>
            <a:chExt cx="10743565" cy="9533890"/>
          </a:xfrm>
        </p:grpSpPr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3284" y="4895274"/>
              <a:ext cx="390868" cy="37557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7598" y="6255391"/>
              <a:ext cx="672505" cy="47082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81226" y="5736168"/>
              <a:ext cx="406838" cy="18812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475948" y="5739898"/>
              <a:ext cx="314960" cy="180975"/>
            </a:xfrm>
            <a:custGeom>
              <a:avLst/>
              <a:gdLst/>
              <a:ahLst/>
              <a:cxnLst/>
              <a:rect l="l" t="t" r="r" b="b"/>
              <a:pathLst>
                <a:path w="314960" h="180975">
                  <a:moveTo>
                    <a:pt x="292138" y="0"/>
                  </a:moveTo>
                  <a:lnTo>
                    <a:pt x="243967" y="0"/>
                  </a:lnTo>
                  <a:lnTo>
                    <a:pt x="204355" y="103225"/>
                  </a:lnTo>
                  <a:lnTo>
                    <a:pt x="166192" y="0"/>
                  </a:lnTo>
                  <a:lnTo>
                    <a:pt x="125945" y="0"/>
                  </a:lnTo>
                  <a:lnTo>
                    <a:pt x="87439" y="103225"/>
                  </a:lnTo>
                  <a:lnTo>
                    <a:pt x="48158" y="0"/>
                  </a:lnTo>
                  <a:lnTo>
                    <a:pt x="0" y="0"/>
                  </a:lnTo>
                  <a:lnTo>
                    <a:pt x="71640" y="180632"/>
                  </a:lnTo>
                  <a:lnTo>
                    <a:pt x="107556" y="180632"/>
                  </a:lnTo>
                  <a:lnTo>
                    <a:pt x="146075" y="77774"/>
                  </a:lnTo>
                  <a:lnTo>
                    <a:pt x="184569" y="180632"/>
                  </a:lnTo>
                  <a:lnTo>
                    <a:pt x="220510" y="180632"/>
                  </a:lnTo>
                  <a:lnTo>
                    <a:pt x="292138" y="0"/>
                  </a:lnTo>
                  <a:close/>
                </a:path>
                <a:path w="314960" h="180975">
                  <a:moveTo>
                    <a:pt x="300901" y="167906"/>
                  </a:moveTo>
                  <a:lnTo>
                    <a:pt x="296430" y="160261"/>
                  </a:lnTo>
                  <a:lnTo>
                    <a:pt x="296138" y="159753"/>
                  </a:lnTo>
                  <a:lnTo>
                    <a:pt x="298602" y="158762"/>
                  </a:lnTo>
                  <a:lnTo>
                    <a:pt x="299720" y="157175"/>
                  </a:lnTo>
                  <a:lnTo>
                    <a:pt x="300304" y="156362"/>
                  </a:lnTo>
                  <a:lnTo>
                    <a:pt x="300304" y="150164"/>
                  </a:lnTo>
                  <a:lnTo>
                    <a:pt x="300304" y="149923"/>
                  </a:lnTo>
                  <a:lnTo>
                    <a:pt x="297307" y="146926"/>
                  </a:lnTo>
                  <a:lnTo>
                    <a:pt x="296862" y="146926"/>
                  </a:lnTo>
                  <a:lnTo>
                    <a:pt x="296862" y="151688"/>
                  </a:lnTo>
                  <a:lnTo>
                    <a:pt x="296862" y="155625"/>
                  </a:lnTo>
                  <a:lnTo>
                    <a:pt x="295389" y="157175"/>
                  </a:lnTo>
                  <a:lnTo>
                    <a:pt x="288620" y="157175"/>
                  </a:lnTo>
                  <a:lnTo>
                    <a:pt x="288620" y="150164"/>
                  </a:lnTo>
                  <a:lnTo>
                    <a:pt x="295389" y="150164"/>
                  </a:lnTo>
                  <a:lnTo>
                    <a:pt x="296862" y="151688"/>
                  </a:lnTo>
                  <a:lnTo>
                    <a:pt x="296862" y="146926"/>
                  </a:lnTo>
                  <a:lnTo>
                    <a:pt x="285165" y="146926"/>
                  </a:lnTo>
                  <a:lnTo>
                    <a:pt x="285165" y="167906"/>
                  </a:lnTo>
                  <a:lnTo>
                    <a:pt x="288620" y="167906"/>
                  </a:lnTo>
                  <a:lnTo>
                    <a:pt x="288620" y="160261"/>
                  </a:lnTo>
                  <a:lnTo>
                    <a:pt x="292696" y="160261"/>
                  </a:lnTo>
                  <a:lnTo>
                    <a:pt x="297129" y="167906"/>
                  </a:lnTo>
                  <a:lnTo>
                    <a:pt x="300901" y="167906"/>
                  </a:lnTo>
                  <a:close/>
                </a:path>
                <a:path w="314960" h="180975">
                  <a:moveTo>
                    <a:pt x="314731" y="157784"/>
                  </a:moveTo>
                  <a:lnTo>
                    <a:pt x="312966" y="149021"/>
                  </a:lnTo>
                  <a:lnTo>
                    <a:pt x="311645" y="147066"/>
                  </a:lnTo>
                  <a:lnTo>
                    <a:pt x="311645" y="157784"/>
                  </a:lnTo>
                  <a:lnTo>
                    <a:pt x="310121" y="165328"/>
                  </a:lnTo>
                  <a:lnTo>
                    <a:pt x="305955" y="171500"/>
                  </a:lnTo>
                  <a:lnTo>
                    <a:pt x="299796" y="175653"/>
                  </a:lnTo>
                  <a:lnTo>
                    <a:pt x="292239" y="177190"/>
                  </a:lnTo>
                  <a:lnTo>
                    <a:pt x="284695" y="175653"/>
                  </a:lnTo>
                  <a:lnTo>
                    <a:pt x="278523" y="171500"/>
                  </a:lnTo>
                  <a:lnTo>
                    <a:pt x="274358" y="165328"/>
                  </a:lnTo>
                  <a:lnTo>
                    <a:pt x="272834" y="157784"/>
                  </a:lnTo>
                  <a:lnTo>
                    <a:pt x="274358" y="150228"/>
                  </a:lnTo>
                  <a:lnTo>
                    <a:pt x="278523" y="144056"/>
                  </a:lnTo>
                  <a:lnTo>
                    <a:pt x="284695" y="139890"/>
                  </a:lnTo>
                  <a:lnTo>
                    <a:pt x="292239" y="138353"/>
                  </a:lnTo>
                  <a:lnTo>
                    <a:pt x="299796" y="139890"/>
                  </a:lnTo>
                  <a:lnTo>
                    <a:pt x="305955" y="144056"/>
                  </a:lnTo>
                  <a:lnTo>
                    <a:pt x="310121" y="150228"/>
                  </a:lnTo>
                  <a:lnTo>
                    <a:pt x="311645" y="157784"/>
                  </a:lnTo>
                  <a:lnTo>
                    <a:pt x="311645" y="147066"/>
                  </a:lnTo>
                  <a:lnTo>
                    <a:pt x="308140" y="141871"/>
                  </a:lnTo>
                  <a:lnTo>
                    <a:pt x="302933" y="138353"/>
                  </a:lnTo>
                  <a:lnTo>
                    <a:pt x="300990" y="137058"/>
                  </a:lnTo>
                  <a:lnTo>
                    <a:pt x="292239" y="135293"/>
                  </a:lnTo>
                  <a:lnTo>
                    <a:pt x="283489" y="137058"/>
                  </a:lnTo>
                  <a:lnTo>
                    <a:pt x="276339" y="141871"/>
                  </a:lnTo>
                  <a:lnTo>
                    <a:pt x="271513" y="149021"/>
                  </a:lnTo>
                  <a:lnTo>
                    <a:pt x="269748" y="157784"/>
                  </a:lnTo>
                  <a:lnTo>
                    <a:pt x="271513" y="166535"/>
                  </a:lnTo>
                  <a:lnTo>
                    <a:pt x="276339" y="173672"/>
                  </a:lnTo>
                  <a:lnTo>
                    <a:pt x="283489" y="178498"/>
                  </a:lnTo>
                  <a:lnTo>
                    <a:pt x="292239" y="180263"/>
                  </a:lnTo>
                  <a:lnTo>
                    <a:pt x="300990" y="178498"/>
                  </a:lnTo>
                  <a:lnTo>
                    <a:pt x="302933" y="177190"/>
                  </a:lnTo>
                  <a:lnTo>
                    <a:pt x="308140" y="173672"/>
                  </a:lnTo>
                  <a:lnTo>
                    <a:pt x="312966" y="166535"/>
                  </a:lnTo>
                  <a:lnTo>
                    <a:pt x="314731" y="157784"/>
                  </a:lnTo>
                  <a:close/>
                </a:path>
              </a:pathLst>
            </a:custGeom>
            <a:solidFill>
              <a:srgbClr val="293E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517321" y="6093294"/>
              <a:ext cx="626110" cy="140970"/>
            </a:xfrm>
            <a:custGeom>
              <a:avLst/>
              <a:gdLst/>
              <a:ahLst/>
              <a:cxnLst/>
              <a:rect l="l" t="t" r="r" b="b"/>
              <a:pathLst>
                <a:path w="626110" h="140970">
                  <a:moveTo>
                    <a:pt x="203900" y="140613"/>
                  </a:moveTo>
                  <a:lnTo>
                    <a:pt x="177437" y="135466"/>
                  </a:lnTo>
                  <a:lnTo>
                    <a:pt x="154172" y="120024"/>
                  </a:lnTo>
                  <a:lnTo>
                    <a:pt x="138731" y="96768"/>
                  </a:lnTo>
                  <a:lnTo>
                    <a:pt x="133584" y="70309"/>
                  </a:lnTo>
                  <a:lnTo>
                    <a:pt x="138731" y="43849"/>
                  </a:lnTo>
                  <a:lnTo>
                    <a:pt x="164874" y="11808"/>
                  </a:lnTo>
                  <a:lnTo>
                    <a:pt x="203857" y="0"/>
                  </a:lnTo>
                  <a:lnTo>
                    <a:pt x="217721" y="1364"/>
                  </a:lnTo>
                  <a:lnTo>
                    <a:pt x="230838" y="5353"/>
                  </a:lnTo>
                  <a:lnTo>
                    <a:pt x="242932" y="11815"/>
                  </a:lnTo>
                  <a:lnTo>
                    <a:pt x="253634" y="20596"/>
                  </a:lnTo>
                  <a:lnTo>
                    <a:pt x="258647" y="28145"/>
                  </a:lnTo>
                  <a:lnTo>
                    <a:pt x="203903" y="28145"/>
                  </a:lnTo>
                  <a:lnTo>
                    <a:pt x="188027" y="31232"/>
                  </a:lnTo>
                  <a:lnTo>
                    <a:pt x="174071" y="40495"/>
                  </a:lnTo>
                  <a:lnTo>
                    <a:pt x="164804" y="54450"/>
                  </a:lnTo>
                  <a:lnTo>
                    <a:pt x="161714" y="70324"/>
                  </a:lnTo>
                  <a:lnTo>
                    <a:pt x="164804" y="86199"/>
                  </a:lnTo>
                  <a:lnTo>
                    <a:pt x="174071" y="100159"/>
                  </a:lnTo>
                  <a:lnTo>
                    <a:pt x="188027" y="109422"/>
                  </a:lnTo>
                  <a:lnTo>
                    <a:pt x="203903" y="112509"/>
                  </a:lnTo>
                  <a:lnTo>
                    <a:pt x="258626" y="112509"/>
                  </a:lnTo>
                  <a:lnTo>
                    <a:pt x="253634" y="120024"/>
                  </a:lnTo>
                  <a:lnTo>
                    <a:pt x="230364" y="135466"/>
                  </a:lnTo>
                  <a:lnTo>
                    <a:pt x="203900" y="140613"/>
                  </a:lnTo>
                  <a:close/>
                </a:path>
                <a:path w="626110" h="140970">
                  <a:moveTo>
                    <a:pt x="140621" y="140621"/>
                  </a:moveTo>
                  <a:lnTo>
                    <a:pt x="35161" y="140621"/>
                  </a:lnTo>
                  <a:lnTo>
                    <a:pt x="28124" y="140281"/>
                  </a:lnTo>
                  <a:lnTo>
                    <a:pt x="7045" y="112505"/>
                  </a:lnTo>
                  <a:lnTo>
                    <a:pt x="91393" y="28132"/>
                  </a:lnTo>
                  <a:lnTo>
                    <a:pt x="28124" y="28132"/>
                  </a:lnTo>
                  <a:lnTo>
                    <a:pt x="0" y="8"/>
                  </a:lnTo>
                  <a:lnTo>
                    <a:pt x="105459" y="41"/>
                  </a:lnTo>
                  <a:lnTo>
                    <a:pt x="133472" y="25872"/>
                  </a:lnTo>
                  <a:lnTo>
                    <a:pt x="133563" y="28145"/>
                  </a:lnTo>
                  <a:lnTo>
                    <a:pt x="49227" y="112505"/>
                  </a:lnTo>
                  <a:lnTo>
                    <a:pt x="112664" y="112513"/>
                  </a:lnTo>
                  <a:lnTo>
                    <a:pt x="140272" y="133609"/>
                  </a:lnTo>
                  <a:lnTo>
                    <a:pt x="140621" y="140621"/>
                  </a:lnTo>
                  <a:close/>
                </a:path>
                <a:path w="626110" h="140970">
                  <a:moveTo>
                    <a:pt x="258626" y="112509"/>
                  </a:moveTo>
                  <a:lnTo>
                    <a:pt x="203903" y="112509"/>
                  </a:lnTo>
                  <a:lnTo>
                    <a:pt x="219778" y="109422"/>
                  </a:lnTo>
                  <a:lnTo>
                    <a:pt x="233735" y="100159"/>
                  </a:lnTo>
                  <a:lnTo>
                    <a:pt x="242998" y="86198"/>
                  </a:lnTo>
                  <a:lnTo>
                    <a:pt x="246083" y="70309"/>
                  </a:lnTo>
                  <a:lnTo>
                    <a:pt x="242998" y="54443"/>
                  </a:lnTo>
                  <a:lnTo>
                    <a:pt x="233735" y="40487"/>
                  </a:lnTo>
                  <a:lnTo>
                    <a:pt x="219778" y="31232"/>
                  </a:lnTo>
                  <a:lnTo>
                    <a:pt x="203903" y="28145"/>
                  </a:lnTo>
                  <a:lnTo>
                    <a:pt x="258647" y="28145"/>
                  </a:lnTo>
                  <a:lnTo>
                    <a:pt x="269080" y="43854"/>
                  </a:lnTo>
                  <a:lnTo>
                    <a:pt x="274226" y="70324"/>
                  </a:lnTo>
                  <a:lnTo>
                    <a:pt x="269080" y="96772"/>
                  </a:lnTo>
                  <a:lnTo>
                    <a:pt x="258626" y="112509"/>
                  </a:lnTo>
                  <a:close/>
                </a:path>
                <a:path w="626110" h="140970">
                  <a:moveTo>
                    <a:pt x="233735" y="40495"/>
                  </a:moveTo>
                  <a:close/>
                </a:path>
                <a:path w="626110" h="140970">
                  <a:moveTo>
                    <a:pt x="351550" y="140613"/>
                  </a:moveTo>
                  <a:lnTo>
                    <a:pt x="325088" y="135466"/>
                  </a:lnTo>
                  <a:lnTo>
                    <a:pt x="301823" y="120024"/>
                  </a:lnTo>
                  <a:lnTo>
                    <a:pt x="286382" y="96768"/>
                  </a:lnTo>
                  <a:lnTo>
                    <a:pt x="281234" y="70309"/>
                  </a:lnTo>
                  <a:lnTo>
                    <a:pt x="286382" y="43849"/>
                  </a:lnTo>
                  <a:lnTo>
                    <a:pt x="312525" y="11808"/>
                  </a:lnTo>
                  <a:lnTo>
                    <a:pt x="351508" y="0"/>
                  </a:lnTo>
                  <a:lnTo>
                    <a:pt x="365328" y="1362"/>
                  </a:lnTo>
                  <a:lnTo>
                    <a:pt x="378456" y="5349"/>
                  </a:lnTo>
                  <a:lnTo>
                    <a:pt x="390562" y="11810"/>
                  </a:lnTo>
                  <a:lnTo>
                    <a:pt x="401290" y="20596"/>
                  </a:lnTo>
                  <a:lnTo>
                    <a:pt x="406303" y="28147"/>
                  </a:lnTo>
                  <a:lnTo>
                    <a:pt x="351554" y="28147"/>
                  </a:lnTo>
                  <a:lnTo>
                    <a:pt x="335678" y="31236"/>
                  </a:lnTo>
                  <a:lnTo>
                    <a:pt x="321722" y="40504"/>
                  </a:lnTo>
                  <a:lnTo>
                    <a:pt x="312454" y="54459"/>
                  </a:lnTo>
                  <a:lnTo>
                    <a:pt x="309365" y="70332"/>
                  </a:lnTo>
                  <a:lnTo>
                    <a:pt x="312454" y="86207"/>
                  </a:lnTo>
                  <a:lnTo>
                    <a:pt x="321722" y="100167"/>
                  </a:lnTo>
                  <a:lnTo>
                    <a:pt x="335678" y="109430"/>
                  </a:lnTo>
                  <a:lnTo>
                    <a:pt x="351554" y="112518"/>
                  </a:lnTo>
                  <a:lnTo>
                    <a:pt x="406270" y="112518"/>
                  </a:lnTo>
                  <a:lnTo>
                    <a:pt x="401284" y="120024"/>
                  </a:lnTo>
                  <a:lnTo>
                    <a:pt x="378014" y="135466"/>
                  </a:lnTo>
                  <a:lnTo>
                    <a:pt x="351550" y="140613"/>
                  </a:lnTo>
                  <a:close/>
                </a:path>
                <a:path w="626110" h="140970">
                  <a:moveTo>
                    <a:pt x="406270" y="112518"/>
                  </a:moveTo>
                  <a:lnTo>
                    <a:pt x="351554" y="112518"/>
                  </a:lnTo>
                  <a:lnTo>
                    <a:pt x="367429" y="109430"/>
                  </a:lnTo>
                  <a:lnTo>
                    <a:pt x="381385" y="100167"/>
                  </a:lnTo>
                  <a:lnTo>
                    <a:pt x="390648" y="86207"/>
                  </a:lnTo>
                  <a:lnTo>
                    <a:pt x="393731" y="70309"/>
                  </a:lnTo>
                  <a:lnTo>
                    <a:pt x="390648" y="54459"/>
                  </a:lnTo>
                  <a:lnTo>
                    <a:pt x="381385" y="40504"/>
                  </a:lnTo>
                  <a:lnTo>
                    <a:pt x="367429" y="31236"/>
                  </a:lnTo>
                  <a:lnTo>
                    <a:pt x="351554" y="28147"/>
                  </a:lnTo>
                  <a:lnTo>
                    <a:pt x="406303" y="28147"/>
                  </a:lnTo>
                  <a:lnTo>
                    <a:pt x="416730" y="43849"/>
                  </a:lnTo>
                  <a:lnTo>
                    <a:pt x="421874" y="70332"/>
                  </a:lnTo>
                  <a:lnTo>
                    <a:pt x="416730" y="96768"/>
                  </a:lnTo>
                  <a:lnTo>
                    <a:pt x="406270" y="112518"/>
                  </a:lnTo>
                  <a:close/>
                </a:path>
                <a:path w="626110" h="140970">
                  <a:moveTo>
                    <a:pt x="428885" y="140621"/>
                  </a:moveTo>
                  <a:lnTo>
                    <a:pt x="428885" y="8"/>
                  </a:lnTo>
                  <a:lnTo>
                    <a:pt x="434954" y="658"/>
                  </a:lnTo>
                  <a:lnTo>
                    <a:pt x="441855" y="2546"/>
                  </a:lnTo>
                  <a:lnTo>
                    <a:pt x="448462" y="5581"/>
                  </a:lnTo>
                  <a:lnTo>
                    <a:pt x="453653" y="9671"/>
                  </a:lnTo>
                  <a:lnTo>
                    <a:pt x="516294" y="9671"/>
                  </a:lnTo>
                  <a:lnTo>
                    <a:pt x="518519" y="10974"/>
                  </a:lnTo>
                  <a:lnTo>
                    <a:pt x="527341" y="19068"/>
                  </a:lnTo>
                  <a:lnTo>
                    <a:pt x="611026" y="19068"/>
                  </a:lnTo>
                  <a:lnTo>
                    <a:pt x="617124" y="28117"/>
                  </a:lnTo>
                  <a:lnTo>
                    <a:pt x="569569" y="28117"/>
                  </a:lnTo>
                  <a:lnTo>
                    <a:pt x="485150" y="28132"/>
                  </a:lnTo>
                  <a:lnTo>
                    <a:pt x="477818" y="29104"/>
                  </a:lnTo>
                  <a:lnTo>
                    <a:pt x="457027" y="63285"/>
                  </a:lnTo>
                  <a:lnTo>
                    <a:pt x="457026" y="112505"/>
                  </a:lnTo>
                  <a:lnTo>
                    <a:pt x="456652" y="119542"/>
                  </a:lnTo>
                  <a:lnTo>
                    <a:pt x="454875" y="127601"/>
                  </a:lnTo>
                  <a:lnTo>
                    <a:pt x="450528" y="133999"/>
                  </a:lnTo>
                  <a:lnTo>
                    <a:pt x="444060" y="138353"/>
                  </a:lnTo>
                  <a:lnTo>
                    <a:pt x="435922" y="140281"/>
                  </a:lnTo>
                  <a:lnTo>
                    <a:pt x="428885" y="140621"/>
                  </a:lnTo>
                  <a:close/>
                </a:path>
                <a:path w="626110" h="140970">
                  <a:moveTo>
                    <a:pt x="516294" y="9671"/>
                  </a:moveTo>
                  <a:lnTo>
                    <a:pt x="453653" y="9671"/>
                  </a:lnTo>
                  <a:lnTo>
                    <a:pt x="460720" y="5581"/>
                  </a:lnTo>
                  <a:lnTo>
                    <a:pt x="468389" y="2546"/>
                  </a:lnTo>
                  <a:lnTo>
                    <a:pt x="476564" y="658"/>
                  </a:lnTo>
                  <a:lnTo>
                    <a:pt x="485150" y="8"/>
                  </a:lnTo>
                  <a:lnTo>
                    <a:pt x="497056" y="1278"/>
                  </a:lnTo>
                  <a:lnTo>
                    <a:pt x="508302" y="4989"/>
                  </a:lnTo>
                  <a:lnTo>
                    <a:pt x="516294" y="9671"/>
                  </a:lnTo>
                  <a:close/>
                </a:path>
                <a:path w="626110" h="140970">
                  <a:moveTo>
                    <a:pt x="611026" y="19068"/>
                  </a:moveTo>
                  <a:lnTo>
                    <a:pt x="527341" y="19068"/>
                  </a:lnTo>
                  <a:lnTo>
                    <a:pt x="536162" y="10970"/>
                  </a:lnTo>
                  <a:lnTo>
                    <a:pt x="546380" y="4984"/>
                  </a:lnTo>
                  <a:lnTo>
                    <a:pt x="557625" y="1277"/>
                  </a:lnTo>
                  <a:lnTo>
                    <a:pt x="569532" y="16"/>
                  </a:lnTo>
                  <a:lnTo>
                    <a:pt x="591420" y="4441"/>
                  </a:lnTo>
                  <a:lnTo>
                    <a:pt x="609294" y="16498"/>
                  </a:lnTo>
                  <a:lnTo>
                    <a:pt x="611026" y="19068"/>
                  </a:lnTo>
                  <a:close/>
                </a:path>
                <a:path w="626110" h="140970">
                  <a:moveTo>
                    <a:pt x="625764" y="140621"/>
                  </a:moveTo>
                  <a:lnTo>
                    <a:pt x="597639" y="112505"/>
                  </a:lnTo>
                  <a:lnTo>
                    <a:pt x="597639" y="63285"/>
                  </a:lnTo>
                  <a:lnTo>
                    <a:pt x="597299" y="56273"/>
                  </a:lnTo>
                  <a:lnTo>
                    <a:pt x="569569" y="28117"/>
                  </a:lnTo>
                  <a:lnTo>
                    <a:pt x="617124" y="28117"/>
                  </a:lnTo>
                  <a:lnTo>
                    <a:pt x="621345" y="34378"/>
                  </a:lnTo>
                  <a:lnTo>
                    <a:pt x="625764" y="56273"/>
                  </a:lnTo>
                  <a:lnTo>
                    <a:pt x="625764" y="140621"/>
                  </a:lnTo>
                  <a:close/>
                </a:path>
                <a:path w="626110" h="140970">
                  <a:moveTo>
                    <a:pt x="541382" y="140621"/>
                  </a:moveTo>
                  <a:lnTo>
                    <a:pt x="513258" y="112505"/>
                  </a:lnTo>
                  <a:lnTo>
                    <a:pt x="513257" y="63285"/>
                  </a:lnTo>
                  <a:lnTo>
                    <a:pt x="512656" y="50964"/>
                  </a:lnTo>
                  <a:lnTo>
                    <a:pt x="485150" y="28132"/>
                  </a:lnTo>
                  <a:lnTo>
                    <a:pt x="569508" y="28132"/>
                  </a:lnTo>
                  <a:lnTo>
                    <a:pt x="541723" y="56273"/>
                  </a:lnTo>
                  <a:lnTo>
                    <a:pt x="541383" y="63285"/>
                  </a:lnTo>
                  <a:lnTo>
                    <a:pt x="541382" y="140621"/>
                  </a:lnTo>
                  <a:close/>
                </a:path>
              </a:pathLst>
            </a:custGeom>
            <a:solidFill>
              <a:srgbClr val="2D8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71544" y="5469625"/>
              <a:ext cx="249021" cy="22037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93841" y="5509095"/>
              <a:ext cx="203749" cy="13483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17135" y="5548113"/>
              <a:ext cx="89811" cy="9581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26660" y="5509095"/>
              <a:ext cx="181315" cy="13483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56647" y="5641572"/>
              <a:ext cx="341054" cy="34078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4329467" y="5206899"/>
              <a:ext cx="583565" cy="314960"/>
            </a:xfrm>
            <a:custGeom>
              <a:avLst/>
              <a:gdLst/>
              <a:ahLst/>
              <a:cxnLst/>
              <a:rect l="l" t="t" r="r" b="b"/>
              <a:pathLst>
                <a:path w="583564" h="314960">
                  <a:moveTo>
                    <a:pt x="112157" y="314594"/>
                  </a:moveTo>
                  <a:lnTo>
                    <a:pt x="69031" y="306129"/>
                  </a:lnTo>
                  <a:lnTo>
                    <a:pt x="33685" y="282916"/>
                  </a:lnTo>
                  <a:lnTo>
                    <a:pt x="9536" y="248235"/>
                  </a:lnTo>
                  <a:lnTo>
                    <a:pt x="0" y="205360"/>
                  </a:lnTo>
                  <a:lnTo>
                    <a:pt x="0" y="21846"/>
                  </a:lnTo>
                  <a:lnTo>
                    <a:pt x="1797" y="13517"/>
                  </a:lnTo>
                  <a:lnTo>
                    <a:pt x="6736" y="6554"/>
                  </a:lnTo>
                  <a:lnTo>
                    <a:pt x="14132" y="1775"/>
                  </a:lnTo>
                  <a:lnTo>
                    <a:pt x="23303" y="0"/>
                  </a:lnTo>
                  <a:lnTo>
                    <a:pt x="31638" y="1775"/>
                  </a:lnTo>
                  <a:lnTo>
                    <a:pt x="38604" y="6554"/>
                  </a:lnTo>
                  <a:lnTo>
                    <a:pt x="43385" y="13517"/>
                  </a:lnTo>
                  <a:lnTo>
                    <a:pt x="45160" y="21846"/>
                  </a:lnTo>
                  <a:lnTo>
                    <a:pt x="45160" y="115060"/>
                  </a:lnTo>
                  <a:lnTo>
                    <a:pt x="180565" y="115060"/>
                  </a:lnTo>
                  <a:lnTo>
                    <a:pt x="196563" y="127622"/>
                  </a:lnTo>
                  <a:lnTo>
                    <a:pt x="203394" y="136907"/>
                  </a:lnTo>
                  <a:lnTo>
                    <a:pt x="112157" y="136907"/>
                  </a:lnTo>
                  <a:lnTo>
                    <a:pt x="85486" y="142254"/>
                  </a:lnTo>
                  <a:lnTo>
                    <a:pt x="63730" y="156751"/>
                  </a:lnTo>
                  <a:lnTo>
                    <a:pt x="49074" y="178074"/>
                  </a:lnTo>
                  <a:lnTo>
                    <a:pt x="43703" y="203904"/>
                  </a:lnTo>
                  <a:lnTo>
                    <a:pt x="49074" y="230347"/>
                  </a:lnTo>
                  <a:lnTo>
                    <a:pt x="63730" y="251603"/>
                  </a:lnTo>
                  <a:lnTo>
                    <a:pt x="85486" y="265758"/>
                  </a:lnTo>
                  <a:lnTo>
                    <a:pt x="112157" y="270901"/>
                  </a:lnTo>
                  <a:lnTo>
                    <a:pt x="200977" y="270901"/>
                  </a:lnTo>
                  <a:lnTo>
                    <a:pt x="195107" y="278957"/>
                  </a:lnTo>
                  <a:lnTo>
                    <a:pt x="171690" y="297845"/>
                  </a:lnTo>
                  <a:lnTo>
                    <a:pt x="143630" y="310179"/>
                  </a:lnTo>
                  <a:lnTo>
                    <a:pt x="112157" y="314594"/>
                  </a:lnTo>
                  <a:close/>
                </a:path>
                <a:path w="583564" h="314960">
                  <a:moveTo>
                    <a:pt x="427844" y="313866"/>
                  </a:moveTo>
                  <a:lnTo>
                    <a:pt x="419014" y="312819"/>
                  </a:lnTo>
                  <a:lnTo>
                    <a:pt x="410731" y="308769"/>
                  </a:lnTo>
                  <a:lnTo>
                    <a:pt x="404723" y="302351"/>
                  </a:lnTo>
                  <a:lnTo>
                    <a:pt x="401992" y="294568"/>
                  </a:lnTo>
                  <a:lnTo>
                    <a:pt x="402538" y="286239"/>
                  </a:lnTo>
                  <a:lnTo>
                    <a:pt x="406362" y="278183"/>
                  </a:lnTo>
                  <a:lnTo>
                    <a:pt x="464620" y="202447"/>
                  </a:lnTo>
                  <a:lnTo>
                    <a:pt x="406362" y="126711"/>
                  </a:lnTo>
                  <a:lnTo>
                    <a:pt x="402743" y="118428"/>
                  </a:lnTo>
                  <a:lnTo>
                    <a:pt x="402661" y="109234"/>
                  </a:lnTo>
                  <a:lnTo>
                    <a:pt x="405337" y="101314"/>
                  </a:lnTo>
                  <a:lnTo>
                    <a:pt x="410731" y="94669"/>
                  </a:lnTo>
                  <a:lnTo>
                    <a:pt x="419014" y="91051"/>
                  </a:lnTo>
                  <a:lnTo>
                    <a:pt x="427844" y="90846"/>
                  </a:lnTo>
                  <a:lnTo>
                    <a:pt x="436128" y="93645"/>
                  </a:lnTo>
                  <a:lnTo>
                    <a:pt x="442773" y="99039"/>
                  </a:lnTo>
                  <a:lnTo>
                    <a:pt x="492293" y="164579"/>
                  </a:lnTo>
                  <a:lnTo>
                    <a:pt x="551493" y="164579"/>
                  </a:lnTo>
                  <a:lnTo>
                    <a:pt x="521422" y="203904"/>
                  </a:lnTo>
                  <a:lnTo>
                    <a:pt x="549823" y="241771"/>
                  </a:lnTo>
                  <a:lnTo>
                    <a:pt x="492293" y="241771"/>
                  </a:lnTo>
                  <a:lnTo>
                    <a:pt x="442747" y="305878"/>
                  </a:lnTo>
                  <a:lnTo>
                    <a:pt x="436128" y="311636"/>
                  </a:lnTo>
                  <a:lnTo>
                    <a:pt x="427844" y="313866"/>
                  </a:lnTo>
                  <a:close/>
                </a:path>
                <a:path w="583564" h="314960">
                  <a:moveTo>
                    <a:pt x="180565" y="115060"/>
                  </a:moveTo>
                  <a:lnTo>
                    <a:pt x="45160" y="115060"/>
                  </a:lnTo>
                  <a:lnTo>
                    <a:pt x="60157" y="106116"/>
                  </a:lnTo>
                  <a:lnTo>
                    <a:pt x="76656" y="99221"/>
                  </a:lnTo>
                  <a:lnTo>
                    <a:pt x="94520" y="94783"/>
                  </a:lnTo>
                  <a:lnTo>
                    <a:pt x="113613" y="93213"/>
                  </a:lnTo>
                  <a:lnTo>
                    <a:pt x="145087" y="97400"/>
                  </a:lnTo>
                  <a:lnTo>
                    <a:pt x="173146" y="109234"/>
                  </a:lnTo>
                  <a:lnTo>
                    <a:pt x="180565" y="115060"/>
                  </a:lnTo>
                  <a:close/>
                </a:path>
                <a:path w="583564" h="314960">
                  <a:moveTo>
                    <a:pt x="272645" y="151471"/>
                  </a:moveTo>
                  <a:lnTo>
                    <a:pt x="214109" y="151471"/>
                  </a:lnTo>
                  <a:lnTo>
                    <a:pt x="231632" y="127622"/>
                  </a:lnTo>
                  <a:lnTo>
                    <a:pt x="254890" y="109234"/>
                  </a:lnTo>
                  <a:lnTo>
                    <a:pt x="282517" y="97400"/>
                  </a:lnTo>
                  <a:lnTo>
                    <a:pt x="313148" y="93213"/>
                  </a:lnTo>
                  <a:lnTo>
                    <a:pt x="357297" y="101883"/>
                  </a:lnTo>
                  <a:lnTo>
                    <a:pt x="393253" y="125437"/>
                  </a:lnTo>
                  <a:lnTo>
                    <a:pt x="401155" y="136907"/>
                  </a:lnTo>
                  <a:lnTo>
                    <a:pt x="313148" y="136907"/>
                  </a:lnTo>
                  <a:lnTo>
                    <a:pt x="286477" y="142254"/>
                  </a:lnTo>
                  <a:lnTo>
                    <a:pt x="272645" y="151471"/>
                  </a:lnTo>
                  <a:close/>
                </a:path>
                <a:path w="583564" h="314960">
                  <a:moveTo>
                    <a:pt x="551493" y="164579"/>
                  </a:moveTo>
                  <a:lnTo>
                    <a:pt x="492293" y="164579"/>
                  </a:lnTo>
                  <a:lnTo>
                    <a:pt x="543269" y="101952"/>
                  </a:lnTo>
                  <a:lnTo>
                    <a:pt x="549709" y="95944"/>
                  </a:lnTo>
                  <a:lnTo>
                    <a:pt x="557651" y="93213"/>
                  </a:lnTo>
                  <a:lnTo>
                    <a:pt x="566413" y="93759"/>
                  </a:lnTo>
                  <a:lnTo>
                    <a:pt x="575311" y="97582"/>
                  </a:lnTo>
                  <a:lnTo>
                    <a:pt x="581091" y="104227"/>
                  </a:lnTo>
                  <a:lnTo>
                    <a:pt x="583321" y="112511"/>
                  </a:lnTo>
                  <a:lnTo>
                    <a:pt x="582274" y="121341"/>
                  </a:lnTo>
                  <a:lnTo>
                    <a:pt x="578224" y="129624"/>
                  </a:lnTo>
                  <a:lnTo>
                    <a:pt x="551493" y="164579"/>
                  </a:lnTo>
                  <a:close/>
                </a:path>
                <a:path w="583564" h="314960">
                  <a:moveTo>
                    <a:pt x="200977" y="270901"/>
                  </a:moveTo>
                  <a:lnTo>
                    <a:pt x="112157" y="270901"/>
                  </a:lnTo>
                  <a:lnTo>
                    <a:pt x="138828" y="265758"/>
                  </a:lnTo>
                  <a:lnTo>
                    <a:pt x="160584" y="251603"/>
                  </a:lnTo>
                  <a:lnTo>
                    <a:pt x="175240" y="230347"/>
                  </a:lnTo>
                  <a:lnTo>
                    <a:pt x="180610" y="203904"/>
                  </a:lnTo>
                  <a:lnTo>
                    <a:pt x="175240" y="178074"/>
                  </a:lnTo>
                  <a:lnTo>
                    <a:pt x="160584" y="156751"/>
                  </a:lnTo>
                  <a:lnTo>
                    <a:pt x="138828" y="142254"/>
                  </a:lnTo>
                  <a:lnTo>
                    <a:pt x="112157" y="136907"/>
                  </a:lnTo>
                  <a:lnTo>
                    <a:pt x="203394" y="136907"/>
                  </a:lnTo>
                  <a:lnTo>
                    <a:pt x="214109" y="151471"/>
                  </a:lnTo>
                  <a:lnTo>
                    <a:pt x="272645" y="151471"/>
                  </a:lnTo>
                  <a:lnTo>
                    <a:pt x="264721" y="156751"/>
                  </a:lnTo>
                  <a:lnTo>
                    <a:pt x="250065" y="178074"/>
                  </a:lnTo>
                  <a:lnTo>
                    <a:pt x="244695" y="203904"/>
                  </a:lnTo>
                  <a:lnTo>
                    <a:pt x="250065" y="230347"/>
                  </a:lnTo>
                  <a:lnTo>
                    <a:pt x="264721" y="251603"/>
                  </a:lnTo>
                  <a:lnTo>
                    <a:pt x="269758" y="254880"/>
                  </a:lnTo>
                  <a:lnTo>
                    <a:pt x="212653" y="254880"/>
                  </a:lnTo>
                  <a:lnTo>
                    <a:pt x="200977" y="270901"/>
                  </a:lnTo>
                  <a:close/>
                </a:path>
                <a:path w="583564" h="314960">
                  <a:moveTo>
                    <a:pt x="399579" y="270901"/>
                  </a:moveTo>
                  <a:lnTo>
                    <a:pt x="313148" y="270901"/>
                  </a:lnTo>
                  <a:lnTo>
                    <a:pt x="339000" y="265758"/>
                  </a:lnTo>
                  <a:lnTo>
                    <a:pt x="360483" y="251603"/>
                  </a:lnTo>
                  <a:lnTo>
                    <a:pt x="375412" y="230347"/>
                  </a:lnTo>
                  <a:lnTo>
                    <a:pt x="381602" y="203904"/>
                  </a:lnTo>
                  <a:lnTo>
                    <a:pt x="376231" y="178074"/>
                  </a:lnTo>
                  <a:lnTo>
                    <a:pt x="361575" y="156751"/>
                  </a:lnTo>
                  <a:lnTo>
                    <a:pt x="339820" y="142254"/>
                  </a:lnTo>
                  <a:lnTo>
                    <a:pt x="313148" y="136907"/>
                  </a:lnTo>
                  <a:lnTo>
                    <a:pt x="401155" y="136907"/>
                  </a:lnTo>
                  <a:lnTo>
                    <a:pt x="417194" y="160187"/>
                  </a:lnTo>
                  <a:lnTo>
                    <a:pt x="425295" y="202447"/>
                  </a:lnTo>
                  <a:lnTo>
                    <a:pt x="416352" y="246391"/>
                  </a:lnTo>
                  <a:lnTo>
                    <a:pt x="399579" y="270901"/>
                  </a:lnTo>
                  <a:close/>
                </a:path>
                <a:path w="583564" h="314960">
                  <a:moveTo>
                    <a:pt x="558197" y="314776"/>
                  </a:moveTo>
                  <a:lnTo>
                    <a:pt x="549914" y="312478"/>
                  </a:lnTo>
                  <a:lnTo>
                    <a:pt x="543269" y="307312"/>
                  </a:lnTo>
                  <a:lnTo>
                    <a:pt x="492293" y="241771"/>
                  </a:lnTo>
                  <a:lnTo>
                    <a:pt x="549823" y="241771"/>
                  </a:lnTo>
                  <a:lnTo>
                    <a:pt x="578224" y="279639"/>
                  </a:lnTo>
                  <a:lnTo>
                    <a:pt x="582070" y="287695"/>
                  </a:lnTo>
                  <a:lnTo>
                    <a:pt x="582775" y="296025"/>
                  </a:lnTo>
                  <a:lnTo>
                    <a:pt x="580477" y="303807"/>
                  </a:lnTo>
                  <a:lnTo>
                    <a:pt x="575311" y="310225"/>
                  </a:lnTo>
                  <a:lnTo>
                    <a:pt x="567027" y="314071"/>
                  </a:lnTo>
                  <a:lnTo>
                    <a:pt x="558197" y="314776"/>
                  </a:lnTo>
                  <a:close/>
                </a:path>
                <a:path w="583564" h="314960">
                  <a:moveTo>
                    <a:pt x="311692" y="314594"/>
                  </a:moveTo>
                  <a:lnTo>
                    <a:pt x="281061" y="310179"/>
                  </a:lnTo>
                  <a:lnTo>
                    <a:pt x="253433" y="297845"/>
                  </a:lnTo>
                  <a:lnTo>
                    <a:pt x="230176" y="278957"/>
                  </a:lnTo>
                  <a:lnTo>
                    <a:pt x="212653" y="254880"/>
                  </a:lnTo>
                  <a:lnTo>
                    <a:pt x="269758" y="254880"/>
                  </a:lnTo>
                  <a:lnTo>
                    <a:pt x="286477" y="265758"/>
                  </a:lnTo>
                  <a:lnTo>
                    <a:pt x="313148" y="270901"/>
                  </a:lnTo>
                  <a:lnTo>
                    <a:pt x="399579" y="270901"/>
                  </a:lnTo>
                  <a:lnTo>
                    <a:pt x="391979" y="282006"/>
                  </a:lnTo>
                  <a:lnTo>
                    <a:pt x="355863" y="305878"/>
                  </a:lnTo>
                  <a:lnTo>
                    <a:pt x="311692" y="314594"/>
                  </a:lnTo>
                  <a:close/>
                </a:path>
              </a:pathLst>
            </a:custGeom>
            <a:solidFill>
              <a:srgbClr val="0071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744769" y="6231591"/>
              <a:ext cx="762000" cy="206375"/>
            </a:xfrm>
            <a:custGeom>
              <a:avLst/>
              <a:gdLst/>
              <a:ahLst/>
              <a:cxnLst/>
              <a:rect l="l" t="t" r="r" b="b"/>
              <a:pathLst>
                <a:path w="762000" h="206375">
                  <a:moveTo>
                    <a:pt x="149669" y="89484"/>
                  </a:moveTo>
                  <a:lnTo>
                    <a:pt x="148336" y="88138"/>
                  </a:lnTo>
                  <a:lnTo>
                    <a:pt x="81038" y="88138"/>
                  </a:lnTo>
                  <a:lnTo>
                    <a:pt x="79692" y="89484"/>
                  </a:lnTo>
                  <a:lnTo>
                    <a:pt x="79692" y="124079"/>
                  </a:lnTo>
                  <a:lnTo>
                    <a:pt x="81038" y="125412"/>
                  </a:lnTo>
                  <a:lnTo>
                    <a:pt x="107645" y="125412"/>
                  </a:lnTo>
                  <a:lnTo>
                    <a:pt x="107645" y="164287"/>
                  </a:lnTo>
                  <a:lnTo>
                    <a:pt x="102044" y="166204"/>
                  </a:lnTo>
                  <a:lnTo>
                    <a:pt x="86550" y="166204"/>
                  </a:lnTo>
                  <a:lnTo>
                    <a:pt x="71983" y="164274"/>
                  </a:lnTo>
                  <a:lnTo>
                    <a:pt x="57772" y="155841"/>
                  </a:lnTo>
                  <a:lnTo>
                    <a:pt x="46990" y="136867"/>
                  </a:lnTo>
                  <a:lnTo>
                    <a:pt x="42722" y="103352"/>
                  </a:lnTo>
                  <a:lnTo>
                    <a:pt x="47269" y="69723"/>
                  </a:lnTo>
                  <a:lnTo>
                    <a:pt x="59143" y="50507"/>
                  </a:lnTo>
                  <a:lnTo>
                    <a:pt x="75692" y="41821"/>
                  </a:lnTo>
                  <a:lnTo>
                    <a:pt x="94284" y="39789"/>
                  </a:lnTo>
                  <a:lnTo>
                    <a:pt x="108331" y="40411"/>
                  </a:lnTo>
                  <a:lnTo>
                    <a:pt x="118592" y="41922"/>
                  </a:lnTo>
                  <a:lnTo>
                    <a:pt x="125920" y="43764"/>
                  </a:lnTo>
                  <a:lnTo>
                    <a:pt x="131140" y="45427"/>
                  </a:lnTo>
                  <a:lnTo>
                    <a:pt x="132994" y="45999"/>
                  </a:lnTo>
                  <a:lnTo>
                    <a:pt x="134721" y="44145"/>
                  </a:lnTo>
                  <a:lnTo>
                    <a:pt x="134721" y="42481"/>
                  </a:lnTo>
                  <a:lnTo>
                    <a:pt x="135356" y="39789"/>
                  </a:lnTo>
                  <a:lnTo>
                    <a:pt x="110312" y="1308"/>
                  </a:lnTo>
                  <a:lnTo>
                    <a:pt x="86550" y="0"/>
                  </a:lnTo>
                  <a:lnTo>
                    <a:pt x="55003" y="4203"/>
                  </a:lnTo>
                  <a:lnTo>
                    <a:pt x="27254" y="20002"/>
                  </a:lnTo>
                  <a:lnTo>
                    <a:pt x="7505" y="52184"/>
                  </a:lnTo>
                  <a:lnTo>
                    <a:pt x="0" y="105549"/>
                  </a:lnTo>
                  <a:lnTo>
                    <a:pt x="8496" y="158102"/>
                  </a:lnTo>
                  <a:lnTo>
                    <a:pt x="30365" y="188518"/>
                  </a:lnTo>
                  <a:lnTo>
                    <a:pt x="60172" y="202539"/>
                  </a:lnTo>
                  <a:lnTo>
                    <a:pt x="92456" y="205943"/>
                  </a:lnTo>
                  <a:lnTo>
                    <a:pt x="116014" y="203606"/>
                  </a:lnTo>
                  <a:lnTo>
                    <a:pt x="133705" y="198462"/>
                  </a:lnTo>
                  <a:lnTo>
                    <a:pt x="144830" y="193319"/>
                  </a:lnTo>
                  <a:lnTo>
                    <a:pt x="148704" y="190982"/>
                  </a:lnTo>
                  <a:lnTo>
                    <a:pt x="149567" y="190500"/>
                  </a:lnTo>
                  <a:lnTo>
                    <a:pt x="149669" y="166204"/>
                  </a:lnTo>
                  <a:lnTo>
                    <a:pt x="149669" y="89484"/>
                  </a:lnTo>
                  <a:close/>
                </a:path>
                <a:path w="762000" h="206375">
                  <a:moveTo>
                    <a:pt x="212102" y="70345"/>
                  </a:moveTo>
                  <a:lnTo>
                    <a:pt x="211264" y="70345"/>
                  </a:lnTo>
                  <a:lnTo>
                    <a:pt x="211264" y="69075"/>
                  </a:lnTo>
                  <a:lnTo>
                    <a:pt x="171107" y="69075"/>
                  </a:lnTo>
                  <a:lnTo>
                    <a:pt x="171107" y="70345"/>
                  </a:lnTo>
                  <a:lnTo>
                    <a:pt x="170078" y="70345"/>
                  </a:lnTo>
                  <a:lnTo>
                    <a:pt x="170078" y="159245"/>
                  </a:lnTo>
                  <a:lnTo>
                    <a:pt x="170078" y="199885"/>
                  </a:lnTo>
                  <a:lnTo>
                    <a:pt x="170078" y="201155"/>
                  </a:lnTo>
                  <a:lnTo>
                    <a:pt x="171907" y="201155"/>
                  </a:lnTo>
                  <a:lnTo>
                    <a:pt x="171907" y="202425"/>
                  </a:lnTo>
                  <a:lnTo>
                    <a:pt x="211340" y="202425"/>
                  </a:lnTo>
                  <a:lnTo>
                    <a:pt x="211340" y="201155"/>
                  </a:lnTo>
                  <a:lnTo>
                    <a:pt x="211975" y="201155"/>
                  </a:lnTo>
                  <a:lnTo>
                    <a:pt x="211975" y="199885"/>
                  </a:lnTo>
                  <a:lnTo>
                    <a:pt x="212102" y="199885"/>
                  </a:lnTo>
                  <a:lnTo>
                    <a:pt x="212102" y="159245"/>
                  </a:lnTo>
                  <a:lnTo>
                    <a:pt x="212102" y="70345"/>
                  </a:lnTo>
                  <a:close/>
                </a:path>
                <a:path w="762000" h="206375">
                  <a:moveTo>
                    <a:pt x="214680" y="35204"/>
                  </a:moveTo>
                  <a:lnTo>
                    <a:pt x="212852" y="26060"/>
                  </a:lnTo>
                  <a:lnTo>
                    <a:pt x="207873" y="18605"/>
                  </a:lnTo>
                  <a:lnTo>
                    <a:pt x="200494" y="13589"/>
                  </a:lnTo>
                  <a:lnTo>
                    <a:pt x="191439" y="11747"/>
                  </a:lnTo>
                  <a:lnTo>
                    <a:pt x="182410" y="13589"/>
                  </a:lnTo>
                  <a:lnTo>
                    <a:pt x="175018" y="18605"/>
                  </a:lnTo>
                  <a:lnTo>
                    <a:pt x="170040" y="26060"/>
                  </a:lnTo>
                  <a:lnTo>
                    <a:pt x="168211" y="35204"/>
                  </a:lnTo>
                  <a:lnTo>
                    <a:pt x="170040" y="44335"/>
                  </a:lnTo>
                  <a:lnTo>
                    <a:pt x="175018" y="51803"/>
                  </a:lnTo>
                  <a:lnTo>
                    <a:pt x="182410" y="56832"/>
                  </a:lnTo>
                  <a:lnTo>
                    <a:pt x="191439" y="58674"/>
                  </a:lnTo>
                  <a:lnTo>
                    <a:pt x="200494" y="56832"/>
                  </a:lnTo>
                  <a:lnTo>
                    <a:pt x="207873" y="51803"/>
                  </a:lnTo>
                  <a:lnTo>
                    <a:pt x="212852" y="44335"/>
                  </a:lnTo>
                  <a:lnTo>
                    <a:pt x="214680" y="35204"/>
                  </a:lnTo>
                  <a:close/>
                </a:path>
                <a:path w="762000" h="206375">
                  <a:moveTo>
                    <a:pt x="319151" y="172135"/>
                  </a:moveTo>
                  <a:lnTo>
                    <a:pt x="318414" y="171424"/>
                  </a:lnTo>
                  <a:lnTo>
                    <a:pt x="317754" y="170776"/>
                  </a:lnTo>
                  <a:lnTo>
                    <a:pt x="314591" y="170776"/>
                  </a:lnTo>
                  <a:lnTo>
                    <a:pt x="310565" y="171424"/>
                  </a:lnTo>
                  <a:lnTo>
                    <a:pt x="293128" y="171424"/>
                  </a:lnTo>
                  <a:lnTo>
                    <a:pt x="288632" y="165252"/>
                  </a:lnTo>
                  <a:lnTo>
                    <a:pt x="288632" y="104241"/>
                  </a:lnTo>
                  <a:lnTo>
                    <a:pt x="317309" y="104241"/>
                  </a:lnTo>
                  <a:lnTo>
                    <a:pt x="318643" y="102895"/>
                  </a:lnTo>
                  <a:lnTo>
                    <a:pt x="318643" y="70523"/>
                  </a:lnTo>
                  <a:lnTo>
                    <a:pt x="317309" y="69189"/>
                  </a:lnTo>
                  <a:lnTo>
                    <a:pt x="288632" y="69189"/>
                  </a:lnTo>
                  <a:lnTo>
                    <a:pt x="288544" y="32080"/>
                  </a:lnTo>
                  <a:lnTo>
                    <a:pt x="287896" y="31445"/>
                  </a:lnTo>
                  <a:lnTo>
                    <a:pt x="248069" y="31445"/>
                  </a:lnTo>
                  <a:lnTo>
                    <a:pt x="247307" y="32080"/>
                  </a:lnTo>
                  <a:lnTo>
                    <a:pt x="247307" y="70358"/>
                  </a:lnTo>
                  <a:lnTo>
                    <a:pt x="228841" y="74815"/>
                  </a:lnTo>
                  <a:lnTo>
                    <a:pt x="226352" y="75526"/>
                  </a:lnTo>
                  <a:lnTo>
                    <a:pt x="225437" y="76669"/>
                  </a:lnTo>
                  <a:lnTo>
                    <a:pt x="225437" y="102895"/>
                  </a:lnTo>
                  <a:lnTo>
                    <a:pt x="226771" y="104241"/>
                  </a:lnTo>
                  <a:lnTo>
                    <a:pt x="247307" y="104241"/>
                  </a:lnTo>
                  <a:lnTo>
                    <a:pt x="247307" y="160032"/>
                  </a:lnTo>
                  <a:lnTo>
                    <a:pt x="252145" y="184619"/>
                  </a:lnTo>
                  <a:lnTo>
                    <a:pt x="264287" y="198323"/>
                  </a:lnTo>
                  <a:lnTo>
                    <a:pt x="280098" y="204254"/>
                  </a:lnTo>
                  <a:lnTo>
                    <a:pt x="295973" y="205536"/>
                  </a:lnTo>
                  <a:lnTo>
                    <a:pt x="304939" y="205536"/>
                  </a:lnTo>
                  <a:lnTo>
                    <a:pt x="315658" y="202653"/>
                  </a:lnTo>
                  <a:lnTo>
                    <a:pt x="318503" y="201612"/>
                  </a:lnTo>
                  <a:lnTo>
                    <a:pt x="319125" y="200507"/>
                  </a:lnTo>
                  <a:lnTo>
                    <a:pt x="319151" y="172135"/>
                  </a:lnTo>
                  <a:close/>
                </a:path>
                <a:path w="762000" h="206375">
                  <a:moveTo>
                    <a:pt x="476491" y="8801"/>
                  </a:moveTo>
                  <a:lnTo>
                    <a:pt x="475170" y="7454"/>
                  </a:lnTo>
                  <a:lnTo>
                    <a:pt x="435838" y="7454"/>
                  </a:lnTo>
                  <a:lnTo>
                    <a:pt x="434505" y="8801"/>
                  </a:lnTo>
                  <a:lnTo>
                    <a:pt x="434505" y="80098"/>
                  </a:lnTo>
                  <a:lnTo>
                    <a:pt x="378345" y="80098"/>
                  </a:lnTo>
                  <a:lnTo>
                    <a:pt x="378345" y="8801"/>
                  </a:lnTo>
                  <a:lnTo>
                    <a:pt x="377012" y="7454"/>
                  </a:lnTo>
                  <a:lnTo>
                    <a:pt x="337693" y="7454"/>
                  </a:lnTo>
                  <a:lnTo>
                    <a:pt x="336359" y="8801"/>
                  </a:lnTo>
                  <a:lnTo>
                    <a:pt x="336359" y="200672"/>
                  </a:lnTo>
                  <a:lnTo>
                    <a:pt x="337693" y="202031"/>
                  </a:lnTo>
                  <a:lnTo>
                    <a:pt x="377012" y="202031"/>
                  </a:lnTo>
                  <a:lnTo>
                    <a:pt x="378345" y="200672"/>
                  </a:lnTo>
                  <a:lnTo>
                    <a:pt x="378345" y="118364"/>
                  </a:lnTo>
                  <a:lnTo>
                    <a:pt x="434505" y="118364"/>
                  </a:lnTo>
                  <a:lnTo>
                    <a:pt x="434416" y="200672"/>
                  </a:lnTo>
                  <a:lnTo>
                    <a:pt x="435749" y="202031"/>
                  </a:lnTo>
                  <a:lnTo>
                    <a:pt x="475170" y="202031"/>
                  </a:lnTo>
                  <a:lnTo>
                    <a:pt x="476491" y="200672"/>
                  </a:lnTo>
                  <a:lnTo>
                    <a:pt x="476491" y="10464"/>
                  </a:lnTo>
                  <a:lnTo>
                    <a:pt x="476491" y="8801"/>
                  </a:lnTo>
                  <a:close/>
                </a:path>
                <a:path w="762000" h="206375">
                  <a:moveTo>
                    <a:pt x="616432" y="171602"/>
                  </a:moveTo>
                  <a:lnTo>
                    <a:pt x="616419" y="70827"/>
                  </a:lnTo>
                  <a:lnTo>
                    <a:pt x="615086" y="69481"/>
                  </a:lnTo>
                  <a:lnTo>
                    <a:pt x="576033" y="69481"/>
                  </a:lnTo>
                  <a:lnTo>
                    <a:pt x="574700" y="70827"/>
                  </a:lnTo>
                  <a:lnTo>
                    <a:pt x="574700" y="164960"/>
                  </a:lnTo>
                  <a:lnTo>
                    <a:pt x="565619" y="171602"/>
                  </a:lnTo>
                  <a:lnTo>
                    <a:pt x="539838" y="171602"/>
                  </a:lnTo>
                  <a:lnTo>
                    <a:pt x="536409" y="165747"/>
                  </a:lnTo>
                  <a:lnTo>
                    <a:pt x="536409" y="70827"/>
                  </a:lnTo>
                  <a:lnTo>
                    <a:pt x="535076" y="69481"/>
                  </a:lnTo>
                  <a:lnTo>
                    <a:pt x="495503" y="69481"/>
                  </a:lnTo>
                  <a:lnTo>
                    <a:pt x="494169" y="70827"/>
                  </a:lnTo>
                  <a:lnTo>
                    <a:pt x="494169" y="159232"/>
                  </a:lnTo>
                  <a:lnTo>
                    <a:pt x="497890" y="182346"/>
                  </a:lnTo>
                  <a:lnTo>
                    <a:pt x="508215" y="196634"/>
                  </a:lnTo>
                  <a:lnTo>
                    <a:pt x="523925" y="203885"/>
                  </a:lnTo>
                  <a:lnTo>
                    <a:pt x="543814" y="205905"/>
                  </a:lnTo>
                  <a:lnTo>
                    <a:pt x="560425" y="203873"/>
                  </a:lnTo>
                  <a:lnTo>
                    <a:pt x="573963" y="199390"/>
                  </a:lnTo>
                  <a:lnTo>
                    <a:pt x="583069" y="194906"/>
                  </a:lnTo>
                  <a:lnTo>
                    <a:pt x="586409" y="192874"/>
                  </a:lnTo>
                  <a:lnTo>
                    <a:pt x="587324" y="199745"/>
                  </a:lnTo>
                  <a:lnTo>
                    <a:pt x="588137" y="201371"/>
                  </a:lnTo>
                  <a:lnTo>
                    <a:pt x="589216" y="202184"/>
                  </a:lnTo>
                  <a:lnTo>
                    <a:pt x="615086" y="202082"/>
                  </a:lnTo>
                  <a:lnTo>
                    <a:pt x="616432" y="200723"/>
                  </a:lnTo>
                  <a:lnTo>
                    <a:pt x="616432" y="192874"/>
                  </a:lnTo>
                  <a:lnTo>
                    <a:pt x="616432" y="171602"/>
                  </a:lnTo>
                  <a:close/>
                </a:path>
                <a:path w="762000" h="206375">
                  <a:moveTo>
                    <a:pt x="761568" y="130962"/>
                  </a:moveTo>
                  <a:lnTo>
                    <a:pt x="743991" y="76314"/>
                  </a:lnTo>
                  <a:lnTo>
                    <a:pt x="720013" y="66382"/>
                  </a:lnTo>
                  <a:lnTo>
                    <a:pt x="720013" y="133223"/>
                  </a:lnTo>
                  <a:lnTo>
                    <a:pt x="718870" y="152946"/>
                  </a:lnTo>
                  <a:lnTo>
                    <a:pt x="715048" y="164693"/>
                  </a:lnTo>
                  <a:lnTo>
                    <a:pt x="707974" y="170281"/>
                  </a:lnTo>
                  <a:lnTo>
                    <a:pt x="697064" y="171488"/>
                  </a:lnTo>
                  <a:lnTo>
                    <a:pt x="684657" y="171107"/>
                  </a:lnTo>
                  <a:lnTo>
                    <a:pt x="676249" y="165481"/>
                  </a:lnTo>
                  <a:lnTo>
                    <a:pt x="676249" y="105765"/>
                  </a:lnTo>
                  <a:lnTo>
                    <a:pt x="684542" y="100672"/>
                  </a:lnTo>
                  <a:lnTo>
                    <a:pt x="694728" y="99771"/>
                  </a:lnTo>
                  <a:lnTo>
                    <a:pt x="704113" y="100190"/>
                  </a:lnTo>
                  <a:lnTo>
                    <a:pt x="712203" y="104546"/>
                  </a:lnTo>
                  <a:lnTo>
                    <a:pt x="717867" y="114871"/>
                  </a:lnTo>
                  <a:lnTo>
                    <a:pt x="720013" y="133223"/>
                  </a:lnTo>
                  <a:lnTo>
                    <a:pt x="720013" y="66382"/>
                  </a:lnTo>
                  <a:lnTo>
                    <a:pt x="679526" y="72898"/>
                  </a:lnTo>
                  <a:lnTo>
                    <a:pt x="677049" y="74307"/>
                  </a:lnTo>
                  <a:lnTo>
                    <a:pt x="677049" y="8788"/>
                  </a:lnTo>
                  <a:lnTo>
                    <a:pt x="675716" y="7454"/>
                  </a:lnTo>
                  <a:lnTo>
                    <a:pt x="636295" y="7454"/>
                  </a:lnTo>
                  <a:lnTo>
                    <a:pt x="634949" y="8788"/>
                  </a:lnTo>
                  <a:lnTo>
                    <a:pt x="634949" y="200672"/>
                  </a:lnTo>
                  <a:lnTo>
                    <a:pt x="636295" y="202031"/>
                  </a:lnTo>
                  <a:lnTo>
                    <a:pt x="664146" y="202031"/>
                  </a:lnTo>
                  <a:lnTo>
                    <a:pt x="664997" y="201447"/>
                  </a:lnTo>
                  <a:lnTo>
                    <a:pt x="666254" y="199415"/>
                  </a:lnTo>
                  <a:lnTo>
                    <a:pt x="667156" y="191744"/>
                  </a:lnTo>
                  <a:lnTo>
                    <a:pt x="676135" y="199834"/>
                  </a:lnTo>
                  <a:lnTo>
                    <a:pt x="683577" y="203987"/>
                  </a:lnTo>
                  <a:lnTo>
                    <a:pt x="693496" y="205524"/>
                  </a:lnTo>
                  <a:lnTo>
                    <a:pt x="709904" y="205740"/>
                  </a:lnTo>
                  <a:lnTo>
                    <a:pt x="731824" y="202234"/>
                  </a:lnTo>
                  <a:lnTo>
                    <a:pt x="745909" y="191744"/>
                  </a:lnTo>
                  <a:lnTo>
                    <a:pt x="748042" y="190144"/>
                  </a:lnTo>
                  <a:lnTo>
                    <a:pt x="756221" y="171488"/>
                  </a:lnTo>
                  <a:lnTo>
                    <a:pt x="758113" y="167170"/>
                  </a:lnTo>
                  <a:lnTo>
                    <a:pt x="761568" y="1309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4643" y="7860514"/>
              <a:ext cx="314762" cy="256199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4266153" y="8032972"/>
              <a:ext cx="115570" cy="90170"/>
            </a:xfrm>
            <a:custGeom>
              <a:avLst/>
              <a:gdLst/>
              <a:ahLst/>
              <a:cxnLst/>
              <a:rect l="l" t="t" r="r" b="b"/>
              <a:pathLst>
                <a:path w="115570" h="90170">
                  <a:moveTo>
                    <a:pt x="0" y="0"/>
                  </a:moveTo>
                  <a:lnTo>
                    <a:pt x="115420" y="0"/>
                  </a:lnTo>
                  <a:lnTo>
                    <a:pt x="115420" y="89777"/>
                  </a:lnTo>
                  <a:lnTo>
                    <a:pt x="0" y="89777"/>
                  </a:lnTo>
                  <a:lnTo>
                    <a:pt x="0" y="0"/>
                  </a:lnTo>
                  <a:close/>
                </a:path>
              </a:pathLst>
            </a:custGeom>
            <a:ln w="12156">
              <a:solidFill>
                <a:srgbClr val="505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150730" y="7840605"/>
              <a:ext cx="212090" cy="282575"/>
            </a:xfrm>
            <a:custGeom>
              <a:avLst/>
              <a:gdLst/>
              <a:ahLst/>
              <a:cxnLst/>
              <a:rect l="l" t="t" r="r" b="b"/>
              <a:pathLst>
                <a:path w="212089" h="282575">
                  <a:moveTo>
                    <a:pt x="90091" y="282138"/>
                  </a:moveTo>
                  <a:lnTo>
                    <a:pt x="0" y="282138"/>
                  </a:lnTo>
                  <a:lnTo>
                    <a:pt x="0" y="40595"/>
                  </a:lnTo>
                  <a:lnTo>
                    <a:pt x="39810" y="0"/>
                  </a:lnTo>
                  <a:lnTo>
                    <a:pt x="211606" y="0"/>
                  </a:lnTo>
                  <a:lnTo>
                    <a:pt x="211606" y="111630"/>
                  </a:lnTo>
                </a:path>
              </a:pathLst>
            </a:custGeom>
            <a:ln w="12156">
              <a:solidFill>
                <a:srgbClr val="505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79307" y="7969189"/>
              <a:ext cx="89107" cy="69861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5812677" y="7826075"/>
              <a:ext cx="161925" cy="161290"/>
            </a:xfrm>
            <a:custGeom>
              <a:avLst/>
              <a:gdLst/>
              <a:ahLst/>
              <a:cxnLst/>
              <a:rect l="l" t="t" r="r" b="b"/>
              <a:pathLst>
                <a:path w="161925" h="161290">
                  <a:moveTo>
                    <a:pt x="0" y="161031"/>
                  </a:moveTo>
                  <a:lnTo>
                    <a:pt x="161607" y="0"/>
                  </a:lnTo>
                </a:path>
              </a:pathLst>
            </a:custGeom>
            <a:ln w="11884">
              <a:solidFill>
                <a:srgbClr val="505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635990" y="7823353"/>
              <a:ext cx="316230" cy="334010"/>
            </a:xfrm>
            <a:custGeom>
              <a:avLst/>
              <a:gdLst/>
              <a:ahLst/>
              <a:cxnLst/>
              <a:rect l="l" t="t" r="r" b="b"/>
              <a:pathLst>
                <a:path w="316229" h="334009">
                  <a:moveTo>
                    <a:pt x="260415" y="30110"/>
                  </a:moveTo>
                  <a:lnTo>
                    <a:pt x="250909" y="22766"/>
                  </a:lnTo>
                  <a:lnTo>
                    <a:pt x="211076" y="5956"/>
                  </a:lnTo>
                  <a:lnTo>
                    <a:pt x="166748" y="0"/>
                  </a:lnTo>
                  <a:lnTo>
                    <a:pt x="122420" y="5956"/>
                  </a:lnTo>
                  <a:lnTo>
                    <a:pt x="82588" y="22766"/>
                  </a:lnTo>
                  <a:lnTo>
                    <a:pt x="48840" y="48840"/>
                  </a:lnTo>
                  <a:lnTo>
                    <a:pt x="22766" y="82588"/>
                  </a:lnTo>
                  <a:lnTo>
                    <a:pt x="5956" y="122420"/>
                  </a:lnTo>
                  <a:lnTo>
                    <a:pt x="0" y="166748"/>
                  </a:lnTo>
                  <a:lnTo>
                    <a:pt x="5956" y="211076"/>
                  </a:lnTo>
                  <a:lnTo>
                    <a:pt x="22766" y="250909"/>
                  </a:lnTo>
                  <a:lnTo>
                    <a:pt x="48840" y="284657"/>
                  </a:lnTo>
                  <a:lnTo>
                    <a:pt x="82588" y="310731"/>
                  </a:lnTo>
                  <a:lnTo>
                    <a:pt x="122420" y="327541"/>
                  </a:lnTo>
                  <a:lnTo>
                    <a:pt x="166748" y="333497"/>
                  </a:lnTo>
                  <a:lnTo>
                    <a:pt x="211076" y="327541"/>
                  </a:lnTo>
                  <a:lnTo>
                    <a:pt x="250909" y="310731"/>
                  </a:lnTo>
                  <a:lnTo>
                    <a:pt x="284657" y="284657"/>
                  </a:lnTo>
                  <a:lnTo>
                    <a:pt x="310731" y="250909"/>
                  </a:lnTo>
                  <a:lnTo>
                    <a:pt x="316120" y="238138"/>
                  </a:lnTo>
                </a:path>
              </a:pathLst>
            </a:custGeom>
            <a:ln w="11884">
              <a:solidFill>
                <a:srgbClr val="505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85666" y="7873032"/>
              <a:ext cx="222127" cy="234139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7203313" y="7850872"/>
              <a:ext cx="290195" cy="310515"/>
            </a:xfrm>
            <a:custGeom>
              <a:avLst/>
              <a:gdLst/>
              <a:ahLst/>
              <a:cxnLst/>
              <a:rect l="l" t="t" r="r" b="b"/>
              <a:pathLst>
                <a:path w="290195" h="310515">
                  <a:moveTo>
                    <a:pt x="46899" y="231961"/>
                  </a:moveTo>
                  <a:lnTo>
                    <a:pt x="18235" y="183947"/>
                  </a:lnTo>
                  <a:lnTo>
                    <a:pt x="4484" y="139908"/>
                  </a:lnTo>
                  <a:lnTo>
                    <a:pt x="215" y="107713"/>
                  </a:lnTo>
                  <a:lnTo>
                    <a:pt x="0" y="95232"/>
                  </a:lnTo>
                  <a:lnTo>
                    <a:pt x="0" y="41496"/>
                  </a:lnTo>
                  <a:lnTo>
                    <a:pt x="18558" y="41878"/>
                  </a:lnTo>
                  <a:lnTo>
                    <a:pt x="31256" y="41023"/>
                  </a:lnTo>
                  <a:lnTo>
                    <a:pt x="43957" y="38046"/>
                  </a:lnTo>
                  <a:lnTo>
                    <a:pt x="62521" y="32061"/>
                  </a:lnTo>
                  <a:lnTo>
                    <a:pt x="84104" y="22281"/>
                  </a:lnTo>
                  <a:lnTo>
                    <a:pt x="102754" y="11790"/>
                  </a:lnTo>
                  <a:lnTo>
                    <a:pt x="121748" y="3419"/>
                  </a:lnTo>
                  <a:lnTo>
                    <a:pt x="144362" y="0"/>
                  </a:lnTo>
                  <a:lnTo>
                    <a:pt x="166975" y="3417"/>
                  </a:lnTo>
                  <a:lnTo>
                    <a:pt x="185969" y="11786"/>
                  </a:lnTo>
                  <a:lnTo>
                    <a:pt x="204619" y="22276"/>
                  </a:lnTo>
                  <a:lnTo>
                    <a:pt x="226202" y="32061"/>
                  </a:lnTo>
                  <a:lnTo>
                    <a:pt x="249163" y="37907"/>
                  </a:lnTo>
                  <a:lnTo>
                    <a:pt x="269193" y="40661"/>
                  </a:lnTo>
                  <a:lnTo>
                    <a:pt x="283360" y="41470"/>
                  </a:lnTo>
                  <a:lnTo>
                    <a:pt x="288734" y="41485"/>
                  </a:lnTo>
                  <a:lnTo>
                    <a:pt x="288745" y="95232"/>
                  </a:lnTo>
                  <a:lnTo>
                    <a:pt x="290079" y="138739"/>
                  </a:lnTo>
                  <a:lnTo>
                    <a:pt x="271026" y="194281"/>
                  </a:lnTo>
                  <a:lnTo>
                    <a:pt x="241846" y="231951"/>
                  </a:lnTo>
                  <a:lnTo>
                    <a:pt x="213815" y="260096"/>
                  </a:lnTo>
                  <a:lnTo>
                    <a:pt x="181735" y="285233"/>
                  </a:lnTo>
                  <a:lnTo>
                    <a:pt x="144383" y="310220"/>
                  </a:lnTo>
                  <a:lnTo>
                    <a:pt x="105093" y="286192"/>
                  </a:lnTo>
                  <a:lnTo>
                    <a:pt x="81843" y="270031"/>
                  </a:lnTo>
                  <a:lnTo>
                    <a:pt x="65491" y="254399"/>
                  </a:lnTo>
                  <a:lnTo>
                    <a:pt x="46899" y="231961"/>
                  </a:lnTo>
                  <a:close/>
                </a:path>
                <a:path w="290195" h="310515">
                  <a:moveTo>
                    <a:pt x="144362" y="49977"/>
                  </a:moveTo>
                  <a:lnTo>
                    <a:pt x="144372" y="195187"/>
                  </a:lnTo>
                </a:path>
              </a:pathLst>
            </a:custGeom>
            <a:ln w="12156">
              <a:solidFill>
                <a:srgbClr val="505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347686" y="8068687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h="19050">
                  <a:moveTo>
                    <a:pt x="-6078" y="9429"/>
                  </a:moveTo>
                  <a:lnTo>
                    <a:pt x="6078" y="9429"/>
                  </a:lnTo>
                </a:path>
              </a:pathLst>
            </a:custGeom>
            <a:ln w="18858">
              <a:solidFill>
                <a:srgbClr val="505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563436" y="9203030"/>
              <a:ext cx="319405" cy="284480"/>
            </a:xfrm>
            <a:custGeom>
              <a:avLst/>
              <a:gdLst/>
              <a:ahLst/>
              <a:cxnLst/>
              <a:rect l="l" t="t" r="r" b="b"/>
              <a:pathLst>
                <a:path w="319405" h="284479">
                  <a:moveTo>
                    <a:pt x="0" y="158885"/>
                  </a:moveTo>
                  <a:lnTo>
                    <a:pt x="159419" y="0"/>
                  </a:lnTo>
                  <a:lnTo>
                    <a:pt x="318838" y="158885"/>
                  </a:lnTo>
                </a:path>
                <a:path w="319405" h="284479">
                  <a:moveTo>
                    <a:pt x="34710" y="125305"/>
                  </a:moveTo>
                  <a:lnTo>
                    <a:pt x="34710" y="284190"/>
                  </a:lnTo>
                  <a:lnTo>
                    <a:pt x="125985" y="284190"/>
                  </a:lnTo>
                  <a:lnTo>
                    <a:pt x="125985" y="169219"/>
                  </a:lnTo>
                  <a:lnTo>
                    <a:pt x="195418" y="169219"/>
                  </a:lnTo>
                  <a:lnTo>
                    <a:pt x="195418" y="284190"/>
                  </a:lnTo>
                  <a:lnTo>
                    <a:pt x="285404" y="284190"/>
                  </a:lnTo>
                  <a:lnTo>
                    <a:pt x="285404" y="125305"/>
                  </a:lnTo>
                </a:path>
              </a:pathLst>
            </a:custGeom>
            <a:ln w="121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141151" y="9219681"/>
              <a:ext cx="244475" cy="265430"/>
            </a:xfrm>
            <a:custGeom>
              <a:avLst/>
              <a:gdLst/>
              <a:ahLst/>
              <a:cxnLst/>
              <a:rect l="l" t="t" r="r" b="b"/>
              <a:pathLst>
                <a:path w="244475" h="265429">
                  <a:moveTo>
                    <a:pt x="184790" y="93295"/>
                  </a:moveTo>
                  <a:lnTo>
                    <a:pt x="184790" y="265049"/>
                  </a:lnTo>
                  <a:lnTo>
                    <a:pt x="149555" y="265049"/>
                  </a:lnTo>
                  <a:lnTo>
                    <a:pt x="149555" y="205742"/>
                  </a:lnTo>
                  <a:lnTo>
                    <a:pt x="111860" y="205742"/>
                  </a:lnTo>
                  <a:lnTo>
                    <a:pt x="111860" y="265049"/>
                  </a:lnTo>
                  <a:lnTo>
                    <a:pt x="74783" y="265049"/>
                  </a:lnTo>
                  <a:lnTo>
                    <a:pt x="74783" y="93295"/>
                  </a:lnTo>
                  <a:lnTo>
                    <a:pt x="130404" y="93295"/>
                  </a:lnTo>
                  <a:lnTo>
                    <a:pt x="184790" y="93295"/>
                  </a:lnTo>
                </a:path>
                <a:path w="244475" h="265429">
                  <a:moveTo>
                    <a:pt x="130404" y="93295"/>
                  </a:moveTo>
                  <a:lnTo>
                    <a:pt x="130404" y="56846"/>
                  </a:lnTo>
                  <a:lnTo>
                    <a:pt x="0" y="56846"/>
                  </a:lnTo>
                  <a:lnTo>
                    <a:pt x="0" y="265049"/>
                  </a:lnTo>
                </a:path>
                <a:path w="244475" h="265429">
                  <a:moveTo>
                    <a:pt x="244118" y="265049"/>
                  </a:moveTo>
                  <a:lnTo>
                    <a:pt x="244118" y="75997"/>
                  </a:lnTo>
                  <a:lnTo>
                    <a:pt x="165628" y="0"/>
                  </a:lnTo>
                  <a:lnTo>
                    <a:pt x="165628" y="93295"/>
                  </a:lnTo>
                </a:path>
                <a:path w="244475" h="265429">
                  <a:moveTo>
                    <a:pt x="38312" y="93295"/>
                  </a:moveTo>
                  <a:lnTo>
                    <a:pt x="34606" y="93295"/>
                  </a:lnTo>
                  <a:lnTo>
                    <a:pt x="34606" y="95766"/>
                  </a:lnTo>
                  <a:lnTo>
                    <a:pt x="38312" y="95766"/>
                  </a:lnTo>
                  <a:lnTo>
                    <a:pt x="38312" y="93295"/>
                  </a:lnTo>
                  <a:close/>
                </a:path>
                <a:path w="244475" h="265429">
                  <a:moveTo>
                    <a:pt x="38312" y="130362"/>
                  </a:moveTo>
                  <a:lnTo>
                    <a:pt x="34606" y="130362"/>
                  </a:lnTo>
                  <a:lnTo>
                    <a:pt x="34606" y="134069"/>
                  </a:lnTo>
                  <a:lnTo>
                    <a:pt x="38312" y="134069"/>
                  </a:lnTo>
                  <a:lnTo>
                    <a:pt x="38312" y="130362"/>
                  </a:lnTo>
                  <a:close/>
                </a:path>
                <a:path w="244475" h="265429">
                  <a:moveTo>
                    <a:pt x="38312" y="167439"/>
                  </a:moveTo>
                  <a:lnTo>
                    <a:pt x="34606" y="167439"/>
                  </a:lnTo>
                  <a:lnTo>
                    <a:pt x="34606" y="171146"/>
                  </a:lnTo>
                  <a:lnTo>
                    <a:pt x="38312" y="171146"/>
                  </a:lnTo>
                  <a:lnTo>
                    <a:pt x="38312" y="167439"/>
                  </a:lnTo>
                  <a:close/>
                </a:path>
                <a:path w="244475" h="265429">
                  <a:moveTo>
                    <a:pt x="38312" y="205124"/>
                  </a:moveTo>
                  <a:lnTo>
                    <a:pt x="34606" y="205124"/>
                  </a:lnTo>
                  <a:lnTo>
                    <a:pt x="34606" y="208213"/>
                  </a:lnTo>
                  <a:lnTo>
                    <a:pt x="38312" y="208213"/>
                  </a:lnTo>
                  <a:lnTo>
                    <a:pt x="38312" y="205124"/>
                  </a:lnTo>
                  <a:close/>
                </a:path>
                <a:path w="244475" h="265429">
                  <a:moveTo>
                    <a:pt x="38312" y="242191"/>
                  </a:moveTo>
                  <a:lnTo>
                    <a:pt x="34606" y="242191"/>
                  </a:lnTo>
                  <a:lnTo>
                    <a:pt x="34606" y="245280"/>
                  </a:lnTo>
                  <a:lnTo>
                    <a:pt x="38312" y="245280"/>
                  </a:lnTo>
                  <a:lnTo>
                    <a:pt x="38312" y="242191"/>
                  </a:lnTo>
                  <a:close/>
                </a:path>
                <a:path w="244475" h="265429">
                  <a:moveTo>
                    <a:pt x="112478" y="130362"/>
                  </a:moveTo>
                  <a:lnTo>
                    <a:pt x="109389" y="130362"/>
                  </a:lnTo>
                  <a:lnTo>
                    <a:pt x="109389" y="134069"/>
                  </a:lnTo>
                  <a:lnTo>
                    <a:pt x="112478" y="134069"/>
                  </a:lnTo>
                  <a:lnTo>
                    <a:pt x="112478" y="130362"/>
                  </a:lnTo>
                  <a:close/>
                </a:path>
                <a:path w="244475" h="265429">
                  <a:moveTo>
                    <a:pt x="112478" y="168675"/>
                  </a:moveTo>
                  <a:lnTo>
                    <a:pt x="109389" y="168675"/>
                  </a:lnTo>
                  <a:lnTo>
                    <a:pt x="109389" y="171146"/>
                  </a:lnTo>
                  <a:lnTo>
                    <a:pt x="112478" y="171146"/>
                  </a:lnTo>
                  <a:lnTo>
                    <a:pt x="112478" y="168675"/>
                  </a:lnTo>
                  <a:close/>
                </a:path>
                <a:path w="244475" h="265429">
                  <a:moveTo>
                    <a:pt x="150173" y="130362"/>
                  </a:moveTo>
                  <a:lnTo>
                    <a:pt x="146466" y="130362"/>
                  </a:lnTo>
                  <a:lnTo>
                    <a:pt x="146466" y="134069"/>
                  </a:lnTo>
                  <a:lnTo>
                    <a:pt x="150173" y="134069"/>
                  </a:lnTo>
                  <a:lnTo>
                    <a:pt x="150173" y="130362"/>
                  </a:lnTo>
                  <a:close/>
                </a:path>
                <a:path w="244475" h="265429">
                  <a:moveTo>
                    <a:pt x="150173" y="168675"/>
                  </a:moveTo>
                  <a:lnTo>
                    <a:pt x="146466" y="168675"/>
                  </a:lnTo>
                  <a:lnTo>
                    <a:pt x="146466" y="171146"/>
                  </a:lnTo>
                  <a:lnTo>
                    <a:pt x="150173" y="171146"/>
                  </a:lnTo>
                  <a:lnTo>
                    <a:pt x="150173" y="168675"/>
                  </a:lnTo>
                  <a:close/>
                </a:path>
              </a:pathLst>
            </a:custGeom>
            <a:ln w="121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87448" y="9325199"/>
              <a:ext cx="240348" cy="208653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5756913" y="9191835"/>
              <a:ext cx="101600" cy="107950"/>
            </a:xfrm>
            <a:custGeom>
              <a:avLst/>
              <a:gdLst/>
              <a:ahLst/>
              <a:cxnLst/>
              <a:rect l="l" t="t" r="r" b="b"/>
              <a:pathLst>
                <a:path w="101600" h="107950">
                  <a:moveTo>
                    <a:pt x="0" y="49495"/>
                  </a:moveTo>
                  <a:lnTo>
                    <a:pt x="50490" y="0"/>
                  </a:lnTo>
                  <a:lnTo>
                    <a:pt x="101420" y="49495"/>
                  </a:lnTo>
                </a:path>
                <a:path w="101600" h="107950">
                  <a:moveTo>
                    <a:pt x="50490" y="0"/>
                  </a:moveTo>
                  <a:lnTo>
                    <a:pt x="50490" y="107755"/>
                  </a:lnTo>
                </a:path>
              </a:pathLst>
            </a:custGeom>
            <a:ln w="121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182594" y="9251016"/>
              <a:ext cx="320040" cy="235585"/>
            </a:xfrm>
            <a:custGeom>
              <a:avLst/>
              <a:gdLst/>
              <a:ahLst/>
              <a:cxnLst/>
              <a:rect l="l" t="t" r="r" b="b"/>
              <a:pathLst>
                <a:path w="320040" h="235584">
                  <a:moveTo>
                    <a:pt x="106478" y="235134"/>
                  </a:moveTo>
                  <a:lnTo>
                    <a:pt x="0" y="235134"/>
                  </a:lnTo>
                  <a:lnTo>
                    <a:pt x="0" y="64186"/>
                  </a:lnTo>
                  <a:lnTo>
                    <a:pt x="106478" y="64186"/>
                  </a:lnTo>
                  <a:lnTo>
                    <a:pt x="106478" y="235134"/>
                  </a:lnTo>
                  <a:close/>
                </a:path>
                <a:path w="320040" h="235584">
                  <a:moveTo>
                    <a:pt x="31925" y="192350"/>
                  </a:moveTo>
                  <a:lnTo>
                    <a:pt x="74542" y="192350"/>
                  </a:lnTo>
                </a:path>
                <a:path w="320040" h="235584">
                  <a:moveTo>
                    <a:pt x="159670" y="149660"/>
                  </a:moveTo>
                  <a:lnTo>
                    <a:pt x="202276" y="149660"/>
                  </a:lnTo>
                </a:path>
                <a:path w="320040" h="235584">
                  <a:moveTo>
                    <a:pt x="106478" y="192350"/>
                  </a:moveTo>
                  <a:lnTo>
                    <a:pt x="308859" y="192350"/>
                  </a:lnTo>
                  <a:lnTo>
                    <a:pt x="314775" y="192350"/>
                  </a:lnTo>
                  <a:lnTo>
                    <a:pt x="319529" y="187585"/>
                  </a:lnTo>
                  <a:lnTo>
                    <a:pt x="319529" y="181659"/>
                  </a:lnTo>
                  <a:lnTo>
                    <a:pt x="319529" y="10711"/>
                  </a:lnTo>
                  <a:lnTo>
                    <a:pt x="319529" y="4764"/>
                  </a:lnTo>
                  <a:lnTo>
                    <a:pt x="314775" y="0"/>
                  </a:lnTo>
                  <a:lnTo>
                    <a:pt x="308859" y="0"/>
                  </a:lnTo>
                  <a:lnTo>
                    <a:pt x="53181" y="0"/>
                  </a:lnTo>
                  <a:lnTo>
                    <a:pt x="47265" y="0"/>
                  </a:lnTo>
                  <a:lnTo>
                    <a:pt x="42511" y="4764"/>
                  </a:lnTo>
                  <a:lnTo>
                    <a:pt x="42511" y="10711"/>
                  </a:lnTo>
                  <a:lnTo>
                    <a:pt x="42511" y="64092"/>
                  </a:lnTo>
                </a:path>
              </a:pathLst>
            </a:custGeom>
            <a:ln w="121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547139" y="6694410"/>
              <a:ext cx="361315" cy="361315"/>
            </a:xfrm>
            <a:custGeom>
              <a:avLst/>
              <a:gdLst/>
              <a:ahLst/>
              <a:cxnLst/>
              <a:rect l="l" t="t" r="r" b="b"/>
              <a:pathLst>
                <a:path w="361314" h="361315">
                  <a:moveTo>
                    <a:pt x="361119" y="181240"/>
                  </a:moveTo>
                  <a:lnTo>
                    <a:pt x="354602" y="229107"/>
                  </a:lnTo>
                  <a:lnTo>
                    <a:pt x="336236" y="272090"/>
                  </a:lnTo>
                  <a:lnTo>
                    <a:pt x="307802" y="308486"/>
                  </a:lnTo>
                  <a:lnTo>
                    <a:pt x="271078" y="336592"/>
                  </a:lnTo>
                  <a:lnTo>
                    <a:pt x="227843" y="354704"/>
                  </a:lnTo>
                  <a:lnTo>
                    <a:pt x="179879" y="361119"/>
                  </a:lnTo>
                  <a:lnTo>
                    <a:pt x="132011" y="354704"/>
                  </a:lnTo>
                  <a:lnTo>
                    <a:pt x="89028" y="336592"/>
                  </a:lnTo>
                  <a:lnTo>
                    <a:pt x="52633" y="308486"/>
                  </a:lnTo>
                  <a:lnTo>
                    <a:pt x="24527" y="272090"/>
                  </a:lnTo>
                  <a:lnTo>
                    <a:pt x="6415" y="229107"/>
                  </a:lnTo>
                  <a:lnTo>
                    <a:pt x="0" y="181240"/>
                  </a:lnTo>
                  <a:lnTo>
                    <a:pt x="6415" y="133272"/>
                  </a:lnTo>
                  <a:lnTo>
                    <a:pt x="24527" y="90037"/>
                  </a:lnTo>
                  <a:lnTo>
                    <a:pt x="52633" y="53313"/>
                  </a:lnTo>
                  <a:lnTo>
                    <a:pt x="89028" y="24880"/>
                  </a:lnTo>
                  <a:lnTo>
                    <a:pt x="132011" y="6516"/>
                  </a:lnTo>
                  <a:lnTo>
                    <a:pt x="179879" y="0"/>
                  </a:lnTo>
                  <a:lnTo>
                    <a:pt x="227843" y="6516"/>
                  </a:lnTo>
                  <a:lnTo>
                    <a:pt x="271078" y="24880"/>
                  </a:lnTo>
                  <a:lnTo>
                    <a:pt x="307802" y="53313"/>
                  </a:lnTo>
                  <a:lnTo>
                    <a:pt x="336236" y="90037"/>
                  </a:lnTo>
                  <a:lnTo>
                    <a:pt x="354602" y="133272"/>
                  </a:lnTo>
                  <a:lnTo>
                    <a:pt x="361119" y="181240"/>
                  </a:lnTo>
                  <a:close/>
                </a:path>
                <a:path w="361314" h="361315">
                  <a:moveTo>
                    <a:pt x="307969" y="309330"/>
                  </a:moveTo>
                  <a:lnTo>
                    <a:pt x="53150" y="53150"/>
                  </a:lnTo>
                </a:path>
              </a:pathLst>
            </a:custGeom>
            <a:ln w="12156">
              <a:solidFill>
                <a:srgbClr val="505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851659" y="6693595"/>
              <a:ext cx="361315" cy="361315"/>
            </a:xfrm>
            <a:custGeom>
              <a:avLst/>
              <a:gdLst/>
              <a:ahLst/>
              <a:cxnLst/>
              <a:rect l="l" t="t" r="r" b="b"/>
              <a:pathLst>
                <a:path w="361314" h="361315">
                  <a:moveTo>
                    <a:pt x="361119" y="180559"/>
                  </a:moveTo>
                  <a:lnTo>
                    <a:pt x="354666" y="228543"/>
                  </a:lnTo>
                  <a:lnTo>
                    <a:pt x="336457" y="271670"/>
                  </a:lnTo>
                  <a:lnTo>
                    <a:pt x="308217" y="308217"/>
                  </a:lnTo>
                  <a:lnTo>
                    <a:pt x="271670" y="336457"/>
                  </a:lnTo>
                  <a:lnTo>
                    <a:pt x="228543" y="354666"/>
                  </a:lnTo>
                  <a:lnTo>
                    <a:pt x="180559" y="361119"/>
                  </a:lnTo>
                  <a:lnTo>
                    <a:pt x="132576" y="354666"/>
                  </a:lnTo>
                  <a:lnTo>
                    <a:pt x="89449" y="336457"/>
                  </a:lnTo>
                  <a:lnTo>
                    <a:pt x="52902" y="308217"/>
                  </a:lnTo>
                  <a:lnTo>
                    <a:pt x="24662" y="271670"/>
                  </a:lnTo>
                  <a:lnTo>
                    <a:pt x="6453" y="228543"/>
                  </a:lnTo>
                  <a:lnTo>
                    <a:pt x="0" y="180559"/>
                  </a:lnTo>
                  <a:lnTo>
                    <a:pt x="6453" y="132576"/>
                  </a:lnTo>
                  <a:lnTo>
                    <a:pt x="24662" y="89449"/>
                  </a:lnTo>
                  <a:lnTo>
                    <a:pt x="52902" y="52902"/>
                  </a:lnTo>
                  <a:lnTo>
                    <a:pt x="89449" y="24662"/>
                  </a:lnTo>
                  <a:lnTo>
                    <a:pt x="132576" y="6453"/>
                  </a:lnTo>
                  <a:lnTo>
                    <a:pt x="180559" y="0"/>
                  </a:lnTo>
                  <a:lnTo>
                    <a:pt x="228543" y="6453"/>
                  </a:lnTo>
                  <a:lnTo>
                    <a:pt x="271670" y="24662"/>
                  </a:lnTo>
                  <a:lnTo>
                    <a:pt x="308217" y="52902"/>
                  </a:lnTo>
                  <a:lnTo>
                    <a:pt x="336457" y="89449"/>
                  </a:lnTo>
                  <a:lnTo>
                    <a:pt x="354666" y="132576"/>
                  </a:lnTo>
                  <a:lnTo>
                    <a:pt x="361119" y="180559"/>
                  </a:lnTo>
                  <a:close/>
                </a:path>
                <a:path w="361314" h="361315">
                  <a:moveTo>
                    <a:pt x="86667" y="180559"/>
                  </a:moveTo>
                  <a:lnTo>
                    <a:pt x="144445" y="238338"/>
                  </a:lnTo>
                  <a:lnTo>
                    <a:pt x="274452" y="106897"/>
                  </a:lnTo>
                </a:path>
              </a:pathLst>
            </a:custGeom>
            <a:ln w="12156">
              <a:solidFill>
                <a:srgbClr val="505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167121" y="6693595"/>
              <a:ext cx="361315" cy="361315"/>
            </a:xfrm>
            <a:custGeom>
              <a:avLst/>
              <a:gdLst/>
              <a:ahLst/>
              <a:cxnLst/>
              <a:rect l="l" t="t" r="r" b="b"/>
              <a:pathLst>
                <a:path w="361315" h="361315">
                  <a:moveTo>
                    <a:pt x="361119" y="180559"/>
                  </a:moveTo>
                  <a:lnTo>
                    <a:pt x="354669" y="132562"/>
                  </a:lnTo>
                  <a:lnTo>
                    <a:pt x="336466" y="89430"/>
                  </a:lnTo>
                  <a:lnTo>
                    <a:pt x="308232" y="52887"/>
                  </a:lnTo>
                  <a:lnTo>
                    <a:pt x="271689" y="24653"/>
                  </a:lnTo>
                  <a:lnTo>
                    <a:pt x="228557" y="6450"/>
                  </a:lnTo>
                  <a:lnTo>
                    <a:pt x="180559" y="0"/>
                  </a:lnTo>
                  <a:lnTo>
                    <a:pt x="132562" y="6450"/>
                  </a:lnTo>
                  <a:lnTo>
                    <a:pt x="89430" y="24653"/>
                  </a:lnTo>
                  <a:lnTo>
                    <a:pt x="52887" y="52887"/>
                  </a:lnTo>
                  <a:lnTo>
                    <a:pt x="24653" y="89430"/>
                  </a:lnTo>
                  <a:lnTo>
                    <a:pt x="6450" y="132562"/>
                  </a:lnTo>
                  <a:lnTo>
                    <a:pt x="0" y="180559"/>
                  </a:lnTo>
                  <a:lnTo>
                    <a:pt x="6450" y="228557"/>
                  </a:lnTo>
                  <a:lnTo>
                    <a:pt x="24653" y="271689"/>
                  </a:lnTo>
                  <a:lnTo>
                    <a:pt x="52887" y="308232"/>
                  </a:lnTo>
                  <a:lnTo>
                    <a:pt x="89430" y="336466"/>
                  </a:lnTo>
                  <a:lnTo>
                    <a:pt x="132562" y="354669"/>
                  </a:lnTo>
                  <a:lnTo>
                    <a:pt x="180559" y="361119"/>
                  </a:lnTo>
                  <a:lnTo>
                    <a:pt x="228557" y="354669"/>
                  </a:lnTo>
                  <a:lnTo>
                    <a:pt x="271689" y="336466"/>
                  </a:lnTo>
                  <a:lnTo>
                    <a:pt x="308232" y="308232"/>
                  </a:lnTo>
                  <a:lnTo>
                    <a:pt x="336466" y="271689"/>
                  </a:lnTo>
                  <a:lnTo>
                    <a:pt x="354669" y="228557"/>
                  </a:lnTo>
                  <a:lnTo>
                    <a:pt x="361119" y="180559"/>
                  </a:lnTo>
                  <a:close/>
                </a:path>
              </a:pathLst>
            </a:custGeom>
            <a:ln w="12156">
              <a:solidFill>
                <a:srgbClr val="505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347683" y="6779168"/>
              <a:ext cx="0" cy="131445"/>
            </a:xfrm>
            <a:custGeom>
              <a:avLst/>
              <a:gdLst/>
              <a:ahLst/>
              <a:cxnLst/>
              <a:rect l="l" t="t" r="r" b="b"/>
              <a:pathLst>
                <a:path h="131445">
                  <a:moveTo>
                    <a:pt x="0" y="0"/>
                  </a:moveTo>
                  <a:lnTo>
                    <a:pt x="0" y="130927"/>
                  </a:lnTo>
                </a:path>
              </a:pathLst>
            </a:custGeom>
            <a:ln w="12156">
              <a:solidFill>
                <a:srgbClr val="505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347683" y="694175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-6078" y="8984"/>
                  </a:moveTo>
                  <a:lnTo>
                    <a:pt x="6078" y="8984"/>
                  </a:lnTo>
                </a:path>
              </a:pathLst>
            </a:custGeom>
            <a:ln w="17968">
              <a:solidFill>
                <a:srgbClr val="505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623070" y="3009012"/>
              <a:ext cx="78105" cy="173355"/>
            </a:xfrm>
            <a:custGeom>
              <a:avLst/>
              <a:gdLst/>
              <a:ahLst/>
              <a:cxnLst/>
              <a:rect l="l" t="t" r="r" b="b"/>
              <a:pathLst>
                <a:path w="78105" h="173355">
                  <a:moveTo>
                    <a:pt x="0" y="0"/>
                  </a:moveTo>
                  <a:lnTo>
                    <a:pt x="77788" y="86625"/>
                  </a:lnTo>
                  <a:lnTo>
                    <a:pt x="0" y="173251"/>
                  </a:lnTo>
                </a:path>
              </a:pathLst>
            </a:custGeom>
            <a:ln w="48689">
              <a:solidFill>
                <a:srgbClr val="323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623070" y="3739857"/>
              <a:ext cx="78105" cy="173355"/>
            </a:xfrm>
            <a:custGeom>
              <a:avLst/>
              <a:gdLst/>
              <a:ahLst/>
              <a:cxnLst/>
              <a:rect l="l" t="t" r="r" b="b"/>
              <a:pathLst>
                <a:path w="78105" h="173354">
                  <a:moveTo>
                    <a:pt x="0" y="0"/>
                  </a:moveTo>
                  <a:lnTo>
                    <a:pt x="77788" y="86625"/>
                  </a:lnTo>
                  <a:lnTo>
                    <a:pt x="0" y="173251"/>
                  </a:lnTo>
                </a:path>
              </a:pathLst>
            </a:custGeom>
            <a:ln w="48689">
              <a:solidFill>
                <a:srgbClr val="323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305327" y="3009012"/>
              <a:ext cx="78105" cy="173355"/>
            </a:xfrm>
            <a:custGeom>
              <a:avLst/>
              <a:gdLst/>
              <a:ahLst/>
              <a:cxnLst/>
              <a:rect l="l" t="t" r="r" b="b"/>
              <a:pathLst>
                <a:path w="78104" h="173355">
                  <a:moveTo>
                    <a:pt x="0" y="0"/>
                  </a:moveTo>
                  <a:lnTo>
                    <a:pt x="77777" y="86625"/>
                  </a:lnTo>
                  <a:lnTo>
                    <a:pt x="0" y="173251"/>
                  </a:lnTo>
                </a:path>
              </a:pathLst>
            </a:custGeom>
            <a:ln w="48689">
              <a:solidFill>
                <a:srgbClr val="323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305327" y="3738298"/>
              <a:ext cx="78105" cy="173355"/>
            </a:xfrm>
            <a:custGeom>
              <a:avLst/>
              <a:gdLst/>
              <a:ahLst/>
              <a:cxnLst/>
              <a:rect l="l" t="t" r="r" b="b"/>
              <a:pathLst>
                <a:path w="78104" h="173354">
                  <a:moveTo>
                    <a:pt x="0" y="0"/>
                  </a:moveTo>
                  <a:lnTo>
                    <a:pt x="77777" y="86625"/>
                  </a:lnTo>
                  <a:lnTo>
                    <a:pt x="0" y="173251"/>
                  </a:lnTo>
                </a:path>
              </a:pathLst>
            </a:custGeom>
            <a:ln w="48689">
              <a:solidFill>
                <a:srgbClr val="323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0" y="0"/>
              <a:ext cx="10743565" cy="1172845"/>
            </a:xfrm>
            <a:custGeom>
              <a:avLst/>
              <a:gdLst/>
              <a:ahLst/>
              <a:cxnLst/>
              <a:rect l="l" t="t" r="r" b="b"/>
              <a:pathLst>
                <a:path w="10743565" h="1172845">
                  <a:moveTo>
                    <a:pt x="10743128" y="0"/>
                  </a:moveTo>
                  <a:lnTo>
                    <a:pt x="0" y="0"/>
                  </a:lnTo>
                  <a:lnTo>
                    <a:pt x="0" y="1172739"/>
                  </a:lnTo>
                  <a:lnTo>
                    <a:pt x="10743128" y="1172739"/>
                  </a:lnTo>
                  <a:lnTo>
                    <a:pt x="10743128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861345" y="1875578"/>
            <a:ext cx="6087110" cy="481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000" spc="-10" dirty="0">
                <a:solidFill>
                  <a:srgbClr val="000000"/>
                </a:solidFill>
              </a:rPr>
              <a:t>Microsoft</a:t>
            </a:r>
            <a:r>
              <a:rPr sz="3000" spc="-15" dirty="0">
                <a:solidFill>
                  <a:srgbClr val="000000"/>
                </a:solidFill>
              </a:rPr>
              <a:t> </a:t>
            </a:r>
            <a:r>
              <a:rPr sz="3000" spc="-10" dirty="0">
                <a:solidFill>
                  <a:srgbClr val="000000"/>
                </a:solidFill>
              </a:rPr>
              <a:t>Defender</a:t>
            </a:r>
            <a:r>
              <a:rPr sz="3000" spc="-15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for </a:t>
            </a:r>
            <a:r>
              <a:rPr sz="3000" spc="-10" dirty="0">
                <a:solidFill>
                  <a:srgbClr val="000000"/>
                </a:solidFill>
              </a:rPr>
              <a:t>Cloud</a:t>
            </a:r>
            <a:r>
              <a:rPr sz="3000" spc="-15" dirty="0">
                <a:solidFill>
                  <a:srgbClr val="000000"/>
                </a:solidFill>
              </a:rPr>
              <a:t> </a:t>
            </a:r>
            <a:r>
              <a:rPr sz="3000" spc="-10" dirty="0">
                <a:solidFill>
                  <a:srgbClr val="000000"/>
                </a:solidFill>
              </a:rPr>
              <a:t>Apps</a:t>
            </a:r>
            <a:endParaRPr sz="3000"/>
          </a:p>
        </p:txBody>
      </p:sp>
      <p:sp>
        <p:nvSpPr>
          <p:cNvPr id="68" name="object 68"/>
          <p:cNvSpPr txBox="1"/>
          <p:nvPr/>
        </p:nvSpPr>
        <p:spPr>
          <a:xfrm>
            <a:off x="1836041" y="2914958"/>
            <a:ext cx="2834640" cy="1327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7485">
              <a:lnSpc>
                <a:spcPct val="107000"/>
              </a:lnSpc>
              <a:spcBef>
                <a:spcPts val="100"/>
              </a:spcBef>
            </a:pPr>
            <a:r>
              <a:rPr sz="1750" spc="-10" dirty="0">
                <a:solidFill>
                  <a:srgbClr val="505050"/>
                </a:solidFill>
                <a:latin typeface="Segoe UI"/>
                <a:cs typeface="Segoe UI"/>
              </a:rPr>
              <a:t>Discover </a:t>
            </a:r>
            <a:r>
              <a:rPr sz="1750" spc="-5" dirty="0">
                <a:solidFill>
                  <a:srgbClr val="505050"/>
                </a:solidFill>
                <a:latin typeface="Segoe UI"/>
                <a:cs typeface="Segoe UI"/>
              </a:rPr>
              <a:t>cloud apps and </a:t>
            </a:r>
            <a:r>
              <a:rPr sz="175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50" spc="-5" dirty="0">
                <a:solidFill>
                  <a:srgbClr val="505050"/>
                </a:solidFill>
                <a:latin typeface="Segoe UI"/>
                <a:cs typeface="Segoe UI"/>
              </a:rPr>
              <a:t>understand</a:t>
            </a:r>
            <a:r>
              <a:rPr sz="1750" spc="-2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50" spc="-5" dirty="0">
                <a:solidFill>
                  <a:srgbClr val="505050"/>
                </a:solidFill>
                <a:latin typeface="Segoe UI"/>
                <a:cs typeface="Segoe UI"/>
              </a:rPr>
              <a:t>usage</a:t>
            </a:r>
            <a:r>
              <a:rPr sz="1750" spc="-2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50" spc="-10" dirty="0">
                <a:solidFill>
                  <a:srgbClr val="505050"/>
                </a:solidFill>
                <a:latin typeface="Segoe UI"/>
                <a:cs typeface="Segoe UI"/>
              </a:rPr>
              <a:t>patterns</a:t>
            </a:r>
            <a:endParaRPr sz="1750">
              <a:latin typeface="Segoe UI"/>
              <a:cs typeface="Segoe UI"/>
            </a:endParaRPr>
          </a:p>
          <a:p>
            <a:pPr marL="12700" marR="5080">
              <a:lnSpc>
                <a:spcPct val="107000"/>
              </a:lnSpc>
              <a:spcBef>
                <a:spcPts val="1260"/>
              </a:spcBef>
            </a:pPr>
            <a:r>
              <a:rPr sz="1750" spc="-5" dirty="0">
                <a:solidFill>
                  <a:srgbClr val="505050"/>
                </a:solidFill>
                <a:latin typeface="Segoe UI"/>
                <a:cs typeface="Segoe UI"/>
              </a:rPr>
              <a:t>Enable </a:t>
            </a:r>
            <a:r>
              <a:rPr sz="1750" spc="-10" dirty="0">
                <a:solidFill>
                  <a:srgbClr val="505050"/>
                </a:solidFill>
                <a:latin typeface="Segoe UI"/>
                <a:cs typeface="Segoe UI"/>
              </a:rPr>
              <a:t>secure </a:t>
            </a:r>
            <a:r>
              <a:rPr sz="1750" spc="-5" dirty="0">
                <a:solidFill>
                  <a:srgbClr val="505050"/>
                </a:solidFill>
                <a:latin typeface="Segoe UI"/>
                <a:cs typeface="Segoe UI"/>
              </a:rPr>
              <a:t>access </a:t>
            </a:r>
            <a:r>
              <a:rPr sz="1750" spc="-10" dirty="0">
                <a:solidFill>
                  <a:srgbClr val="505050"/>
                </a:solidFill>
                <a:latin typeface="Segoe UI"/>
                <a:cs typeface="Segoe UI"/>
              </a:rPr>
              <a:t>to SaaS </a:t>
            </a:r>
            <a:r>
              <a:rPr sz="1750" spc="-46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50" spc="-5" dirty="0">
                <a:solidFill>
                  <a:srgbClr val="505050"/>
                </a:solidFill>
                <a:latin typeface="Segoe UI"/>
                <a:cs typeface="Segoe UI"/>
              </a:rPr>
              <a:t>apps</a:t>
            </a:r>
            <a:r>
              <a:rPr sz="1750" spc="-1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50" spc="-5" dirty="0">
                <a:solidFill>
                  <a:srgbClr val="505050"/>
                </a:solidFill>
                <a:latin typeface="Segoe UI"/>
                <a:cs typeface="Segoe UI"/>
              </a:rPr>
              <a:t>and</a:t>
            </a:r>
            <a:r>
              <a:rPr sz="1750" spc="-10" dirty="0">
                <a:solidFill>
                  <a:srgbClr val="505050"/>
                </a:solidFill>
                <a:latin typeface="Segoe UI"/>
                <a:cs typeface="Segoe UI"/>
              </a:rPr>
              <a:t> resources</a:t>
            </a:r>
            <a:endParaRPr sz="1750">
              <a:latin typeface="Segoe UI"/>
              <a:cs typeface="Segoe U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518298" y="2914958"/>
            <a:ext cx="2824480" cy="1325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430">
              <a:lnSpc>
                <a:spcPct val="107000"/>
              </a:lnSpc>
              <a:spcBef>
                <a:spcPts val="100"/>
              </a:spcBef>
            </a:pPr>
            <a:r>
              <a:rPr sz="1750" spc="-10" dirty="0">
                <a:solidFill>
                  <a:srgbClr val="505050"/>
                </a:solidFill>
                <a:latin typeface="Segoe UI"/>
                <a:cs typeface="Segoe UI"/>
              </a:rPr>
              <a:t>Protect sensitive information </a:t>
            </a:r>
            <a:r>
              <a:rPr sz="1750" spc="-46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50" spc="-5" dirty="0">
                <a:solidFill>
                  <a:srgbClr val="505050"/>
                </a:solidFill>
                <a:latin typeface="Segoe UI"/>
                <a:cs typeface="Segoe UI"/>
              </a:rPr>
              <a:t>with</a:t>
            </a:r>
            <a:r>
              <a:rPr sz="1750" spc="-1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50" spc="-5" dirty="0">
                <a:solidFill>
                  <a:srgbClr val="505050"/>
                </a:solidFill>
                <a:latin typeface="Segoe UI"/>
                <a:cs typeface="Segoe UI"/>
              </a:rPr>
              <a:t>real-time</a:t>
            </a:r>
            <a:r>
              <a:rPr sz="1750" spc="-1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50" spc="-5" dirty="0">
                <a:solidFill>
                  <a:srgbClr val="505050"/>
                </a:solidFill>
                <a:latin typeface="Segoe UI"/>
                <a:cs typeface="Segoe UI"/>
              </a:rPr>
              <a:t>controls</a:t>
            </a:r>
            <a:endParaRPr sz="1750">
              <a:latin typeface="Segoe UI"/>
              <a:cs typeface="Segoe UI"/>
            </a:endParaRPr>
          </a:p>
          <a:p>
            <a:pPr marL="12700" marR="5080">
              <a:lnSpc>
                <a:spcPct val="107000"/>
              </a:lnSpc>
              <a:spcBef>
                <a:spcPts val="1250"/>
              </a:spcBef>
            </a:pPr>
            <a:r>
              <a:rPr sz="1750" spc="-10" dirty="0">
                <a:solidFill>
                  <a:srgbClr val="505050"/>
                </a:solidFill>
                <a:latin typeface="Segoe UI"/>
                <a:cs typeface="Segoe UI"/>
              </a:rPr>
              <a:t>Policy-driven</a:t>
            </a:r>
            <a:r>
              <a:rPr sz="1750" spc="-3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50" spc="-5" dirty="0">
                <a:solidFill>
                  <a:srgbClr val="505050"/>
                </a:solidFill>
                <a:latin typeface="Segoe UI"/>
                <a:cs typeface="Segoe UI"/>
              </a:rPr>
              <a:t>governance</a:t>
            </a:r>
            <a:r>
              <a:rPr sz="1750" spc="-2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50" spc="-5" dirty="0">
                <a:solidFill>
                  <a:srgbClr val="505050"/>
                </a:solidFill>
                <a:latin typeface="Segoe UI"/>
                <a:cs typeface="Segoe UI"/>
              </a:rPr>
              <a:t>for </a:t>
            </a:r>
            <a:r>
              <a:rPr sz="1750" spc="-46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50" spc="-5" dirty="0">
                <a:solidFill>
                  <a:srgbClr val="505050"/>
                </a:solidFill>
                <a:latin typeface="Segoe UI"/>
                <a:cs typeface="Segoe UI"/>
              </a:rPr>
              <a:t>Microsoft</a:t>
            </a:r>
            <a:r>
              <a:rPr sz="1750" spc="-10" dirty="0">
                <a:solidFill>
                  <a:srgbClr val="505050"/>
                </a:solidFill>
                <a:latin typeface="Segoe UI"/>
                <a:cs typeface="Segoe UI"/>
              </a:rPr>
              <a:t> 365 </a:t>
            </a:r>
            <a:r>
              <a:rPr sz="1750" spc="-5" dirty="0">
                <a:solidFill>
                  <a:srgbClr val="505050"/>
                </a:solidFill>
                <a:latin typeface="Segoe UI"/>
                <a:cs typeface="Segoe UI"/>
              </a:rPr>
              <a:t>apps</a:t>
            </a:r>
            <a:endParaRPr sz="1750">
              <a:latin typeface="Segoe UI"/>
              <a:cs typeface="Segoe U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1484332" y="1888624"/>
            <a:ext cx="7603490" cy="20739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spc="-70" dirty="0">
                <a:solidFill>
                  <a:srgbClr val="323232"/>
                </a:solidFill>
                <a:latin typeface="Segoe UI Semibold"/>
                <a:cs typeface="Segoe UI Semibold"/>
              </a:rPr>
              <a:t>Control</a:t>
            </a:r>
            <a:r>
              <a:rPr sz="3450" spc="-21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45" dirty="0">
                <a:solidFill>
                  <a:srgbClr val="323232"/>
                </a:solidFill>
                <a:latin typeface="Segoe UI Semibold"/>
                <a:cs typeface="Segoe UI Semibold"/>
              </a:rPr>
              <a:t>the</a:t>
            </a:r>
            <a:r>
              <a:rPr sz="3450" spc="-21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95" dirty="0">
                <a:solidFill>
                  <a:srgbClr val="323232"/>
                </a:solidFill>
                <a:latin typeface="Segoe UI Semibold"/>
                <a:cs typeface="Segoe UI Semibold"/>
              </a:rPr>
              <a:t>access</a:t>
            </a:r>
            <a:r>
              <a:rPr sz="3450" spc="-21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60" dirty="0">
                <a:solidFill>
                  <a:srgbClr val="323232"/>
                </a:solidFill>
                <a:latin typeface="Segoe UI Semibold"/>
                <a:cs typeface="Segoe UI Semibold"/>
              </a:rPr>
              <a:t>and</a:t>
            </a:r>
            <a:r>
              <a:rPr sz="3450" spc="-21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75" dirty="0">
                <a:solidFill>
                  <a:srgbClr val="323232"/>
                </a:solidFill>
                <a:latin typeface="Segoe UI Semibold"/>
                <a:cs typeface="Segoe UI Semibold"/>
              </a:rPr>
              <a:t>use</a:t>
            </a:r>
            <a:r>
              <a:rPr sz="3450" spc="-204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45" dirty="0">
                <a:solidFill>
                  <a:srgbClr val="323232"/>
                </a:solidFill>
                <a:latin typeface="Segoe UI Semibold"/>
                <a:cs typeface="Segoe UI Semibold"/>
              </a:rPr>
              <a:t>of</a:t>
            </a:r>
            <a:r>
              <a:rPr sz="3450" spc="-21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130" dirty="0">
                <a:solidFill>
                  <a:srgbClr val="323232"/>
                </a:solidFill>
                <a:latin typeface="Segoe UI Semibold"/>
                <a:cs typeface="Segoe UI Semibold"/>
              </a:rPr>
              <a:t>SaaS</a:t>
            </a:r>
            <a:r>
              <a:rPr sz="3450" spc="-21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85" dirty="0">
                <a:solidFill>
                  <a:srgbClr val="323232"/>
                </a:solidFill>
                <a:latin typeface="Segoe UI Semibold"/>
                <a:cs typeface="Segoe UI Semibold"/>
              </a:rPr>
              <a:t>apps</a:t>
            </a:r>
            <a:endParaRPr sz="3450">
              <a:latin typeface="Segoe UI Semibold"/>
              <a:cs typeface="Segoe UI Semibold"/>
            </a:endParaRPr>
          </a:p>
          <a:p>
            <a:pPr marL="33020" marR="5080">
              <a:lnSpc>
                <a:spcPct val="118500"/>
              </a:lnSpc>
              <a:spcBef>
                <a:spcPts val="1660"/>
              </a:spcBef>
            </a:pPr>
            <a:r>
              <a:rPr sz="1450" spc="25" dirty="0">
                <a:latin typeface="Tahoma"/>
                <a:cs typeface="Tahoma"/>
              </a:rPr>
              <a:t>Microsoft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Defender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for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Cloud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Apps,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Microsoft’s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leading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cloud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access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security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broker,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gives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you </a:t>
            </a:r>
            <a:r>
              <a:rPr sz="1450" spc="-434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visibility </a:t>
            </a:r>
            <a:r>
              <a:rPr sz="1450" spc="15" dirty="0">
                <a:latin typeface="Tahoma"/>
                <a:cs typeface="Tahoma"/>
              </a:rPr>
              <a:t>into </a:t>
            </a:r>
            <a:r>
              <a:rPr sz="1450" dirty="0">
                <a:latin typeface="Tahoma"/>
                <a:cs typeface="Tahoma"/>
              </a:rPr>
              <a:t>apps used </a:t>
            </a:r>
            <a:r>
              <a:rPr sz="1450" spc="15" dirty="0">
                <a:latin typeface="Tahoma"/>
                <a:cs typeface="Tahoma"/>
              </a:rPr>
              <a:t>in </a:t>
            </a:r>
            <a:r>
              <a:rPr sz="1450" spc="5" dirty="0">
                <a:latin typeface="Tahoma"/>
                <a:cs typeface="Tahoma"/>
              </a:rPr>
              <a:t>your environment </a:t>
            </a:r>
            <a:r>
              <a:rPr sz="1450" spc="15" dirty="0">
                <a:latin typeface="Tahoma"/>
                <a:cs typeface="Tahoma"/>
              </a:rPr>
              <a:t>and </a:t>
            </a:r>
            <a:r>
              <a:rPr sz="1450" spc="5" dirty="0">
                <a:latin typeface="Tahoma"/>
                <a:cs typeface="Tahoma"/>
              </a:rPr>
              <a:t>the </a:t>
            </a:r>
            <a:r>
              <a:rPr sz="1450" spc="-40" dirty="0">
                <a:latin typeface="Tahoma"/>
                <a:cs typeface="Tahoma"/>
              </a:rPr>
              <a:t>ways </a:t>
            </a:r>
            <a:r>
              <a:rPr sz="1450" spc="-15" dirty="0">
                <a:latin typeface="Tahoma"/>
                <a:cs typeface="Tahoma"/>
              </a:rPr>
              <a:t>workers </a:t>
            </a:r>
            <a:r>
              <a:rPr sz="1450" spc="-20" dirty="0">
                <a:latin typeface="Tahoma"/>
                <a:cs typeface="Tahoma"/>
              </a:rPr>
              <a:t>are </a:t>
            </a:r>
            <a:r>
              <a:rPr sz="1450" dirty="0">
                <a:latin typeface="Tahoma"/>
                <a:cs typeface="Tahoma"/>
              </a:rPr>
              <a:t>using </a:t>
            </a:r>
            <a:r>
              <a:rPr sz="1450" spc="15" dirty="0">
                <a:latin typeface="Tahoma"/>
                <a:cs typeface="Tahoma"/>
              </a:rPr>
              <a:t>and </a:t>
            </a:r>
            <a:r>
              <a:rPr sz="1450" spc="5" dirty="0">
                <a:latin typeface="Tahoma"/>
                <a:cs typeface="Tahoma"/>
              </a:rPr>
              <a:t>interacting </a:t>
            </a:r>
            <a:r>
              <a:rPr sz="1450" spc="-44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with </a:t>
            </a:r>
            <a:r>
              <a:rPr sz="1450" spc="-15" dirty="0">
                <a:latin typeface="Tahoma"/>
                <a:cs typeface="Tahoma"/>
              </a:rPr>
              <a:t>these </a:t>
            </a:r>
            <a:r>
              <a:rPr sz="1450" spc="-25" dirty="0">
                <a:latin typeface="Tahoma"/>
                <a:cs typeface="Tahoma"/>
              </a:rPr>
              <a:t>apps. </a:t>
            </a:r>
            <a:r>
              <a:rPr sz="1450" spc="-35" dirty="0">
                <a:latin typeface="Tahoma"/>
                <a:cs typeface="Tahoma"/>
              </a:rPr>
              <a:t>This </a:t>
            </a:r>
            <a:r>
              <a:rPr sz="1450" spc="-5" dirty="0">
                <a:latin typeface="Tahoma"/>
                <a:cs typeface="Tahoma"/>
              </a:rPr>
              <a:t>helps </a:t>
            </a:r>
            <a:r>
              <a:rPr sz="1450" spc="20" dirty="0">
                <a:latin typeface="Tahoma"/>
                <a:cs typeface="Tahoma"/>
              </a:rPr>
              <a:t>you </a:t>
            </a:r>
            <a:r>
              <a:rPr sz="1450" spc="10" dirty="0">
                <a:latin typeface="Tahoma"/>
                <a:cs typeface="Tahoma"/>
              </a:rPr>
              <a:t>identify unsanctioned </a:t>
            </a:r>
            <a:r>
              <a:rPr sz="1450" spc="-25" dirty="0">
                <a:latin typeface="Tahoma"/>
                <a:cs typeface="Tahoma"/>
              </a:rPr>
              <a:t>apps, </a:t>
            </a:r>
            <a:r>
              <a:rPr sz="1450" spc="-55" dirty="0">
                <a:latin typeface="Tahoma"/>
                <a:cs typeface="Tahoma"/>
              </a:rPr>
              <a:t>assess </a:t>
            </a:r>
            <a:r>
              <a:rPr sz="1450" dirty="0">
                <a:latin typeface="Tahoma"/>
                <a:cs typeface="Tahoma"/>
              </a:rPr>
              <a:t>their </a:t>
            </a:r>
            <a:r>
              <a:rPr sz="1450" spc="10" dirty="0">
                <a:latin typeface="Tahoma"/>
                <a:cs typeface="Tahoma"/>
              </a:rPr>
              <a:t>compliance </a:t>
            </a:r>
            <a:r>
              <a:rPr sz="1450" spc="-35" dirty="0">
                <a:latin typeface="Tahoma"/>
                <a:cs typeface="Tahoma"/>
              </a:rPr>
              <a:t>risk, </a:t>
            </a:r>
            <a:r>
              <a:rPr sz="1450" spc="15" dirty="0">
                <a:latin typeface="Tahoma"/>
                <a:cs typeface="Tahoma"/>
              </a:rPr>
              <a:t>and </a:t>
            </a:r>
            <a:r>
              <a:rPr sz="1450" spc="2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make </a:t>
            </a:r>
            <a:r>
              <a:rPr sz="1450" spc="15" dirty="0">
                <a:latin typeface="Tahoma"/>
                <a:cs typeface="Tahoma"/>
              </a:rPr>
              <a:t>informed </a:t>
            </a:r>
            <a:r>
              <a:rPr sz="1450" spc="-5" dirty="0">
                <a:latin typeface="Tahoma"/>
                <a:cs typeface="Tahoma"/>
              </a:rPr>
              <a:t>decisions </a:t>
            </a:r>
            <a:r>
              <a:rPr sz="1450" spc="20" dirty="0">
                <a:latin typeface="Tahoma"/>
                <a:cs typeface="Tahoma"/>
              </a:rPr>
              <a:t>about </a:t>
            </a:r>
            <a:r>
              <a:rPr sz="1450" spc="10" dirty="0">
                <a:latin typeface="Tahoma"/>
                <a:cs typeface="Tahoma"/>
              </a:rPr>
              <a:t>allowing </a:t>
            </a:r>
            <a:r>
              <a:rPr sz="1450" spc="35" dirty="0">
                <a:latin typeface="Tahoma"/>
                <a:cs typeface="Tahoma"/>
              </a:rPr>
              <a:t>ongoing </a:t>
            </a:r>
            <a:r>
              <a:rPr sz="1450" spc="-50" dirty="0">
                <a:latin typeface="Tahoma"/>
                <a:cs typeface="Tahoma"/>
              </a:rPr>
              <a:t>use. </a:t>
            </a:r>
            <a:r>
              <a:rPr sz="1450" spc="25" dirty="0">
                <a:latin typeface="Tahoma"/>
                <a:cs typeface="Tahoma"/>
              </a:rPr>
              <a:t>Microsoft </a:t>
            </a:r>
            <a:r>
              <a:rPr sz="1450" spc="5" dirty="0">
                <a:latin typeface="Tahoma"/>
                <a:cs typeface="Tahoma"/>
              </a:rPr>
              <a:t>Defender </a:t>
            </a:r>
            <a:r>
              <a:rPr sz="1450" spc="10" dirty="0">
                <a:latin typeface="Tahoma"/>
                <a:cs typeface="Tahoma"/>
              </a:rPr>
              <a:t>for </a:t>
            </a:r>
            <a:r>
              <a:rPr sz="1450" spc="30" dirty="0">
                <a:latin typeface="Tahoma"/>
                <a:cs typeface="Tahoma"/>
              </a:rPr>
              <a:t>Cloud </a:t>
            </a:r>
            <a:r>
              <a:rPr sz="1450" spc="25" dirty="0">
                <a:latin typeface="Tahoma"/>
                <a:cs typeface="Tahoma"/>
              </a:rPr>
              <a:t>Apps </a:t>
            </a:r>
            <a:r>
              <a:rPr sz="1450" spc="30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continues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to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expand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its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support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for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55" dirty="0">
                <a:latin typeface="Tahoma"/>
                <a:cs typeface="Tahoma"/>
              </a:rPr>
              <a:t>SaaS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apps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and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now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covers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more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than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26,000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apps.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1505273" y="4234228"/>
            <a:ext cx="403860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30" dirty="0">
                <a:latin typeface="Tahoma"/>
                <a:cs typeface="Tahoma"/>
              </a:rPr>
              <a:t>With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Microsoft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Defender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for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Cloud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Apps,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you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60" dirty="0">
                <a:latin typeface="Tahoma"/>
                <a:cs typeface="Tahoma"/>
              </a:rPr>
              <a:t>can: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1484353" y="4732559"/>
            <a:ext cx="3641725" cy="17221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5080" indent="-209550">
              <a:lnSpc>
                <a:spcPct val="118500"/>
              </a:lnSpc>
              <a:spcBef>
                <a:spcPts val="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200" dirty="0">
                <a:latin typeface="Tahoma"/>
                <a:cs typeface="Tahoma"/>
              </a:rPr>
              <a:t>M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10" dirty="0">
                <a:latin typeface="Tahoma"/>
                <a:cs typeface="Tahoma"/>
              </a:rPr>
              <a:t>ni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10" dirty="0">
                <a:latin typeface="Tahoma"/>
                <a:cs typeface="Tahoma"/>
              </a:rPr>
              <a:t>l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50" dirty="0">
                <a:latin typeface="Tahoma"/>
                <a:cs typeface="Tahoma"/>
              </a:rPr>
              <a:t>pp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f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10" dirty="0">
                <a:latin typeface="Tahoma"/>
                <a:cs typeface="Tahoma"/>
              </a:rPr>
              <a:t>h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t</a:t>
            </a:r>
            <a:r>
              <a:rPr sz="1450" spc="-65" dirty="0">
                <a:latin typeface="Tahoma"/>
                <a:cs typeface="Tahoma"/>
              </a:rPr>
              <a:t>s</a:t>
            </a:r>
            <a:r>
              <a:rPr sz="1450" spc="-120" dirty="0">
                <a:latin typeface="Tahoma"/>
                <a:cs typeface="Tahoma"/>
              </a:rPr>
              <a:t>,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90" dirty="0">
                <a:latin typeface="Tahoma"/>
                <a:cs typeface="Tahoma"/>
              </a:rPr>
              <a:t>s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30" dirty="0">
                <a:latin typeface="Tahoma"/>
                <a:cs typeface="Tahoma"/>
              </a:rPr>
              <a:t>h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-55" dirty="0">
                <a:latin typeface="Tahoma"/>
                <a:cs typeface="Tahoma"/>
              </a:rPr>
              <a:t>s  </a:t>
            </a:r>
            <a:r>
              <a:rPr sz="1450" spc="15" dirty="0">
                <a:latin typeface="Tahoma"/>
                <a:cs typeface="Tahoma"/>
              </a:rPr>
              <a:t>compromised</a:t>
            </a:r>
            <a:r>
              <a:rPr sz="1450" spc="-95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accounts,</a:t>
            </a:r>
            <a:r>
              <a:rPr sz="1450" spc="-9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malicious</a:t>
            </a:r>
            <a:r>
              <a:rPr sz="1450" spc="-90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insiders, </a:t>
            </a:r>
            <a:r>
              <a:rPr sz="1450" spc="-440" dirty="0">
                <a:latin typeface="Tahoma"/>
                <a:cs typeface="Tahoma"/>
              </a:rPr>
              <a:t> </a:t>
            </a:r>
            <a:r>
              <a:rPr sz="1450" spc="40" dirty="0">
                <a:latin typeface="Tahoma"/>
                <a:cs typeface="Tahoma"/>
              </a:rPr>
              <a:t>m</a:t>
            </a:r>
            <a:r>
              <a:rPr sz="1450" spc="-10" dirty="0">
                <a:latin typeface="Tahoma"/>
                <a:cs typeface="Tahoma"/>
              </a:rPr>
              <a:t>al</a:t>
            </a:r>
            <a:r>
              <a:rPr sz="1450" spc="-25" dirty="0">
                <a:latin typeface="Tahoma"/>
                <a:cs typeface="Tahoma"/>
              </a:rPr>
              <a:t>w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-120" dirty="0">
                <a:latin typeface="Tahoma"/>
                <a:cs typeface="Tahoma"/>
              </a:rPr>
              <a:t>,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r</a:t>
            </a:r>
            <a:r>
              <a:rPr sz="1450" spc="65" dirty="0">
                <a:latin typeface="Tahoma"/>
                <a:cs typeface="Tahoma"/>
              </a:rPr>
              <a:t>o</a:t>
            </a:r>
            <a:r>
              <a:rPr sz="1450" spc="45" dirty="0">
                <a:latin typeface="Tahoma"/>
                <a:cs typeface="Tahoma"/>
              </a:rPr>
              <a:t>g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10" dirty="0">
                <a:latin typeface="Tahoma"/>
                <a:cs typeface="Tahoma"/>
              </a:rPr>
              <a:t>l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50" dirty="0">
                <a:latin typeface="Tahoma"/>
                <a:cs typeface="Tahoma"/>
              </a:rPr>
              <a:t>pp</a:t>
            </a:r>
            <a:r>
              <a:rPr sz="1450" spc="-65" dirty="0">
                <a:latin typeface="Tahoma"/>
                <a:cs typeface="Tahoma"/>
              </a:rPr>
              <a:t>s</a:t>
            </a:r>
            <a:r>
              <a:rPr sz="1450" spc="-120" dirty="0"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  <a:p>
            <a:pPr marL="221615" marR="221615" indent="-209550">
              <a:lnSpc>
                <a:spcPct val="118500"/>
              </a:lnSpc>
              <a:spcBef>
                <a:spcPts val="9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-175" dirty="0">
                <a:latin typeface="Tahoma"/>
                <a:cs typeface="Tahoma"/>
              </a:rPr>
              <a:t>I</a:t>
            </a:r>
            <a:r>
              <a:rPr sz="1450" spc="35" dirty="0">
                <a:latin typeface="Tahoma"/>
                <a:cs typeface="Tahoma"/>
              </a:rPr>
              <a:t>m</a:t>
            </a:r>
            <a:r>
              <a:rPr sz="1450" spc="50" dirty="0">
                <a:latin typeface="Tahoma"/>
                <a:cs typeface="Tahoma"/>
              </a:rPr>
              <a:t>p</a:t>
            </a:r>
            <a:r>
              <a:rPr sz="1450" spc="10" dirty="0">
                <a:latin typeface="Tahoma"/>
                <a:cs typeface="Tahoma"/>
              </a:rPr>
              <a:t>l</a:t>
            </a:r>
            <a:r>
              <a:rPr sz="1450" spc="20" dirty="0">
                <a:latin typeface="Tahoma"/>
                <a:cs typeface="Tahoma"/>
              </a:rPr>
              <a:t>em</a:t>
            </a:r>
            <a:r>
              <a:rPr sz="1450" spc="5" dirty="0">
                <a:latin typeface="Tahoma"/>
                <a:cs typeface="Tahoma"/>
              </a:rPr>
              <a:t>e</a:t>
            </a:r>
            <a:r>
              <a:rPr sz="1450" spc="-10" dirty="0">
                <a:latin typeface="Tahoma"/>
                <a:cs typeface="Tahoma"/>
              </a:rPr>
              <a:t>n</a:t>
            </a:r>
            <a:r>
              <a:rPr sz="1450" spc="15" dirty="0">
                <a:latin typeface="Tahoma"/>
                <a:cs typeface="Tahoma"/>
              </a:rPr>
              <a:t>t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60" dirty="0">
                <a:latin typeface="Tahoma"/>
                <a:cs typeface="Tahoma"/>
              </a:rPr>
              <a:t>p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dirty="0">
                <a:latin typeface="Tahoma"/>
                <a:cs typeface="Tahoma"/>
              </a:rPr>
              <a:t>l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30" dirty="0">
                <a:latin typeface="Tahoma"/>
                <a:cs typeface="Tahoma"/>
              </a:rPr>
              <a:t>c</a:t>
            </a:r>
            <a:r>
              <a:rPr sz="1450" spc="-35" dirty="0">
                <a:latin typeface="Tahoma"/>
                <a:cs typeface="Tahoma"/>
              </a:rPr>
              <a:t>y</a:t>
            </a:r>
            <a:r>
              <a:rPr sz="1450" spc="65" dirty="0">
                <a:latin typeface="Tahoma"/>
                <a:cs typeface="Tahoma"/>
              </a:rPr>
              <a:t>-</a:t>
            </a:r>
            <a:r>
              <a:rPr sz="1450" spc="35" dirty="0">
                <a:latin typeface="Tahoma"/>
                <a:cs typeface="Tahoma"/>
              </a:rPr>
              <a:t>d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20" dirty="0">
                <a:latin typeface="Tahoma"/>
                <a:cs typeface="Tahoma"/>
              </a:rPr>
              <a:t>i</a:t>
            </a:r>
            <a:r>
              <a:rPr sz="1450" spc="-45" dirty="0">
                <a:latin typeface="Tahoma"/>
                <a:cs typeface="Tahoma"/>
              </a:rPr>
              <a:t>v</a:t>
            </a:r>
            <a:r>
              <a:rPr sz="1450" spc="5" dirty="0">
                <a:latin typeface="Tahoma"/>
                <a:cs typeface="Tahoma"/>
              </a:rPr>
              <a:t>e</a:t>
            </a:r>
            <a:r>
              <a:rPr sz="1450" spc="15" dirty="0">
                <a:latin typeface="Tahoma"/>
                <a:cs typeface="Tahoma"/>
              </a:rPr>
              <a:t>n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45" dirty="0">
                <a:latin typeface="Tahoma"/>
                <a:cs typeface="Tahoma"/>
              </a:rPr>
              <a:t>go</a:t>
            </a:r>
            <a:r>
              <a:rPr sz="1450" spc="-45" dirty="0">
                <a:latin typeface="Tahoma"/>
                <a:cs typeface="Tahoma"/>
              </a:rPr>
              <a:t>v</a:t>
            </a:r>
            <a:r>
              <a:rPr sz="1450" spc="-15" dirty="0">
                <a:latin typeface="Tahoma"/>
                <a:cs typeface="Tahoma"/>
              </a:rPr>
              <a:t>er</a:t>
            </a:r>
            <a:r>
              <a:rPr sz="1450" spc="15" dirty="0">
                <a:latin typeface="Tahoma"/>
                <a:cs typeface="Tahoma"/>
              </a:rPr>
              <a:t>n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dirty="0">
                <a:latin typeface="Tahoma"/>
                <a:cs typeface="Tahoma"/>
              </a:rPr>
              <a:t>e  </a:t>
            </a:r>
            <a:r>
              <a:rPr sz="1450" spc="-15" dirty="0">
                <a:latin typeface="Tahoma"/>
                <a:cs typeface="Tahoma"/>
              </a:rPr>
              <a:t>f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95" dirty="0">
                <a:latin typeface="Tahoma"/>
                <a:cs typeface="Tahoma"/>
              </a:rPr>
              <a:t>M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-15" dirty="0">
                <a:latin typeface="Tahoma"/>
                <a:cs typeface="Tahoma"/>
              </a:rPr>
              <a:t>r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45" dirty="0">
                <a:latin typeface="Tahoma"/>
                <a:cs typeface="Tahoma"/>
              </a:rPr>
              <a:t>o</a:t>
            </a:r>
            <a:r>
              <a:rPr sz="1450" spc="40" dirty="0">
                <a:latin typeface="Tahoma"/>
                <a:cs typeface="Tahoma"/>
              </a:rPr>
              <a:t>f</a:t>
            </a:r>
            <a:r>
              <a:rPr sz="1450" spc="15" dirty="0">
                <a:latin typeface="Tahoma"/>
                <a:cs typeface="Tahoma"/>
              </a:rPr>
              <a:t>t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3</a:t>
            </a:r>
            <a:r>
              <a:rPr sz="1450" spc="-35" dirty="0">
                <a:latin typeface="Tahoma"/>
                <a:cs typeface="Tahoma"/>
              </a:rPr>
              <a:t>6</a:t>
            </a:r>
            <a:r>
              <a:rPr sz="1450" spc="5" dirty="0">
                <a:latin typeface="Tahoma"/>
                <a:cs typeface="Tahoma"/>
              </a:rPr>
              <a:t>5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50" dirty="0">
                <a:latin typeface="Tahoma"/>
                <a:cs typeface="Tahoma"/>
              </a:rPr>
              <a:t>pp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spc="70" dirty="0">
                <a:latin typeface="Tahoma"/>
                <a:cs typeface="Tahoma"/>
              </a:rPr>
              <a:t>o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25" dirty="0">
                <a:latin typeface="Tahoma"/>
                <a:cs typeface="Tahoma"/>
              </a:rPr>
              <a:t>c</a:t>
            </a:r>
            <a:r>
              <a:rPr sz="1450" spc="15" dirty="0">
                <a:latin typeface="Tahoma"/>
                <a:cs typeface="Tahoma"/>
              </a:rPr>
              <a:t>t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45" dirty="0">
                <a:latin typeface="Tahoma"/>
                <a:cs typeface="Tahoma"/>
              </a:rPr>
              <a:t>d  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45" dirty="0">
                <a:latin typeface="Tahoma"/>
                <a:cs typeface="Tahoma"/>
              </a:rPr>
              <a:t>m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40" dirty="0">
                <a:latin typeface="Tahoma"/>
                <a:cs typeface="Tahoma"/>
              </a:rPr>
              <a:t>d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-5" dirty="0">
                <a:latin typeface="Tahoma"/>
                <a:cs typeface="Tahoma"/>
              </a:rPr>
              <a:t>n</a:t>
            </a:r>
            <a:r>
              <a:rPr sz="1450" spc="-15" dirty="0">
                <a:latin typeface="Tahoma"/>
                <a:cs typeface="Tahoma"/>
              </a:rPr>
              <a:t>a</a:t>
            </a:r>
            <a:r>
              <a:rPr sz="1450" spc="50" dirty="0">
                <a:latin typeface="Tahoma"/>
                <a:cs typeface="Tahoma"/>
              </a:rPr>
              <a:t>pp</a:t>
            </a:r>
            <a:r>
              <a:rPr sz="1450" spc="-15" dirty="0">
                <a:latin typeface="Tahoma"/>
                <a:cs typeface="Tahoma"/>
              </a:rPr>
              <a:t>r</a:t>
            </a:r>
            <a:r>
              <a:rPr sz="1450" spc="50" dirty="0">
                <a:latin typeface="Tahoma"/>
                <a:cs typeface="Tahoma"/>
              </a:rPr>
              <a:t>op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50" dirty="0">
                <a:latin typeface="Tahoma"/>
                <a:cs typeface="Tahoma"/>
              </a:rPr>
              <a:t>p</a:t>
            </a:r>
            <a:r>
              <a:rPr sz="1450" spc="65" dirty="0">
                <a:latin typeface="Tahoma"/>
                <a:cs typeface="Tahoma"/>
              </a:rPr>
              <a:t>p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60" dirty="0">
                <a:latin typeface="Tahoma"/>
                <a:cs typeface="Tahoma"/>
              </a:rPr>
              <a:t>b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-5" dirty="0">
                <a:latin typeface="Tahoma"/>
                <a:cs typeface="Tahoma"/>
              </a:rPr>
              <a:t>h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-20" dirty="0">
                <a:latin typeface="Tahoma"/>
                <a:cs typeface="Tahoma"/>
              </a:rPr>
              <a:t>v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5" dirty="0">
                <a:latin typeface="Tahoma"/>
                <a:cs typeface="Tahoma"/>
              </a:rPr>
              <a:t>r</a:t>
            </a:r>
            <a:r>
              <a:rPr sz="1450" spc="-65" dirty="0">
                <a:latin typeface="Tahoma"/>
                <a:cs typeface="Tahoma"/>
              </a:rPr>
              <a:t>s</a:t>
            </a:r>
            <a:r>
              <a:rPr sz="1450" spc="-120" dirty="0"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5379585" y="4732747"/>
            <a:ext cx="3679825" cy="14605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58419" indent="-209550">
              <a:lnSpc>
                <a:spcPct val="118500"/>
              </a:lnSpc>
              <a:spcBef>
                <a:spcPts val="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40" dirty="0">
                <a:latin typeface="Tahoma"/>
                <a:cs typeface="Tahoma"/>
              </a:rPr>
              <a:t>D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spc="45" dirty="0">
                <a:latin typeface="Tahoma"/>
                <a:cs typeface="Tahoma"/>
              </a:rPr>
              <a:t>o</a:t>
            </a:r>
            <a:r>
              <a:rPr sz="1450" spc="-45" dirty="0">
                <a:latin typeface="Tahoma"/>
                <a:cs typeface="Tahoma"/>
              </a:rPr>
              <a:t>v</a:t>
            </a:r>
            <a:r>
              <a:rPr sz="1450" spc="-10" dirty="0">
                <a:latin typeface="Tahoma"/>
                <a:cs typeface="Tahoma"/>
              </a:rPr>
              <a:t>er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20" dirty="0">
                <a:latin typeface="Tahoma"/>
                <a:cs typeface="Tahoma"/>
              </a:rPr>
              <a:t>h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45" dirty="0">
                <a:latin typeface="Tahoma"/>
                <a:cs typeface="Tahoma"/>
              </a:rPr>
              <a:t>o</a:t>
            </a:r>
            <a:r>
              <a:rPr sz="1450" dirty="0">
                <a:latin typeface="Tahoma"/>
                <a:cs typeface="Tahoma"/>
              </a:rPr>
              <a:t>f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10" dirty="0">
                <a:latin typeface="Tahoma"/>
                <a:cs typeface="Tahoma"/>
              </a:rPr>
              <a:t>l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50" dirty="0">
                <a:latin typeface="Tahoma"/>
                <a:cs typeface="Tahoma"/>
              </a:rPr>
              <a:t>pp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-15" dirty="0">
                <a:latin typeface="Tahoma"/>
                <a:cs typeface="Tahoma"/>
              </a:rPr>
              <a:t>r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y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spc="5" dirty="0">
                <a:latin typeface="Tahoma"/>
                <a:cs typeface="Tahoma"/>
              </a:rPr>
              <a:t>u</a:t>
            </a:r>
            <a:r>
              <a:rPr sz="1450" spc="-10" dirty="0">
                <a:latin typeface="Tahoma"/>
                <a:cs typeface="Tahoma"/>
              </a:rPr>
              <a:t>r  </a:t>
            </a:r>
            <a:r>
              <a:rPr sz="1450" spc="10" dirty="0">
                <a:latin typeface="Tahoma"/>
                <a:cs typeface="Tahoma"/>
              </a:rPr>
              <a:t>organization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and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identify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shadow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50" dirty="0">
                <a:latin typeface="Tahoma"/>
                <a:cs typeface="Tahoma"/>
              </a:rPr>
              <a:t>IT.</a:t>
            </a:r>
            <a:endParaRPr sz="1450">
              <a:latin typeface="Tahoma"/>
              <a:cs typeface="Tahoma"/>
            </a:endParaRPr>
          </a:p>
          <a:p>
            <a:pPr marL="221615" marR="5080" indent="-209550">
              <a:lnSpc>
                <a:spcPct val="118500"/>
              </a:lnSpc>
              <a:spcBef>
                <a:spcPts val="9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15" dirty="0">
                <a:latin typeface="Tahoma"/>
                <a:cs typeface="Tahoma"/>
              </a:rPr>
              <a:t>C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5" dirty="0">
                <a:latin typeface="Tahoma"/>
                <a:cs typeface="Tahoma"/>
              </a:rPr>
              <a:t>n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-15" dirty="0">
                <a:latin typeface="Tahoma"/>
                <a:cs typeface="Tahoma"/>
              </a:rPr>
              <a:t>r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25" dirty="0">
                <a:latin typeface="Tahoma"/>
                <a:cs typeface="Tahoma"/>
              </a:rPr>
              <a:t>l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20" dirty="0">
                <a:latin typeface="Tahoma"/>
                <a:cs typeface="Tahoma"/>
              </a:rPr>
              <a:t>h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-15" dirty="0">
                <a:latin typeface="Tahoma"/>
                <a:cs typeface="Tahoma"/>
              </a:rPr>
              <a:t>cc</a:t>
            </a:r>
            <a:r>
              <a:rPr sz="1450" spc="-5" dirty="0">
                <a:latin typeface="Tahoma"/>
                <a:cs typeface="Tahoma"/>
              </a:rPr>
              <a:t>e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45" dirty="0">
                <a:latin typeface="Tahoma"/>
                <a:cs typeface="Tahoma"/>
              </a:rPr>
              <a:t>o</a:t>
            </a:r>
            <a:r>
              <a:rPr sz="1450" dirty="0">
                <a:latin typeface="Tahoma"/>
                <a:cs typeface="Tahoma"/>
              </a:rPr>
              <a:t>f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50" dirty="0">
                <a:latin typeface="Tahoma"/>
                <a:cs typeface="Tahoma"/>
              </a:rPr>
              <a:t>pp</a:t>
            </a:r>
            <a:r>
              <a:rPr sz="1450" spc="-65" dirty="0">
                <a:latin typeface="Tahoma"/>
                <a:cs typeface="Tahoma"/>
              </a:rPr>
              <a:t>s</a:t>
            </a:r>
            <a:r>
              <a:rPr sz="1450" spc="-120" dirty="0">
                <a:latin typeface="Tahoma"/>
                <a:cs typeface="Tahoma"/>
              </a:rPr>
              <a:t>,  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5" dirty="0">
                <a:latin typeface="Tahoma"/>
                <a:cs typeface="Tahoma"/>
              </a:rPr>
              <a:t>l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40" dirty="0">
                <a:latin typeface="Tahoma"/>
                <a:cs typeface="Tahoma"/>
              </a:rPr>
              <a:t>d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g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0" dirty="0">
                <a:latin typeface="Tahoma"/>
                <a:cs typeface="Tahoma"/>
              </a:rPr>
              <a:t>p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-15" dirty="0">
                <a:latin typeface="Tahoma"/>
                <a:cs typeface="Tahoma"/>
              </a:rPr>
              <a:t>e</a:t>
            </a:r>
            <a:r>
              <a:rPr sz="1450" spc="-45" dirty="0">
                <a:latin typeface="Tahoma"/>
                <a:cs typeface="Tahoma"/>
              </a:rPr>
              <a:t>v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5" dirty="0">
                <a:latin typeface="Tahoma"/>
                <a:cs typeface="Tahoma"/>
              </a:rPr>
              <a:t>n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g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-5" dirty="0">
                <a:latin typeface="Tahoma"/>
                <a:cs typeface="Tahoma"/>
              </a:rPr>
              <a:t>n</a:t>
            </a:r>
            <a:r>
              <a:rPr sz="1450" spc="-15" dirty="0">
                <a:latin typeface="Tahoma"/>
                <a:cs typeface="Tahoma"/>
              </a:rPr>
              <a:t>a</a:t>
            </a:r>
            <a:r>
              <a:rPr sz="1450" spc="50" dirty="0">
                <a:latin typeface="Tahoma"/>
                <a:cs typeface="Tahoma"/>
              </a:rPr>
              <a:t>pp</a:t>
            </a:r>
            <a:r>
              <a:rPr sz="1450" spc="-15" dirty="0">
                <a:latin typeface="Tahoma"/>
                <a:cs typeface="Tahoma"/>
              </a:rPr>
              <a:t>r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50" dirty="0">
                <a:latin typeface="Tahoma"/>
                <a:cs typeface="Tahoma"/>
              </a:rPr>
              <a:t>p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90" dirty="0">
                <a:latin typeface="Tahoma"/>
                <a:cs typeface="Tahoma"/>
              </a:rPr>
              <a:t>s</a:t>
            </a:r>
            <a:r>
              <a:rPr sz="1450" spc="-5" dirty="0">
                <a:latin typeface="Tahoma"/>
                <a:cs typeface="Tahoma"/>
              </a:rPr>
              <a:t>h</a:t>
            </a:r>
            <a:r>
              <a:rPr sz="1450" spc="-15" dirty="0">
                <a:latin typeface="Tahoma"/>
                <a:cs typeface="Tahoma"/>
              </a:rPr>
              <a:t>a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45" dirty="0">
                <a:latin typeface="Tahoma"/>
                <a:cs typeface="Tahoma"/>
              </a:rPr>
              <a:t>g  o</a:t>
            </a:r>
            <a:r>
              <a:rPr sz="1450" dirty="0">
                <a:latin typeface="Tahoma"/>
                <a:cs typeface="Tahoma"/>
              </a:rPr>
              <a:t>f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40" dirty="0">
                <a:latin typeface="Tahoma"/>
                <a:cs typeface="Tahoma"/>
              </a:rPr>
              <a:t>s</a:t>
            </a:r>
            <a:r>
              <a:rPr sz="1450" spc="-50" dirty="0">
                <a:latin typeface="Tahoma"/>
                <a:cs typeface="Tahoma"/>
              </a:rPr>
              <a:t>e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90" dirty="0">
                <a:latin typeface="Tahoma"/>
                <a:cs typeface="Tahoma"/>
              </a:rPr>
              <a:t>s</a:t>
            </a:r>
            <a:r>
              <a:rPr sz="1450" spc="10" dirty="0">
                <a:latin typeface="Tahoma"/>
                <a:cs typeface="Tahoma"/>
              </a:rPr>
              <a:t>i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-20" dirty="0">
                <a:latin typeface="Tahoma"/>
                <a:cs typeface="Tahoma"/>
              </a:rPr>
              <a:t>v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in</a:t>
            </a:r>
            <a:r>
              <a:rPr sz="1450" spc="-15" dirty="0">
                <a:latin typeface="Tahoma"/>
                <a:cs typeface="Tahoma"/>
              </a:rPr>
              <a:t>f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10" dirty="0">
                <a:latin typeface="Tahoma"/>
                <a:cs typeface="Tahoma"/>
              </a:rPr>
              <a:t>r</a:t>
            </a:r>
            <a:r>
              <a:rPr sz="1450" spc="20" dirty="0">
                <a:latin typeface="Tahoma"/>
                <a:cs typeface="Tahoma"/>
              </a:rPr>
              <a:t>m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25" dirty="0">
                <a:latin typeface="Tahoma"/>
                <a:cs typeface="Tahoma"/>
              </a:rPr>
              <a:t>n</a:t>
            </a:r>
            <a:r>
              <a:rPr sz="1450" spc="-120" dirty="0"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1505273" y="7245885"/>
            <a:ext cx="7364730" cy="1334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500"/>
              </a:lnSpc>
              <a:spcBef>
                <a:spcPts val="90"/>
              </a:spcBef>
            </a:pPr>
            <a:r>
              <a:rPr sz="1450" spc="-10" dirty="0">
                <a:latin typeface="Tahoma"/>
                <a:cs typeface="Tahoma"/>
              </a:rPr>
              <a:t>You </a:t>
            </a:r>
            <a:r>
              <a:rPr sz="1450" dirty="0">
                <a:latin typeface="Tahoma"/>
                <a:cs typeface="Tahoma"/>
              </a:rPr>
              <a:t>can </a:t>
            </a:r>
            <a:r>
              <a:rPr sz="1450" spc="-10" dirty="0">
                <a:latin typeface="Tahoma"/>
                <a:cs typeface="Tahoma"/>
              </a:rPr>
              <a:t>also take </a:t>
            </a:r>
            <a:r>
              <a:rPr sz="1450" dirty="0">
                <a:latin typeface="Tahoma"/>
                <a:cs typeface="Tahoma"/>
              </a:rPr>
              <a:t>advantage </a:t>
            </a:r>
            <a:r>
              <a:rPr sz="1450" spc="20" dirty="0">
                <a:latin typeface="Tahoma"/>
                <a:cs typeface="Tahoma"/>
              </a:rPr>
              <a:t>of </a:t>
            </a:r>
            <a:r>
              <a:rPr sz="1450" spc="-10" dirty="0">
                <a:latin typeface="Tahoma"/>
                <a:cs typeface="Tahoma"/>
              </a:rPr>
              <a:t>native </a:t>
            </a:r>
            <a:r>
              <a:rPr sz="1450" spc="-30" dirty="0">
                <a:latin typeface="Tahoma"/>
                <a:cs typeface="Tahoma"/>
              </a:rPr>
              <a:t>API </a:t>
            </a:r>
            <a:r>
              <a:rPr sz="1450" dirty="0">
                <a:latin typeface="Tahoma"/>
                <a:cs typeface="Tahoma"/>
              </a:rPr>
              <a:t>integrations </a:t>
            </a:r>
            <a:r>
              <a:rPr sz="1450" spc="10" dirty="0">
                <a:latin typeface="Tahoma"/>
                <a:cs typeface="Tahoma"/>
              </a:rPr>
              <a:t>for </a:t>
            </a:r>
            <a:r>
              <a:rPr sz="1450" spc="15" dirty="0">
                <a:latin typeface="Tahoma"/>
                <a:cs typeface="Tahoma"/>
              </a:rPr>
              <a:t>deeper </a:t>
            </a:r>
            <a:r>
              <a:rPr sz="1450" spc="25" dirty="0">
                <a:latin typeface="Tahoma"/>
                <a:cs typeface="Tahoma"/>
              </a:rPr>
              <a:t>app </a:t>
            </a:r>
            <a:r>
              <a:rPr sz="1450" spc="-10" dirty="0">
                <a:latin typeface="Tahoma"/>
                <a:cs typeface="Tahoma"/>
              </a:rPr>
              <a:t>insights </a:t>
            </a:r>
            <a:r>
              <a:rPr sz="1450" spc="15" dirty="0">
                <a:latin typeface="Tahoma"/>
                <a:cs typeface="Tahoma"/>
              </a:rPr>
              <a:t>and </a:t>
            </a:r>
            <a:r>
              <a:rPr sz="1450" spc="20" dirty="0">
                <a:latin typeface="Tahoma"/>
                <a:cs typeface="Tahoma"/>
              </a:rPr>
              <a:t>more </a:t>
            </a:r>
            <a:r>
              <a:rPr sz="1450" spc="25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granular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control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of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the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apps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in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your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environment.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For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example,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you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can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use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API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connectors </a:t>
            </a:r>
            <a:r>
              <a:rPr sz="1450" spc="10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to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enable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instant,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out-of-the-box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protection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through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Microsoft’s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built-in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anomaly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detection </a:t>
            </a:r>
            <a:r>
              <a:rPr sz="1450" spc="-440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engine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and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gain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deep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insights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into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the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app’s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behavior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and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potentially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risky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user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activity.</a:t>
            </a:r>
            <a:endParaRPr sz="14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450" spc="10" dirty="0">
                <a:latin typeface="Tahoma"/>
                <a:cs typeface="Tahoma"/>
              </a:rPr>
              <a:t>Native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API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integrations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include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Box,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Dropbox,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Google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Cloud,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Salesforce,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and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more.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1505273" y="8942168"/>
            <a:ext cx="7509509" cy="1073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500"/>
              </a:lnSpc>
              <a:spcBef>
                <a:spcPts val="90"/>
              </a:spcBef>
            </a:pPr>
            <a:r>
              <a:rPr sz="1450" spc="25" dirty="0">
                <a:latin typeface="Tahoma"/>
                <a:cs typeface="Tahoma"/>
              </a:rPr>
              <a:t>Microsoft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Defender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for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Cloud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Apps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also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integrates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with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other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Microsoft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security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solutions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to </a:t>
            </a:r>
            <a:r>
              <a:rPr sz="1450" spc="3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provide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even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more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insights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and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protection.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80" dirty="0">
                <a:latin typeface="Tahoma"/>
                <a:cs typeface="Tahoma"/>
              </a:rPr>
              <a:t>It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can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display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additional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data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in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the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Microsoft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365 </a:t>
            </a:r>
            <a:r>
              <a:rPr sz="1450" spc="-434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Defender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portal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to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improve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advanced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threat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hunting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research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and,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when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used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with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Microsoft </a:t>
            </a:r>
            <a:r>
              <a:rPr sz="1450" spc="-434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Defender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for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Endpoint,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can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extend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app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discovery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to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devices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running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Windows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and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macOS.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4615709" y="6978845"/>
            <a:ext cx="1160145" cy="0"/>
          </a:xfrm>
          <a:custGeom>
            <a:avLst/>
            <a:gdLst/>
            <a:ahLst/>
            <a:cxnLst/>
            <a:rect l="l" t="t" r="r" b="b"/>
            <a:pathLst>
              <a:path w="1160144">
                <a:moveTo>
                  <a:pt x="0" y="0"/>
                </a:moveTo>
                <a:lnTo>
                  <a:pt x="1160027" y="0"/>
                </a:lnTo>
              </a:path>
            </a:pathLst>
          </a:custGeom>
          <a:ln w="73296">
            <a:solidFill>
              <a:srgbClr val="323232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4404796" y="697884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36648"/>
                </a:moveTo>
                <a:lnTo>
                  <a:pt x="0" y="36648"/>
                </a:lnTo>
              </a:path>
            </a:pathLst>
          </a:custGeom>
          <a:ln w="73296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5881191" y="697884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36648"/>
                </a:moveTo>
                <a:lnTo>
                  <a:pt x="0" y="36648"/>
                </a:lnTo>
              </a:path>
            </a:pathLst>
          </a:custGeom>
          <a:ln w="73296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841865" cy="11308715"/>
            <a:chOff x="0" y="0"/>
            <a:chExt cx="9841865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716981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41761" y="0"/>
              <a:ext cx="5800090" cy="11308715"/>
            </a:xfrm>
            <a:custGeom>
              <a:avLst/>
              <a:gdLst/>
              <a:ahLst/>
              <a:cxnLst/>
              <a:rect l="l" t="t" r="r" b="b"/>
              <a:pathLst>
                <a:path w="5800090" h="11308715">
                  <a:moveTo>
                    <a:pt x="5799823" y="0"/>
                  </a:moveTo>
                  <a:lnTo>
                    <a:pt x="0" y="0"/>
                  </a:lnTo>
                  <a:lnTo>
                    <a:pt x="0" y="7125845"/>
                  </a:lnTo>
                  <a:lnTo>
                    <a:pt x="274" y="7174243"/>
                  </a:lnTo>
                  <a:lnTo>
                    <a:pt x="1095" y="7222510"/>
                  </a:lnTo>
                  <a:lnTo>
                    <a:pt x="2459" y="7270642"/>
                  </a:lnTo>
                  <a:lnTo>
                    <a:pt x="4364" y="7318637"/>
                  </a:lnTo>
                  <a:lnTo>
                    <a:pt x="6806" y="7366492"/>
                  </a:lnTo>
                  <a:lnTo>
                    <a:pt x="9784" y="7414204"/>
                  </a:lnTo>
                  <a:lnTo>
                    <a:pt x="13293" y="7461770"/>
                  </a:lnTo>
                  <a:lnTo>
                    <a:pt x="17331" y="7509187"/>
                  </a:lnTo>
                  <a:lnTo>
                    <a:pt x="21895" y="7556452"/>
                  </a:lnTo>
                  <a:lnTo>
                    <a:pt x="26982" y="7603563"/>
                  </a:lnTo>
                  <a:lnTo>
                    <a:pt x="32589" y="7650515"/>
                  </a:lnTo>
                  <a:lnTo>
                    <a:pt x="38713" y="7697307"/>
                  </a:lnTo>
                  <a:lnTo>
                    <a:pt x="45351" y="7743935"/>
                  </a:lnTo>
                  <a:lnTo>
                    <a:pt x="52500" y="7790397"/>
                  </a:lnTo>
                  <a:lnTo>
                    <a:pt x="60158" y="7836689"/>
                  </a:lnTo>
                  <a:lnTo>
                    <a:pt x="68320" y="7882808"/>
                  </a:lnTo>
                  <a:lnTo>
                    <a:pt x="76986" y="7928752"/>
                  </a:lnTo>
                  <a:lnTo>
                    <a:pt x="86150" y="7974518"/>
                  </a:lnTo>
                  <a:lnTo>
                    <a:pt x="95811" y="8020102"/>
                  </a:lnTo>
                  <a:lnTo>
                    <a:pt x="105966" y="8065502"/>
                  </a:lnTo>
                  <a:lnTo>
                    <a:pt x="116611" y="8110714"/>
                  </a:lnTo>
                  <a:lnTo>
                    <a:pt x="127743" y="8155737"/>
                  </a:lnTo>
                  <a:lnTo>
                    <a:pt x="139361" y="8200566"/>
                  </a:lnTo>
                  <a:lnTo>
                    <a:pt x="151460" y="8245200"/>
                  </a:lnTo>
                  <a:lnTo>
                    <a:pt x="164038" y="8289634"/>
                  </a:lnTo>
                  <a:lnTo>
                    <a:pt x="177092" y="8333867"/>
                  </a:lnTo>
                  <a:lnTo>
                    <a:pt x="190618" y="8377894"/>
                  </a:lnTo>
                  <a:lnTo>
                    <a:pt x="204615" y="8421714"/>
                  </a:lnTo>
                  <a:lnTo>
                    <a:pt x="219078" y="8465323"/>
                  </a:lnTo>
                  <a:lnTo>
                    <a:pt x="234006" y="8508718"/>
                  </a:lnTo>
                  <a:lnTo>
                    <a:pt x="249395" y="8551896"/>
                  </a:lnTo>
                  <a:lnTo>
                    <a:pt x="265242" y="8594855"/>
                  </a:lnTo>
                  <a:lnTo>
                    <a:pt x="281544" y="8637591"/>
                  </a:lnTo>
                  <a:lnTo>
                    <a:pt x="298298" y="8680102"/>
                  </a:lnTo>
                  <a:lnTo>
                    <a:pt x="315502" y="8722384"/>
                  </a:lnTo>
                  <a:lnTo>
                    <a:pt x="333152" y="8764435"/>
                  </a:lnTo>
                  <a:lnTo>
                    <a:pt x="351246" y="8806251"/>
                  </a:lnTo>
                  <a:lnTo>
                    <a:pt x="369780" y="8847831"/>
                  </a:lnTo>
                  <a:lnTo>
                    <a:pt x="388752" y="8889170"/>
                  </a:lnTo>
                  <a:lnTo>
                    <a:pt x="408158" y="8930265"/>
                  </a:lnTo>
                  <a:lnTo>
                    <a:pt x="427996" y="8971115"/>
                  </a:lnTo>
                  <a:lnTo>
                    <a:pt x="448262" y="9011715"/>
                  </a:lnTo>
                  <a:lnTo>
                    <a:pt x="468955" y="9052064"/>
                  </a:lnTo>
                  <a:lnTo>
                    <a:pt x="490070" y="9092158"/>
                  </a:lnTo>
                  <a:lnTo>
                    <a:pt x="511605" y="9131993"/>
                  </a:lnTo>
                  <a:lnTo>
                    <a:pt x="533557" y="9171568"/>
                  </a:lnTo>
                  <a:lnTo>
                    <a:pt x="555923" y="9210879"/>
                  </a:lnTo>
                  <a:lnTo>
                    <a:pt x="578700" y="9249923"/>
                  </a:lnTo>
                  <a:lnTo>
                    <a:pt x="601886" y="9288698"/>
                  </a:lnTo>
                  <a:lnTo>
                    <a:pt x="625476" y="9327200"/>
                  </a:lnTo>
                  <a:lnTo>
                    <a:pt x="649469" y="9365426"/>
                  </a:lnTo>
                  <a:lnTo>
                    <a:pt x="673861" y="9403374"/>
                  </a:lnTo>
                  <a:lnTo>
                    <a:pt x="698649" y="9441040"/>
                  </a:lnTo>
                  <a:lnTo>
                    <a:pt x="723830" y="9478422"/>
                  </a:lnTo>
                  <a:lnTo>
                    <a:pt x="749402" y="9515517"/>
                  </a:lnTo>
                  <a:lnTo>
                    <a:pt x="775362" y="9552321"/>
                  </a:lnTo>
                  <a:lnTo>
                    <a:pt x="801706" y="9588832"/>
                  </a:lnTo>
                  <a:lnTo>
                    <a:pt x="828432" y="9625047"/>
                  </a:lnTo>
                  <a:lnTo>
                    <a:pt x="855536" y="9660962"/>
                  </a:lnTo>
                  <a:lnTo>
                    <a:pt x="883016" y="9696576"/>
                  </a:lnTo>
                  <a:lnTo>
                    <a:pt x="910869" y="9731885"/>
                  </a:lnTo>
                  <a:lnTo>
                    <a:pt x="939091" y="9766885"/>
                  </a:lnTo>
                  <a:lnTo>
                    <a:pt x="967681" y="9801575"/>
                  </a:lnTo>
                  <a:lnTo>
                    <a:pt x="996634" y="9835951"/>
                  </a:lnTo>
                  <a:lnTo>
                    <a:pt x="1025949" y="9870010"/>
                  </a:lnTo>
                  <a:lnTo>
                    <a:pt x="1055621" y="9903749"/>
                  </a:lnTo>
                  <a:lnTo>
                    <a:pt x="1085649" y="9937165"/>
                  </a:lnTo>
                  <a:lnTo>
                    <a:pt x="1116028" y="9970256"/>
                  </a:lnTo>
                  <a:lnTo>
                    <a:pt x="1146757" y="10003019"/>
                  </a:lnTo>
                  <a:lnTo>
                    <a:pt x="1177832" y="10035449"/>
                  </a:lnTo>
                  <a:lnTo>
                    <a:pt x="1209251" y="10067546"/>
                  </a:lnTo>
                  <a:lnTo>
                    <a:pt x="1241010" y="10099304"/>
                  </a:lnTo>
                  <a:lnTo>
                    <a:pt x="1273106" y="10130723"/>
                  </a:lnTo>
                  <a:lnTo>
                    <a:pt x="1305537" y="10161798"/>
                  </a:lnTo>
                  <a:lnTo>
                    <a:pt x="1338299" y="10192527"/>
                  </a:lnTo>
                  <a:lnTo>
                    <a:pt x="1371390" y="10222907"/>
                  </a:lnTo>
                  <a:lnTo>
                    <a:pt x="1404806" y="10252934"/>
                  </a:lnTo>
                  <a:lnTo>
                    <a:pt x="1438546" y="10282607"/>
                  </a:lnTo>
                  <a:lnTo>
                    <a:pt x="1472605" y="10311921"/>
                  </a:lnTo>
                  <a:lnTo>
                    <a:pt x="1506980" y="10340874"/>
                  </a:lnTo>
                  <a:lnTo>
                    <a:pt x="1541670" y="10369464"/>
                  </a:lnTo>
                  <a:lnTo>
                    <a:pt x="1576671" y="10397686"/>
                  </a:lnTo>
                  <a:lnTo>
                    <a:pt x="1611979" y="10425539"/>
                  </a:lnTo>
                  <a:lnTo>
                    <a:pt x="1647593" y="10453019"/>
                  </a:lnTo>
                  <a:lnTo>
                    <a:pt x="1683508" y="10480124"/>
                  </a:lnTo>
                  <a:lnTo>
                    <a:pt x="1719723" y="10506849"/>
                  </a:lnTo>
                  <a:lnTo>
                    <a:pt x="1756234" y="10533193"/>
                  </a:lnTo>
                  <a:lnTo>
                    <a:pt x="1793038" y="10559153"/>
                  </a:lnTo>
                  <a:lnTo>
                    <a:pt x="1830133" y="10584725"/>
                  </a:lnTo>
                  <a:lnTo>
                    <a:pt x="1867515" y="10609906"/>
                  </a:lnTo>
                  <a:lnTo>
                    <a:pt x="1905181" y="10634695"/>
                  </a:lnTo>
                  <a:lnTo>
                    <a:pt x="1943129" y="10659087"/>
                  </a:lnTo>
                  <a:lnTo>
                    <a:pt x="1981355" y="10683079"/>
                  </a:lnTo>
                  <a:lnTo>
                    <a:pt x="2019857" y="10706670"/>
                  </a:lnTo>
                  <a:lnTo>
                    <a:pt x="2058632" y="10729855"/>
                  </a:lnTo>
                  <a:lnTo>
                    <a:pt x="2097676" y="10752632"/>
                  </a:lnTo>
                  <a:lnTo>
                    <a:pt x="2136987" y="10774998"/>
                  </a:lnTo>
                  <a:lnTo>
                    <a:pt x="2176562" y="10796950"/>
                  </a:lnTo>
                  <a:lnTo>
                    <a:pt x="2216398" y="10818485"/>
                  </a:lnTo>
                  <a:lnTo>
                    <a:pt x="2256491" y="10839600"/>
                  </a:lnTo>
                  <a:lnTo>
                    <a:pt x="2296840" y="10860293"/>
                  </a:lnTo>
                  <a:lnTo>
                    <a:pt x="2337440" y="10880559"/>
                  </a:lnTo>
                  <a:lnTo>
                    <a:pt x="2378290" y="10900397"/>
                  </a:lnTo>
                  <a:lnTo>
                    <a:pt x="2419386" y="10919804"/>
                  </a:lnTo>
                  <a:lnTo>
                    <a:pt x="2460725" y="10938775"/>
                  </a:lnTo>
                  <a:lnTo>
                    <a:pt x="2502304" y="10957309"/>
                  </a:lnTo>
                  <a:lnTo>
                    <a:pt x="2544120" y="10975403"/>
                  </a:lnTo>
                  <a:lnTo>
                    <a:pt x="2586171" y="10993053"/>
                  </a:lnTo>
                  <a:lnTo>
                    <a:pt x="2628453" y="11010257"/>
                  </a:lnTo>
                  <a:lnTo>
                    <a:pt x="2670964" y="11027011"/>
                  </a:lnTo>
                  <a:lnTo>
                    <a:pt x="2713700" y="11043314"/>
                  </a:lnTo>
                  <a:lnTo>
                    <a:pt x="2756659" y="11059160"/>
                  </a:lnTo>
                  <a:lnTo>
                    <a:pt x="2799838" y="11074549"/>
                  </a:lnTo>
                  <a:lnTo>
                    <a:pt x="2843233" y="11089477"/>
                  </a:lnTo>
                  <a:lnTo>
                    <a:pt x="2886842" y="11103940"/>
                  </a:lnTo>
                  <a:lnTo>
                    <a:pt x="2930661" y="11117937"/>
                  </a:lnTo>
                  <a:lnTo>
                    <a:pt x="2974689" y="11131464"/>
                  </a:lnTo>
                  <a:lnTo>
                    <a:pt x="3018921" y="11144517"/>
                  </a:lnTo>
                  <a:lnTo>
                    <a:pt x="3063355" y="11157095"/>
                  </a:lnTo>
                  <a:lnTo>
                    <a:pt x="3107989" y="11169194"/>
                  </a:lnTo>
                  <a:lnTo>
                    <a:pt x="3152818" y="11180812"/>
                  </a:lnTo>
                  <a:lnTo>
                    <a:pt x="3197841" y="11191944"/>
                  </a:lnTo>
                  <a:lnTo>
                    <a:pt x="3243053" y="11202589"/>
                  </a:lnTo>
                  <a:lnTo>
                    <a:pt x="3288453" y="11212744"/>
                  </a:lnTo>
                  <a:lnTo>
                    <a:pt x="3334038" y="11222405"/>
                  </a:lnTo>
                  <a:lnTo>
                    <a:pt x="3379803" y="11231570"/>
                  </a:lnTo>
                  <a:lnTo>
                    <a:pt x="3425747" y="11240235"/>
                  </a:lnTo>
                  <a:lnTo>
                    <a:pt x="3471867" y="11248398"/>
                  </a:lnTo>
                  <a:lnTo>
                    <a:pt x="3518159" y="11256055"/>
                  </a:lnTo>
                  <a:lnTo>
                    <a:pt x="3564620" y="11263204"/>
                  </a:lnTo>
                  <a:lnTo>
                    <a:pt x="3611248" y="11269842"/>
                  </a:lnTo>
                  <a:lnTo>
                    <a:pt x="3658040" y="11275966"/>
                  </a:lnTo>
                  <a:lnTo>
                    <a:pt x="3704993" y="11281573"/>
                  </a:lnTo>
                  <a:lnTo>
                    <a:pt x="3752103" y="11286660"/>
                  </a:lnTo>
                  <a:lnTo>
                    <a:pt x="3799368" y="11291224"/>
                  </a:lnTo>
                  <a:lnTo>
                    <a:pt x="3846785" y="11295262"/>
                  </a:lnTo>
                  <a:lnTo>
                    <a:pt x="3894351" y="11298771"/>
                  </a:lnTo>
                  <a:lnTo>
                    <a:pt x="3942063" y="11301749"/>
                  </a:lnTo>
                  <a:lnTo>
                    <a:pt x="3989918" y="11304191"/>
                  </a:lnTo>
                  <a:lnTo>
                    <a:pt x="4037913" y="11306096"/>
                  </a:lnTo>
                  <a:lnTo>
                    <a:pt x="4086045" y="11307461"/>
                  </a:lnTo>
                  <a:lnTo>
                    <a:pt x="4134312" y="11308281"/>
                  </a:lnTo>
                  <a:lnTo>
                    <a:pt x="4182710" y="11308556"/>
                  </a:lnTo>
                  <a:lnTo>
                    <a:pt x="5799823" y="11308556"/>
                  </a:lnTo>
                  <a:lnTo>
                    <a:pt x="5799823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9841584" y="5085447"/>
            <a:ext cx="10262870" cy="6223635"/>
            <a:chOff x="9841584" y="5085447"/>
            <a:chExt cx="10262870" cy="6223635"/>
          </a:xfrm>
        </p:grpSpPr>
        <p:sp>
          <p:nvSpPr>
            <p:cNvPr id="6" name="object 6"/>
            <p:cNvSpPr/>
            <p:nvPr/>
          </p:nvSpPr>
          <p:spPr>
            <a:xfrm>
              <a:off x="9841573" y="5883547"/>
              <a:ext cx="9257665" cy="5196205"/>
            </a:xfrm>
            <a:custGeom>
              <a:avLst/>
              <a:gdLst/>
              <a:ahLst/>
              <a:cxnLst/>
              <a:rect l="l" t="t" r="r" b="b"/>
              <a:pathLst>
                <a:path w="9257665" h="5196205">
                  <a:moveTo>
                    <a:pt x="9257322" y="2935287"/>
                  </a:moveTo>
                  <a:lnTo>
                    <a:pt x="8822233" y="3370364"/>
                  </a:lnTo>
                  <a:lnTo>
                    <a:pt x="8437931" y="2986049"/>
                  </a:lnTo>
                  <a:lnTo>
                    <a:pt x="8433524" y="2981655"/>
                  </a:lnTo>
                  <a:lnTo>
                    <a:pt x="8433524" y="3759073"/>
                  </a:lnTo>
                  <a:lnTo>
                    <a:pt x="8046999" y="4145597"/>
                  </a:lnTo>
                  <a:lnTo>
                    <a:pt x="7660462" y="4532109"/>
                  </a:lnTo>
                  <a:lnTo>
                    <a:pt x="7276160" y="4147807"/>
                  </a:lnTo>
                  <a:lnTo>
                    <a:pt x="6887426" y="3759098"/>
                  </a:lnTo>
                  <a:lnTo>
                    <a:pt x="7269645" y="3376879"/>
                  </a:lnTo>
                  <a:lnTo>
                    <a:pt x="7276147" y="3370376"/>
                  </a:lnTo>
                  <a:lnTo>
                    <a:pt x="7282662" y="3363861"/>
                  </a:lnTo>
                  <a:lnTo>
                    <a:pt x="7660487" y="2986062"/>
                  </a:lnTo>
                  <a:lnTo>
                    <a:pt x="8433524" y="3759073"/>
                  </a:lnTo>
                  <a:lnTo>
                    <a:pt x="8433524" y="2981655"/>
                  </a:lnTo>
                  <a:lnTo>
                    <a:pt x="7854848" y="2402979"/>
                  </a:lnTo>
                  <a:lnTo>
                    <a:pt x="7276173" y="1824316"/>
                  </a:lnTo>
                  <a:lnTo>
                    <a:pt x="7271766" y="1819910"/>
                  </a:lnTo>
                  <a:lnTo>
                    <a:pt x="7271766" y="2597340"/>
                  </a:lnTo>
                  <a:lnTo>
                    <a:pt x="6498717" y="3370376"/>
                  </a:lnTo>
                  <a:lnTo>
                    <a:pt x="6114389" y="2986062"/>
                  </a:lnTo>
                  <a:lnTo>
                    <a:pt x="6109982" y="2981655"/>
                  </a:lnTo>
                  <a:lnTo>
                    <a:pt x="6109982" y="3759098"/>
                  </a:lnTo>
                  <a:lnTo>
                    <a:pt x="5723445" y="4145635"/>
                  </a:lnTo>
                  <a:lnTo>
                    <a:pt x="5336933" y="4532134"/>
                  </a:lnTo>
                  <a:lnTo>
                    <a:pt x="4952631" y="4147820"/>
                  </a:lnTo>
                  <a:lnTo>
                    <a:pt x="4563910" y="3759111"/>
                  </a:lnTo>
                  <a:lnTo>
                    <a:pt x="4952631" y="3370402"/>
                  </a:lnTo>
                  <a:lnTo>
                    <a:pt x="5336959" y="2986074"/>
                  </a:lnTo>
                  <a:lnTo>
                    <a:pt x="6109982" y="3759098"/>
                  </a:lnTo>
                  <a:lnTo>
                    <a:pt x="6109982" y="2981655"/>
                  </a:lnTo>
                  <a:lnTo>
                    <a:pt x="5725680" y="2597353"/>
                  </a:lnTo>
                  <a:lnTo>
                    <a:pt x="6114389" y="2208644"/>
                  </a:lnTo>
                  <a:lnTo>
                    <a:pt x="6498730" y="1824316"/>
                  </a:lnTo>
                  <a:lnTo>
                    <a:pt x="7271766" y="2597340"/>
                  </a:lnTo>
                  <a:lnTo>
                    <a:pt x="7271766" y="1819910"/>
                  </a:lnTo>
                  <a:lnTo>
                    <a:pt x="6693090" y="1241234"/>
                  </a:lnTo>
                  <a:lnTo>
                    <a:pt x="6114415" y="662571"/>
                  </a:lnTo>
                  <a:lnTo>
                    <a:pt x="6110008" y="658164"/>
                  </a:lnTo>
                  <a:lnTo>
                    <a:pt x="6110008" y="1435595"/>
                  </a:lnTo>
                  <a:lnTo>
                    <a:pt x="5723471" y="1822132"/>
                  </a:lnTo>
                  <a:lnTo>
                    <a:pt x="5336959" y="2208644"/>
                  </a:lnTo>
                  <a:lnTo>
                    <a:pt x="4952644" y="1824329"/>
                  </a:lnTo>
                  <a:lnTo>
                    <a:pt x="4948225" y="1819922"/>
                  </a:lnTo>
                  <a:lnTo>
                    <a:pt x="4948225" y="2597366"/>
                  </a:lnTo>
                  <a:lnTo>
                    <a:pt x="4175188" y="3370402"/>
                  </a:lnTo>
                  <a:lnTo>
                    <a:pt x="3790873" y="2986087"/>
                  </a:lnTo>
                  <a:lnTo>
                    <a:pt x="3786454" y="2981693"/>
                  </a:lnTo>
                  <a:lnTo>
                    <a:pt x="3786454" y="3759123"/>
                  </a:lnTo>
                  <a:lnTo>
                    <a:pt x="3110306" y="4435272"/>
                  </a:lnTo>
                  <a:lnTo>
                    <a:pt x="3013405" y="4532160"/>
                  </a:lnTo>
                  <a:lnTo>
                    <a:pt x="2240381" y="3759136"/>
                  </a:lnTo>
                  <a:lnTo>
                    <a:pt x="3013430" y="2986087"/>
                  </a:lnTo>
                  <a:lnTo>
                    <a:pt x="3110331" y="3083001"/>
                  </a:lnTo>
                  <a:lnTo>
                    <a:pt x="3786454" y="3759123"/>
                  </a:lnTo>
                  <a:lnTo>
                    <a:pt x="3786454" y="2981693"/>
                  </a:lnTo>
                  <a:lnTo>
                    <a:pt x="3402152" y="2597391"/>
                  </a:lnTo>
                  <a:lnTo>
                    <a:pt x="3790873" y="2208669"/>
                  </a:lnTo>
                  <a:lnTo>
                    <a:pt x="4175201" y="1824342"/>
                  </a:lnTo>
                  <a:lnTo>
                    <a:pt x="4948225" y="2597366"/>
                  </a:lnTo>
                  <a:lnTo>
                    <a:pt x="4948225" y="1819922"/>
                  </a:lnTo>
                  <a:lnTo>
                    <a:pt x="4563923" y="1435620"/>
                  </a:lnTo>
                  <a:lnTo>
                    <a:pt x="5336984" y="662571"/>
                  </a:lnTo>
                  <a:lnTo>
                    <a:pt x="6110008" y="1435595"/>
                  </a:lnTo>
                  <a:lnTo>
                    <a:pt x="6110008" y="658164"/>
                  </a:lnTo>
                  <a:lnTo>
                    <a:pt x="5531345" y="79502"/>
                  </a:lnTo>
                  <a:lnTo>
                    <a:pt x="5493270" y="47701"/>
                  </a:lnTo>
                  <a:lnTo>
                    <a:pt x="5451360" y="23850"/>
                  </a:lnTo>
                  <a:lnTo>
                    <a:pt x="5406707" y="7950"/>
                  </a:lnTo>
                  <a:lnTo>
                    <a:pt x="5360403" y="0"/>
                  </a:lnTo>
                  <a:lnTo>
                    <a:pt x="5313553" y="0"/>
                  </a:lnTo>
                  <a:lnTo>
                    <a:pt x="5267261" y="7950"/>
                  </a:lnTo>
                  <a:lnTo>
                    <a:pt x="5222608" y="23850"/>
                  </a:lnTo>
                  <a:lnTo>
                    <a:pt x="5180698" y="47701"/>
                  </a:lnTo>
                  <a:lnTo>
                    <a:pt x="5142623" y="79502"/>
                  </a:lnTo>
                  <a:lnTo>
                    <a:pt x="4175201" y="1046911"/>
                  </a:lnTo>
                  <a:lnTo>
                    <a:pt x="3790899" y="662597"/>
                  </a:lnTo>
                  <a:lnTo>
                    <a:pt x="3786479" y="658190"/>
                  </a:lnTo>
                  <a:lnTo>
                    <a:pt x="3786479" y="1435620"/>
                  </a:lnTo>
                  <a:lnTo>
                    <a:pt x="3399942" y="1822157"/>
                  </a:lnTo>
                  <a:lnTo>
                    <a:pt x="3013430" y="2208669"/>
                  </a:lnTo>
                  <a:lnTo>
                    <a:pt x="2240394" y="1435646"/>
                  </a:lnTo>
                  <a:lnTo>
                    <a:pt x="3013456" y="662597"/>
                  </a:lnTo>
                  <a:lnTo>
                    <a:pt x="3786479" y="1435620"/>
                  </a:lnTo>
                  <a:lnTo>
                    <a:pt x="3786479" y="658190"/>
                  </a:lnTo>
                  <a:lnTo>
                    <a:pt x="3207816" y="79527"/>
                  </a:lnTo>
                  <a:lnTo>
                    <a:pt x="3169742" y="47726"/>
                  </a:lnTo>
                  <a:lnTo>
                    <a:pt x="3127832" y="23876"/>
                  </a:lnTo>
                  <a:lnTo>
                    <a:pt x="3083179" y="7962"/>
                  </a:lnTo>
                  <a:lnTo>
                    <a:pt x="3036887" y="12"/>
                  </a:lnTo>
                  <a:lnTo>
                    <a:pt x="2990037" y="12"/>
                  </a:lnTo>
                  <a:lnTo>
                    <a:pt x="2943733" y="7962"/>
                  </a:lnTo>
                  <a:lnTo>
                    <a:pt x="2899079" y="23876"/>
                  </a:lnTo>
                  <a:lnTo>
                    <a:pt x="2857169" y="47726"/>
                  </a:lnTo>
                  <a:lnTo>
                    <a:pt x="2819108" y="79527"/>
                  </a:lnTo>
                  <a:lnTo>
                    <a:pt x="1851672" y="1046937"/>
                  </a:lnTo>
                  <a:lnTo>
                    <a:pt x="1467370" y="662622"/>
                  </a:lnTo>
                  <a:lnTo>
                    <a:pt x="884288" y="79552"/>
                  </a:lnTo>
                  <a:lnTo>
                    <a:pt x="846213" y="47739"/>
                  </a:lnTo>
                  <a:lnTo>
                    <a:pt x="804303" y="23888"/>
                  </a:lnTo>
                  <a:lnTo>
                    <a:pt x="759650" y="7988"/>
                  </a:lnTo>
                  <a:lnTo>
                    <a:pt x="713359" y="38"/>
                  </a:lnTo>
                  <a:lnTo>
                    <a:pt x="666508" y="38"/>
                  </a:lnTo>
                  <a:lnTo>
                    <a:pt x="620204" y="7988"/>
                  </a:lnTo>
                  <a:lnTo>
                    <a:pt x="575551" y="23888"/>
                  </a:lnTo>
                  <a:lnTo>
                    <a:pt x="533641" y="47739"/>
                  </a:lnTo>
                  <a:lnTo>
                    <a:pt x="495579" y="79552"/>
                  </a:lnTo>
                  <a:lnTo>
                    <a:pt x="0" y="575106"/>
                  </a:lnTo>
                  <a:lnTo>
                    <a:pt x="0" y="1352524"/>
                  </a:lnTo>
                  <a:lnTo>
                    <a:pt x="689927" y="662622"/>
                  </a:lnTo>
                  <a:lnTo>
                    <a:pt x="1462963" y="1435646"/>
                  </a:lnTo>
                  <a:lnTo>
                    <a:pt x="689902" y="2208682"/>
                  </a:lnTo>
                  <a:lnTo>
                    <a:pt x="0" y="1518793"/>
                  </a:lnTo>
                  <a:lnTo>
                    <a:pt x="0" y="2296223"/>
                  </a:lnTo>
                  <a:lnTo>
                    <a:pt x="495554" y="2791764"/>
                  </a:lnTo>
                  <a:lnTo>
                    <a:pt x="538670" y="2826982"/>
                  </a:lnTo>
                  <a:lnTo>
                    <a:pt x="586473" y="2852128"/>
                  </a:lnTo>
                  <a:lnTo>
                    <a:pt x="637413" y="2867228"/>
                  </a:lnTo>
                  <a:lnTo>
                    <a:pt x="689902" y="2872257"/>
                  </a:lnTo>
                  <a:lnTo>
                    <a:pt x="742403" y="2867228"/>
                  </a:lnTo>
                  <a:lnTo>
                    <a:pt x="793343" y="2852128"/>
                  </a:lnTo>
                  <a:lnTo>
                    <a:pt x="841146" y="2826982"/>
                  </a:lnTo>
                  <a:lnTo>
                    <a:pt x="884262" y="2791764"/>
                  </a:lnTo>
                  <a:lnTo>
                    <a:pt x="1467345" y="2208682"/>
                  </a:lnTo>
                  <a:lnTo>
                    <a:pt x="1851672" y="1824367"/>
                  </a:lnTo>
                  <a:lnTo>
                    <a:pt x="2624709" y="2597391"/>
                  </a:lnTo>
                  <a:lnTo>
                    <a:pt x="1657299" y="3564775"/>
                  </a:lnTo>
                  <a:lnTo>
                    <a:pt x="1622983" y="3606635"/>
                  </a:lnTo>
                  <a:lnTo>
                    <a:pt x="1597723" y="3653942"/>
                  </a:lnTo>
                  <a:lnTo>
                    <a:pt x="1582127" y="3705263"/>
                  </a:lnTo>
                  <a:lnTo>
                    <a:pt x="1576793" y="3759136"/>
                  </a:lnTo>
                  <a:lnTo>
                    <a:pt x="1582127" y="3813010"/>
                  </a:lnTo>
                  <a:lnTo>
                    <a:pt x="1597723" y="3864318"/>
                  </a:lnTo>
                  <a:lnTo>
                    <a:pt x="1622983" y="3911625"/>
                  </a:lnTo>
                  <a:lnTo>
                    <a:pt x="1657299" y="3953497"/>
                  </a:lnTo>
                  <a:lnTo>
                    <a:pt x="2624683" y="4920881"/>
                  </a:lnTo>
                  <a:lnTo>
                    <a:pt x="2350909" y="5194655"/>
                  </a:lnTo>
                  <a:lnTo>
                    <a:pt x="2898483" y="5194655"/>
                  </a:lnTo>
                  <a:lnTo>
                    <a:pt x="3002165" y="5194655"/>
                  </a:lnTo>
                  <a:lnTo>
                    <a:pt x="3013405" y="5195735"/>
                  </a:lnTo>
                  <a:lnTo>
                    <a:pt x="3024644" y="5194655"/>
                  </a:lnTo>
                  <a:lnTo>
                    <a:pt x="3675913" y="5194655"/>
                  </a:lnTo>
                  <a:lnTo>
                    <a:pt x="3402126" y="4920881"/>
                  </a:lnTo>
                  <a:lnTo>
                    <a:pt x="3790848" y="4532160"/>
                  </a:lnTo>
                  <a:lnTo>
                    <a:pt x="4175175" y="4147832"/>
                  </a:lnTo>
                  <a:lnTo>
                    <a:pt x="4948212" y="4920856"/>
                  </a:lnTo>
                  <a:lnTo>
                    <a:pt x="4674413" y="5194655"/>
                  </a:lnTo>
                  <a:lnTo>
                    <a:pt x="5222037" y="5194655"/>
                  </a:lnTo>
                  <a:lnTo>
                    <a:pt x="5325923" y="5194655"/>
                  </a:lnTo>
                  <a:lnTo>
                    <a:pt x="5336933" y="5195709"/>
                  </a:lnTo>
                  <a:lnTo>
                    <a:pt x="5347932" y="5194655"/>
                  </a:lnTo>
                  <a:lnTo>
                    <a:pt x="5451856" y="5194655"/>
                  </a:lnTo>
                  <a:lnTo>
                    <a:pt x="5999467" y="5194655"/>
                  </a:lnTo>
                  <a:lnTo>
                    <a:pt x="5725655" y="4920856"/>
                  </a:lnTo>
                  <a:lnTo>
                    <a:pt x="6107874" y="4538637"/>
                  </a:lnTo>
                  <a:lnTo>
                    <a:pt x="6114377" y="4532134"/>
                  </a:lnTo>
                  <a:lnTo>
                    <a:pt x="6498704" y="4147820"/>
                  </a:lnTo>
                  <a:lnTo>
                    <a:pt x="7271728" y="4920843"/>
                  </a:lnTo>
                  <a:lnTo>
                    <a:pt x="6997916" y="5194655"/>
                  </a:lnTo>
                  <a:lnTo>
                    <a:pt x="7545578" y="5194655"/>
                  </a:lnTo>
                  <a:lnTo>
                    <a:pt x="7649718" y="5194655"/>
                  </a:lnTo>
                  <a:lnTo>
                    <a:pt x="7660462" y="5195684"/>
                  </a:lnTo>
                  <a:lnTo>
                    <a:pt x="7671194" y="5194655"/>
                  </a:lnTo>
                  <a:lnTo>
                    <a:pt x="7775359" y="5194655"/>
                  </a:lnTo>
                  <a:lnTo>
                    <a:pt x="8323021" y="5194655"/>
                  </a:lnTo>
                  <a:lnTo>
                    <a:pt x="8049184" y="4920831"/>
                  </a:lnTo>
                  <a:lnTo>
                    <a:pt x="8437905" y="4532109"/>
                  </a:lnTo>
                  <a:lnTo>
                    <a:pt x="8822233" y="4147794"/>
                  </a:lnTo>
                  <a:lnTo>
                    <a:pt x="9257322" y="4582858"/>
                  </a:lnTo>
                  <a:lnTo>
                    <a:pt x="9257322" y="4147782"/>
                  </a:lnTo>
                  <a:lnTo>
                    <a:pt x="9257322" y="3805440"/>
                  </a:lnTo>
                  <a:lnTo>
                    <a:pt x="9210954" y="3759073"/>
                  </a:lnTo>
                  <a:lnTo>
                    <a:pt x="9257322" y="3712705"/>
                  </a:lnTo>
                  <a:lnTo>
                    <a:pt x="9257322" y="2935287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306367" y="8211851"/>
              <a:ext cx="8582660" cy="2818130"/>
            </a:xfrm>
            <a:custGeom>
              <a:avLst/>
              <a:gdLst/>
              <a:ahLst/>
              <a:cxnLst/>
              <a:rect l="l" t="t" r="r" b="b"/>
              <a:pathLst>
                <a:path w="8582660" h="2818129">
                  <a:moveTo>
                    <a:pt x="450227" y="225120"/>
                  </a:moveTo>
                  <a:lnTo>
                    <a:pt x="445655" y="179743"/>
                  </a:lnTo>
                  <a:lnTo>
                    <a:pt x="432536" y="137490"/>
                  </a:lnTo>
                  <a:lnTo>
                    <a:pt x="411784" y="99250"/>
                  </a:lnTo>
                  <a:lnTo>
                    <a:pt x="384289" y="65938"/>
                  </a:lnTo>
                  <a:lnTo>
                    <a:pt x="350977" y="38442"/>
                  </a:lnTo>
                  <a:lnTo>
                    <a:pt x="312737" y="17691"/>
                  </a:lnTo>
                  <a:lnTo>
                    <a:pt x="270471" y="4572"/>
                  </a:lnTo>
                  <a:lnTo>
                    <a:pt x="225107" y="0"/>
                  </a:lnTo>
                  <a:lnTo>
                    <a:pt x="179743" y="4572"/>
                  </a:lnTo>
                  <a:lnTo>
                    <a:pt x="137490" y="17691"/>
                  </a:lnTo>
                  <a:lnTo>
                    <a:pt x="99250" y="38442"/>
                  </a:lnTo>
                  <a:lnTo>
                    <a:pt x="65925" y="65938"/>
                  </a:lnTo>
                  <a:lnTo>
                    <a:pt x="38442" y="99250"/>
                  </a:lnTo>
                  <a:lnTo>
                    <a:pt x="17691" y="137490"/>
                  </a:lnTo>
                  <a:lnTo>
                    <a:pt x="4572" y="179743"/>
                  </a:lnTo>
                  <a:lnTo>
                    <a:pt x="0" y="225120"/>
                  </a:lnTo>
                  <a:lnTo>
                    <a:pt x="4572" y="270484"/>
                  </a:lnTo>
                  <a:lnTo>
                    <a:pt x="17691" y="312750"/>
                  </a:lnTo>
                  <a:lnTo>
                    <a:pt x="38442" y="350989"/>
                  </a:lnTo>
                  <a:lnTo>
                    <a:pt x="65925" y="384302"/>
                  </a:lnTo>
                  <a:lnTo>
                    <a:pt x="99250" y="411797"/>
                  </a:lnTo>
                  <a:lnTo>
                    <a:pt x="137490" y="432549"/>
                  </a:lnTo>
                  <a:lnTo>
                    <a:pt x="179743" y="445668"/>
                  </a:lnTo>
                  <a:lnTo>
                    <a:pt x="225107" y="450240"/>
                  </a:lnTo>
                  <a:lnTo>
                    <a:pt x="270471" y="445668"/>
                  </a:lnTo>
                  <a:lnTo>
                    <a:pt x="312737" y="432549"/>
                  </a:lnTo>
                  <a:lnTo>
                    <a:pt x="350977" y="411797"/>
                  </a:lnTo>
                  <a:lnTo>
                    <a:pt x="384289" y="384302"/>
                  </a:lnTo>
                  <a:lnTo>
                    <a:pt x="411784" y="350989"/>
                  </a:lnTo>
                  <a:lnTo>
                    <a:pt x="432536" y="312750"/>
                  </a:lnTo>
                  <a:lnTo>
                    <a:pt x="445655" y="270484"/>
                  </a:lnTo>
                  <a:lnTo>
                    <a:pt x="450227" y="225120"/>
                  </a:lnTo>
                  <a:close/>
                </a:path>
                <a:path w="8582660" h="2818129">
                  <a:moveTo>
                    <a:pt x="3935514" y="1430870"/>
                  </a:moveTo>
                  <a:lnTo>
                    <a:pt x="3930942" y="1385493"/>
                  </a:lnTo>
                  <a:lnTo>
                    <a:pt x="3917823" y="1343240"/>
                  </a:lnTo>
                  <a:lnTo>
                    <a:pt x="3897071" y="1305001"/>
                  </a:lnTo>
                  <a:lnTo>
                    <a:pt x="3869575" y="1271676"/>
                  </a:lnTo>
                  <a:lnTo>
                    <a:pt x="3836263" y="1244193"/>
                  </a:lnTo>
                  <a:lnTo>
                    <a:pt x="3798011" y="1223429"/>
                  </a:lnTo>
                  <a:lnTo>
                    <a:pt x="3755758" y="1210310"/>
                  </a:lnTo>
                  <a:lnTo>
                    <a:pt x="3710394" y="1205738"/>
                  </a:lnTo>
                  <a:lnTo>
                    <a:pt x="3665016" y="1210310"/>
                  </a:lnTo>
                  <a:lnTo>
                    <a:pt x="3622764" y="1223429"/>
                  </a:lnTo>
                  <a:lnTo>
                    <a:pt x="3584524" y="1244193"/>
                  </a:lnTo>
                  <a:lnTo>
                    <a:pt x="3551212" y="1271676"/>
                  </a:lnTo>
                  <a:lnTo>
                    <a:pt x="3523716" y="1305001"/>
                  </a:lnTo>
                  <a:lnTo>
                    <a:pt x="3502964" y="1343240"/>
                  </a:lnTo>
                  <a:lnTo>
                    <a:pt x="3489845" y="1385493"/>
                  </a:lnTo>
                  <a:lnTo>
                    <a:pt x="3485273" y="1430870"/>
                  </a:lnTo>
                  <a:lnTo>
                    <a:pt x="3489845" y="1476235"/>
                  </a:lnTo>
                  <a:lnTo>
                    <a:pt x="3502964" y="1518488"/>
                  </a:lnTo>
                  <a:lnTo>
                    <a:pt x="3523716" y="1556727"/>
                  </a:lnTo>
                  <a:lnTo>
                    <a:pt x="3551212" y="1590052"/>
                  </a:lnTo>
                  <a:lnTo>
                    <a:pt x="3584524" y="1617535"/>
                  </a:lnTo>
                  <a:lnTo>
                    <a:pt x="3622764" y="1638300"/>
                  </a:lnTo>
                  <a:lnTo>
                    <a:pt x="3665016" y="1651419"/>
                  </a:lnTo>
                  <a:lnTo>
                    <a:pt x="3710394" y="1655991"/>
                  </a:lnTo>
                  <a:lnTo>
                    <a:pt x="3755758" y="1651419"/>
                  </a:lnTo>
                  <a:lnTo>
                    <a:pt x="3798011" y="1638300"/>
                  </a:lnTo>
                  <a:lnTo>
                    <a:pt x="3836263" y="1617535"/>
                  </a:lnTo>
                  <a:lnTo>
                    <a:pt x="3869575" y="1590052"/>
                  </a:lnTo>
                  <a:lnTo>
                    <a:pt x="3897071" y="1556727"/>
                  </a:lnTo>
                  <a:lnTo>
                    <a:pt x="3917823" y="1518488"/>
                  </a:lnTo>
                  <a:lnTo>
                    <a:pt x="3930942" y="1476235"/>
                  </a:lnTo>
                  <a:lnTo>
                    <a:pt x="3935514" y="1430870"/>
                  </a:lnTo>
                  <a:close/>
                </a:path>
                <a:path w="8582660" h="2818129">
                  <a:moveTo>
                    <a:pt x="5097259" y="2592540"/>
                  </a:moveTo>
                  <a:lnTo>
                    <a:pt x="5092687" y="2547175"/>
                  </a:lnTo>
                  <a:lnTo>
                    <a:pt x="5079568" y="2504922"/>
                  </a:lnTo>
                  <a:lnTo>
                    <a:pt x="5058816" y="2466683"/>
                  </a:lnTo>
                  <a:lnTo>
                    <a:pt x="5031333" y="2433358"/>
                  </a:lnTo>
                  <a:lnTo>
                    <a:pt x="4998009" y="2405875"/>
                  </a:lnTo>
                  <a:lnTo>
                    <a:pt x="4959769" y="2385110"/>
                  </a:lnTo>
                  <a:lnTo>
                    <a:pt x="4917516" y="2371991"/>
                  </a:lnTo>
                  <a:lnTo>
                    <a:pt x="4872139" y="2367419"/>
                  </a:lnTo>
                  <a:lnTo>
                    <a:pt x="4826774" y="2371991"/>
                  </a:lnTo>
                  <a:lnTo>
                    <a:pt x="4784522" y="2385110"/>
                  </a:lnTo>
                  <a:lnTo>
                    <a:pt x="4746282" y="2405875"/>
                  </a:lnTo>
                  <a:lnTo>
                    <a:pt x="4712970" y="2433358"/>
                  </a:lnTo>
                  <a:lnTo>
                    <a:pt x="4685474" y="2466683"/>
                  </a:lnTo>
                  <a:lnTo>
                    <a:pt x="4664722" y="2504922"/>
                  </a:lnTo>
                  <a:lnTo>
                    <a:pt x="4651603" y="2547175"/>
                  </a:lnTo>
                  <a:lnTo>
                    <a:pt x="4647031" y="2592540"/>
                  </a:lnTo>
                  <a:lnTo>
                    <a:pt x="4651603" y="2637917"/>
                  </a:lnTo>
                  <a:lnTo>
                    <a:pt x="4664722" y="2680170"/>
                  </a:lnTo>
                  <a:lnTo>
                    <a:pt x="4685474" y="2718409"/>
                  </a:lnTo>
                  <a:lnTo>
                    <a:pt x="4712970" y="2751734"/>
                  </a:lnTo>
                  <a:lnTo>
                    <a:pt x="4746282" y="2779217"/>
                  </a:lnTo>
                  <a:lnTo>
                    <a:pt x="4784522" y="2799981"/>
                  </a:lnTo>
                  <a:lnTo>
                    <a:pt x="4826774" y="2813100"/>
                  </a:lnTo>
                  <a:lnTo>
                    <a:pt x="4872139" y="2817672"/>
                  </a:lnTo>
                  <a:lnTo>
                    <a:pt x="4917516" y="2813100"/>
                  </a:lnTo>
                  <a:lnTo>
                    <a:pt x="4959769" y="2799981"/>
                  </a:lnTo>
                  <a:lnTo>
                    <a:pt x="4998009" y="2779217"/>
                  </a:lnTo>
                  <a:lnTo>
                    <a:pt x="5031333" y="2751734"/>
                  </a:lnTo>
                  <a:lnTo>
                    <a:pt x="5058816" y="2718409"/>
                  </a:lnTo>
                  <a:lnTo>
                    <a:pt x="5079568" y="2680170"/>
                  </a:lnTo>
                  <a:lnTo>
                    <a:pt x="5092687" y="2637917"/>
                  </a:lnTo>
                  <a:lnTo>
                    <a:pt x="5097259" y="2592540"/>
                  </a:lnTo>
                  <a:close/>
                </a:path>
                <a:path w="8582660" h="2818129">
                  <a:moveTo>
                    <a:pt x="6259042" y="1430782"/>
                  </a:moveTo>
                  <a:lnTo>
                    <a:pt x="6254470" y="1385417"/>
                  </a:lnTo>
                  <a:lnTo>
                    <a:pt x="6241351" y="1343164"/>
                  </a:lnTo>
                  <a:lnTo>
                    <a:pt x="6220587" y="1304925"/>
                  </a:lnTo>
                  <a:lnTo>
                    <a:pt x="6193104" y="1271600"/>
                  </a:lnTo>
                  <a:lnTo>
                    <a:pt x="6159779" y="1244117"/>
                  </a:lnTo>
                  <a:lnTo>
                    <a:pt x="6121539" y="1223352"/>
                  </a:lnTo>
                  <a:lnTo>
                    <a:pt x="6079287" y="1210233"/>
                  </a:lnTo>
                  <a:lnTo>
                    <a:pt x="6033922" y="1205661"/>
                  </a:lnTo>
                  <a:lnTo>
                    <a:pt x="5988545" y="1210233"/>
                  </a:lnTo>
                  <a:lnTo>
                    <a:pt x="5946292" y="1223352"/>
                  </a:lnTo>
                  <a:lnTo>
                    <a:pt x="5908052" y="1244117"/>
                  </a:lnTo>
                  <a:lnTo>
                    <a:pt x="5874740" y="1271600"/>
                  </a:lnTo>
                  <a:lnTo>
                    <a:pt x="5847245" y="1304925"/>
                  </a:lnTo>
                  <a:lnTo>
                    <a:pt x="5826493" y="1343164"/>
                  </a:lnTo>
                  <a:lnTo>
                    <a:pt x="5813374" y="1385417"/>
                  </a:lnTo>
                  <a:lnTo>
                    <a:pt x="5808802" y="1430782"/>
                  </a:lnTo>
                  <a:lnTo>
                    <a:pt x="5813374" y="1476159"/>
                  </a:lnTo>
                  <a:lnTo>
                    <a:pt x="5826493" y="1518412"/>
                  </a:lnTo>
                  <a:lnTo>
                    <a:pt x="5847245" y="1556651"/>
                  </a:lnTo>
                  <a:lnTo>
                    <a:pt x="5874740" y="1589976"/>
                  </a:lnTo>
                  <a:lnTo>
                    <a:pt x="5908052" y="1617459"/>
                  </a:lnTo>
                  <a:lnTo>
                    <a:pt x="5946292" y="1638223"/>
                  </a:lnTo>
                  <a:lnTo>
                    <a:pt x="5988545" y="1651342"/>
                  </a:lnTo>
                  <a:lnTo>
                    <a:pt x="6033922" y="1655914"/>
                  </a:lnTo>
                  <a:lnTo>
                    <a:pt x="6079287" y="1651342"/>
                  </a:lnTo>
                  <a:lnTo>
                    <a:pt x="6121539" y="1638223"/>
                  </a:lnTo>
                  <a:lnTo>
                    <a:pt x="6159779" y="1617459"/>
                  </a:lnTo>
                  <a:lnTo>
                    <a:pt x="6193104" y="1589976"/>
                  </a:lnTo>
                  <a:lnTo>
                    <a:pt x="6220587" y="1556651"/>
                  </a:lnTo>
                  <a:lnTo>
                    <a:pt x="6241351" y="1518412"/>
                  </a:lnTo>
                  <a:lnTo>
                    <a:pt x="6254470" y="1476159"/>
                  </a:lnTo>
                  <a:lnTo>
                    <a:pt x="6259042" y="1430782"/>
                  </a:lnTo>
                  <a:close/>
                </a:path>
                <a:path w="8582660" h="2818129">
                  <a:moveTo>
                    <a:pt x="7420800" y="2592527"/>
                  </a:moveTo>
                  <a:lnTo>
                    <a:pt x="7416216" y="2547150"/>
                  </a:lnTo>
                  <a:lnTo>
                    <a:pt x="7403097" y="2504897"/>
                  </a:lnTo>
                  <a:lnTo>
                    <a:pt x="7382345" y="2466657"/>
                  </a:lnTo>
                  <a:lnTo>
                    <a:pt x="7354862" y="2433332"/>
                  </a:lnTo>
                  <a:lnTo>
                    <a:pt x="7321537" y="2405850"/>
                  </a:lnTo>
                  <a:lnTo>
                    <a:pt x="7283297" y="2385085"/>
                  </a:lnTo>
                  <a:lnTo>
                    <a:pt x="7241045" y="2371979"/>
                  </a:lnTo>
                  <a:lnTo>
                    <a:pt x="7195667" y="2367394"/>
                  </a:lnTo>
                  <a:lnTo>
                    <a:pt x="7150303" y="2371979"/>
                  </a:lnTo>
                  <a:lnTo>
                    <a:pt x="7108050" y="2385085"/>
                  </a:lnTo>
                  <a:lnTo>
                    <a:pt x="7069810" y="2405850"/>
                  </a:lnTo>
                  <a:lnTo>
                    <a:pt x="7036498" y="2433332"/>
                  </a:lnTo>
                  <a:lnTo>
                    <a:pt x="7009003" y="2466657"/>
                  </a:lnTo>
                  <a:lnTo>
                    <a:pt x="6988251" y="2504897"/>
                  </a:lnTo>
                  <a:lnTo>
                    <a:pt x="6975132" y="2547150"/>
                  </a:lnTo>
                  <a:lnTo>
                    <a:pt x="6970560" y="2592527"/>
                  </a:lnTo>
                  <a:lnTo>
                    <a:pt x="6975132" y="2637891"/>
                  </a:lnTo>
                  <a:lnTo>
                    <a:pt x="6988251" y="2680157"/>
                  </a:lnTo>
                  <a:lnTo>
                    <a:pt x="7009003" y="2718397"/>
                  </a:lnTo>
                  <a:lnTo>
                    <a:pt x="7036498" y="2751709"/>
                  </a:lnTo>
                  <a:lnTo>
                    <a:pt x="7069810" y="2779204"/>
                  </a:lnTo>
                  <a:lnTo>
                    <a:pt x="7108050" y="2799956"/>
                  </a:lnTo>
                  <a:lnTo>
                    <a:pt x="7150303" y="2813075"/>
                  </a:lnTo>
                  <a:lnTo>
                    <a:pt x="7195667" y="2817647"/>
                  </a:lnTo>
                  <a:lnTo>
                    <a:pt x="7241045" y="2813075"/>
                  </a:lnTo>
                  <a:lnTo>
                    <a:pt x="7283297" y="2799956"/>
                  </a:lnTo>
                  <a:lnTo>
                    <a:pt x="7321537" y="2779204"/>
                  </a:lnTo>
                  <a:lnTo>
                    <a:pt x="7354862" y="2751709"/>
                  </a:lnTo>
                  <a:lnTo>
                    <a:pt x="7382345" y="2718397"/>
                  </a:lnTo>
                  <a:lnTo>
                    <a:pt x="7403097" y="2680157"/>
                  </a:lnTo>
                  <a:lnTo>
                    <a:pt x="7416216" y="2637891"/>
                  </a:lnTo>
                  <a:lnTo>
                    <a:pt x="7420800" y="2592527"/>
                  </a:lnTo>
                  <a:close/>
                </a:path>
                <a:path w="8582660" h="2818129">
                  <a:moveTo>
                    <a:pt x="8582571" y="1430769"/>
                  </a:moveTo>
                  <a:lnTo>
                    <a:pt x="8577999" y="1385392"/>
                  </a:lnTo>
                  <a:lnTo>
                    <a:pt x="8564880" y="1343139"/>
                  </a:lnTo>
                  <a:lnTo>
                    <a:pt x="8544115" y="1304899"/>
                  </a:lnTo>
                  <a:lnTo>
                    <a:pt x="8516633" y="1271574"/>
                  </a:lnTo>
                  <a:lnTo>
                    <a:pt x="8483308" y="1244092"/>
                  </a:lnTo>
                  <a:lnTo>
                    <a:pt x="8445068" y="1223327"/>
                  </a:lnTo>
                  <a:lnTo>
                    <a:pt x="8402815" y="1210221"/>
                  </a:lnTo>
                  <a:lnTo>
                    <a:pt x="8357451" y="1205636"/>
                  </a:lnTo>
                  <a:lnTo>
                    <a:pt x="8312074" y="1210221"/>
                  </a:lnTo>
                  <a:lnTo>
                    <a:pt x="8269821" y="1223327"/>
                  </a:lnTo>
                  <a:lnTo>
                    <a:pt x="8231581" y="1244092"/>
                  </a:lnTo>
                  <a:lnTo>
                    <a:pt x="8198269" y="1271574"/>
                  </a:lnTo>
                  <a:lnTo>
                    <a:pt x="8170773" y="1304899"/>
                  </a:lnTo>
                  <a:lnTo>
                    <a:pt x="8150022" y="1343139"/>
                  </a:lnTo>
                  <a:lnTo>
                    <a:pt x="8136903" y="1385392"/>
                  </a:lnTo>
                  <a:lnTo>
                    <a:pt x="8132331" y="1430769"/>
                  </a:lnTo>
                  <a:lnTo>
                    <a:pt x="8136903" y="1476133"/>
                  </a:lnTo>
                  <a:lnTo>
                    <a:pt x="8150022" y="1518399"/>
                  </a:lnTo>
                  <a:lnTo>
                    <a:pt x="8170773" y="1556639"/>
                  </a:lnTo>
                  <a:lnTo>
                    <a:pt x="8198269" y="1589951"/>
                  </a:lnTo>
                  <a:lnTo>
                    <a:pt x="8231581" y="1617446"/>
                  </a:lnTo>
                  <a:lnTo>
                    <a:pt x="8269821" y="1638198"/>
                  </a:lnTo>
                  <a:lnTo>
                    <a:pt x="8312074" y="1651317"/>
                  </a:lnTo>
                  <a:lnTo>
                    <a:pt x="8357451" y="1655889"/>
                  </a:lnTo>
                  <a:lnTo>
                    <a:pt x="8402815" y="1651317"/>
                  </a:lnTo>
                  <a:lnTo>
                    <a:pt x="8445068" y="1638198"/>
                  </a:lnTo>
                  <a:lnTo>
                    <a:pt x="8483308" y="1617446"/>
                  </a:lnTo>
                  <a:lnTo>
                    <a:pt x="8516633" y="1589951"/>
                  </a:lnTo>
                  <a:lnTo>
                    <a:pt x="8544115" y="1556639"/>
                  </a:lnTo>
                  <a:lnTo>
                    <a:pt x="8564880" y="1518399"/>
                  </a:lnTo>
                  <a:lnTo>
                    <a:pt x="8577999" y="1476133"/>
                  </a:lnTo>
                  <a:lnTo>
                    <a:pt x="8582571" y="1430769"/>
                  </a:lnTo>
                  <a:close/>
                </a:path>
              </a:pathLst>
            </a:custGeom>
            <a:solidFill>
              <a:srgbClr val="F2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841584" y="5085447"/>
              <a:ext cx="957580" cy="2142490"/>
            </a:xfrm>
            <a:custGeom>
              <a:avLst/>
              <a:gdLst/>
              <a:ahLst/>
              <a:cxnLst/>
              <a:rect l="l" t="t" r="r" b="b"/>
              <a:pathLst>
                <a:path w="957579" h="2142490">
                  <a:moveTo>
                    <a:pt x="0" y="0"/>
                  </a:moveTo>
                  <a:lnTo>
                    <a:pt x="0" y="777416"/>
                  </a:lnTo>
                  <a:lnTo>
                    <a:pt x="293537" y="1070945"/>
                  </a:lnTo>
                  <a:lnTo>
                    <a:pt x="0" y="1364474"/>
                  </a:lnTo>
                  <a:lnTo>
                    <a:pt x="0" y="2141898"/>
                  </a:lnTo>
                  <a:lnTo>
                    <a:pt x="876608" y="1265305"/>
                  </a:lnTo>
                  <a:lnTo>
                    <a:pt x="910928" y="1223441"/>
                  </a:lnTo>
                  <a:lnTo>
                    <a:pt x="936184" y="1176131"/>
                  </a:lnTo>
                  <a:lnTo>
                    <a:pt x="951777" y="1124818"/>
                  </a:lnTo>
                  <a:lnTo>
                    <a:pt x="957108" y="1070945"/>
                  </a:lnTo>
                  <a:lnTo>
                    <a:pt x="951777" y="1017071"/>
                  </a:lnTo>
                  <a:lnTo>
                    <a:pt x="936184" y="965758"/>
                  </a:lnTo>
                  <a:lnTo>
                    <a:pt x="910928" y="918448"/>
                  </a:lnTo>
                  <a:lnTo>
                    <a:pt x="876608" y="876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402794" y="8764131"/>
              <a:ext cx="8701405" cy="2544445"/>
            </a:xfrm>
            <a:custGeom>
              <a:avLst/>
              <a:gdLst/>
              <a:ahLst/>
              <a:cxnLst/>
              <a:rect l="l" t="t" r="r" b="b"/>
              <a:pathLst>
                <a:path w="8701405" h="2544445">
                  <a:moveTo>
                    <a:pt x="8701305" y="0"/>
                  </a:moveTo>
                  <a:lnTo>
                    <a:pt x="628253" y="0"/>
                  </a:lnTo>
                  <a:lnTo>
                    <a:pt x="579155" y="1890"/>
                  </a:lnTo>
                  <a:lnTo>
                    <a:pt x="531091" y="7467"/>
                  </a:lnTo>
                  <a:lnTo>
                    <a:pt x="484200" y="16592"/>
                  </a:lnTo>
                  <a:lnTo>
                    <a:pt x="438622" y="29125"/>
                  </a:lnTo>
                  <a:lnTo>
                    <a:pt x="394497" y="44926"/>
                  </a:lnTo>
                  <a:lnTo>
                    <a:pt x="351963" y="63856"/>
                  </a:lnTo>
                  <a:lnTo>
                    <a:pt x="311162" y="85775"/>
                  </a:lnTo>
                  <a:lnTo>
                    <a:pt x="272232" y="110543"/>
                  </a:lnTo>
                  <a:lnTo>
                    <a:pt x="235313" y="138020"/>
                  </a:lnTo>
                  <a:lnTo>
                    <a:pt x="200545" y="168067"/>
                  </a:lnTo>
                  <a:lnTo>
                    <a:pt x="168067" y="200545"/>
                  </a:lnTo>
                  <a:lnTo>
                    <a:pt x="138020" y="235313"/>
                  </a:lnTo>
                  <a:lnTo>
                    <a:pt x="110543" y="272232"/>
                  </a:lnTo>
                  <a:lnTo>
                    <a:pt x="85775" y="311162"/>
                  </a:lnTo>
                  <a:lnTo>
                    <a:pt x="63856" y="351963"/>
                  </a:lnTo>
                  <a:lnTo>
                    <a:pt x="44926" y="394497"/>
                  </a:lnTo>
                  <a:lnTo>
                    <a:pt x="29125" y="438622"/>
                  </a:lnTo>
                  <a:lnTo>
                    <a:pt x="16592" y="484200"/>
                  </a:lnTo>
                  <a:lnTo>
                    <a:pt x="7467" y="531091"/>
                  </a:lnTo>
                  <a:lnTo>
                    <a:pt x="1890" y="579155"/>
                  </a:lnTo>
                  <a:lnTo>
                    <a:pt x="0" y="628253"/>
                  </a:lnTo>
                  <a:lnTo>
                    <a:pt x="0" y="2544425"/>
                  </a:lnTo>
                  <a:lnTo>
                    <a:pt x="8701305" y="2544425"/>
                  </a:lnTo>
                  <a:lnTo>
                    <a:pt x="8701305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791342" y="4091310"/>
            <a:ext cx="3947795" cy="4244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6195">
              <a:lnSpc>
                <a:spcPct val="118300"/>
              </a:lnSpc>
              <a:spcBef>
                <a:spcPts val="95"/>
              </a:spcBef>
            </a:pP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Protecting 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your 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network </a:t>
            </a:r>
            <a:r>
              <a:rPr sz="1800" spc="-25" dirty="0">
                <a:solidFill>
                  <a:srgbClr val="F2F2F2"/>
                </a:solidFill>
                <a:latin typeface="Tahoma"/>
                <a:cs typeface="Tahoma"/>
              </a:rPr>
              <a:t>infrastructure 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35" dirty="0">
                <a:solidFill>
                  <a:srgbClr val="F2F2F2"/>
                </a:solidFill>
                <a:latin typeface="Tahoma"/>
                <a:cs typeface="Tahoma"/>
              </a:rPr>
              <a:t>g</a:t>
            </a:r>
            <a:r>
              <a:rPr sz="1800" spc="-60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45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w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90" dirty="0">
                <a:solidFill>
                  <a:srgbClr val="F2F2F2"/>
                </a:solidFill>
                <a:latin typeface="Tahoma"/>
                <a:cs typeface="Tahoma"/>
              </a:rPr>
              <a:t>k</a:t>
            </a:r>
            <a:r>
              <a:rPr sz="1800" spc="45" dirty="0">
                <a:solidFill>
                  <a:srgbClr val="F2F2F2"/>
                </a:solidFill>
                <a:latin typeface="Tahoma"/>
                <a:cs typeface="Tahoma"/>
              </a:rPr>
              <a:t>-b</a:t>
            </a:r>
            <a:r>
              <a:rPr sz="1800" spc="-4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11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2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2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-125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30" dirty="0">
                <a:solidFill>
                  <a:srgbClr val="F2F2F2"/>
                </a:solidFill>
                <a:latin typeface="Tahoma"/>
                <a:cs typeface="Tahoma"/>
              </a:rPr>
              <a:t>k</a:t>
            </a:r>
            <a:r>
              <a:rPr sz="1800" spc="-10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6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5" dirty="0">
                <a:solidFill>
                  <a:srgbClr val="F2F2F2"/>
                </a:solidFill>
                <a:latin typeface="Tahoma"/>
                <a:cs typeface="Tahoma"/>
              </a:rPr>
              <a:t>h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re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15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80" dirty="0">
                <a:solidFill>
                  <a:srgbClr val="F2F2F2"/>
                </a:solidFill>
                <a:latin typeface="Tahoma"/>
                <a:cs typeface="Tahoma"/>
              </a:rPr>
              <a:t>s  </a:t>
            </a: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p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l</a:t>
            </a:r>
            <a:r>
              <a:rPr sz="1800" spc="-6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y</a:t>
            </a:r>
            <a:r>
              <a:rPr sz="1800" spc="-10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2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20" dirty="0">
                <a:solidFill>
                  <a:srgbClr val="F2F2F2"/>
                </a:solidFill>
                <a:latin typeface="Tahoma"/>
                <a:cs typeface="Tahoma"/>
              </a:rPr>
              <a:t>m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po</a:t>
            </a:r>
            <a:r>
              <a:rPr sz="1800" spc="25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15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l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2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lli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45" dirty="0">
                <a:solidFill>
                  <a:srgbClr val="F2F2F2"/>
                </a:solidFill>
                <a:latin typeface="Tahoma"/>
                <a:cs typeface="Tahoma"/>
              </a:rPr>
              <a:t>g  </a:t>
            </a:r>
            <a:r>
              <a:rPr sz="1800" spc="-4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35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-2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105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0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7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pp</a:t>
            </a:r>
            <a:r>
              <a:rPr sz="1800" spc="-10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6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2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11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55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-35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-2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95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55" dirty="0">
                <a:solidFill>
                  <a:srgbClr val="F2F2F2"/>
                </a:solidFill>
                <a:latin typeface="Tahoma"/>
                <a:cs typeface="Tahoma"/>
              </a:rPr>
              <a:t>.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13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z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e  provides 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highly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secure, 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reliable, 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and 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p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2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f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25" dirty="0">
                <a:solidFill>
                  <a:srgbClr val="F2F2F2"/>
                </a:solidFill>
                <a:latin typeface="Tahoma"/>
                <a:cs typeface="Tahoma"/>
              </a:rPr>
              <a:t>m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45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w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k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4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35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-2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105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0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7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y</a:t>
            </a:r>
            <a:r>
              <a:rPr sz="1800" spc="55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r  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l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20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6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h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y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br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6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w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or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k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l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ad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6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3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15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3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155" dirty="0">
                <a:solidFill>
                  <a:srgbClr val="F2F2F2"/>
                </a:solidFill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118300"/>
              </a:lnSpc>
            </a:pPr>
            <a:r>
              <a:rPr sz="1800" u="heavy" spc="1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A</a:t>
            </a:r>
            <a:r>
              <a:rPr sz="1800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z</a:t>
            </a:r>
            <a:r>
              <a:rPr sz="1800" u="heavy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u</a:t>
            </a:r>
            <a:r>
              <a:rPr sz="1800" u="heavy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r</a:t>
            </a:r>
            <a:r>
              <a:rPr sz="1800" u="heavy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e</a:t>
            </a:r>
            <a:r>
              <a:rPr sz="1800" u="heavy" spc="-1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 </a:t>
            </a:r>
            <a:r>
              <a:rPr sz="1800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n</a:t>
            </a:r>
            <a:r>
              <a:rPr sz="1800" u="heavy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e</a:t>
            </a:r>
            <a:r>
              <a:rPr sz="1800" u="heavy" spc="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t</a:t>
            </a:r>
            <a:r>
              <a:rPr sz="1800" u="heavy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w</a:t>
            </a:r>
            <a:r>
              <a:rPr sz="1800" u="heavy" spc="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o</a:t>
            </a:r>
            <a:r>
              <a:rPr sz="1800" u="heavy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r</a:t>
            </a:r>
            <a:r>
              <a:rPr sz="1800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k</a:t>
            </a:r>
            <a:r>
              <a:rPr sz="1800" u="heavy" spc="-1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 </a:t>
            </a:r>
            <a:r>
              <a:rPr sz="1800" u="heavy" spc="-1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s</a:t>
            </a:r>
            <a:r>
              <a:rPr sz="1800" u="heavy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e</a:t>
            </a:r>
            <a:r>
              <a:rPr sz="1800" u="heavy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c</a:t>
            </a:r>
            <a:r>
              <a:rPr sz="1800" u="heavy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u</a:t>
            </a:r>
            <a:r>
              <a:rPr sz="1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r</a:t>
            </a:r>
            <a:r>
              <a:rPr sz="1800" u="heavy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i</a:t>
            </a:r>
            <a:r>
              <a:rPr sz="1800" u="heavy" spc="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t</a:t>
            </a:r>
            <a:r>
              <a:rPr sz="1800" u="heavy" spc="-1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3"/>
              </a:rPr>
              <a:t>y</a:t>
            </a:r>
            <a:r>
              <a:rPr sz="1800" spc="-155" dirty="0">
                <a:solidFill>
                  <a:srgbClr val="F2F2F2"/>
                </a:solidFill>
                <a:latin typeface="Tahoma"/>
                <a:cs typeface="Tahoma"/>
              </a:rPr>
              <a:t>,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210" dirty="0">
                <a:solidFill>
                  <a:srgbClr val="F2F2F2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ro</a:t>
            </a:r>
            <a:r>
              <a:rPr sz="1800" spc="-25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35" dirty="0">
                <a:solidFill>
                  <a:srgbClr val="F2F2F2"/>
                </a:solidFill>
                <a:latin typeface="Tahoma"/>
                <a:cs typeface="Tahoma"/>
              </a:rPr>
              <a:t>f</a:t>
            </a: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50" dirty="0">
                <a:solidFill>
                  <a:srgbClr val="F2F2F2"/>
                </a:solidFill>
                <a:latin typeface="Tahoma"/>
                <a:cs typeface="Tahoma"/>
              </a:rPr>
              <a:t>’</a:t>
            </a:r>
            <a:r>
              <a:rPr sz="1800" spc="-80" dirty="0">
                <a:solidFill>
                  <a:srgbClr val="F2F2F2"/>
                </a:solidFill>
                <a:latin typeface="Tahoma"/>
                <a:cs typeface="Tahoma"/>
              </a:rPr>
              <a:t>s  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l</a:t>
            </a:r>
            <a:r>
              <a:rPr sz="1800" spc="55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3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45" dirty="0">
                <a:solidFill>
                  <a:srgbClr val="F2F2F2"/>
                </a:solidFill>
                <a:latin typeface="Tahoma"/>
                <a:cs typeface="Tahoma"/>
              </a:rPr>
              <a:t>-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-35" dirty="0">
                <a:solidFill>
                  <a:srgbClr val="F2F2F2"/>
                </a:solidFill>
                <a:latin typeface="Tahoma"/>
                <a:cs typeface="Tahoma"/>
              </a:rPr>
              <a:t>v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45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w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k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60" dirty="0">
                <a:solidFill>
                  <a:srgbClr val="F2F2F2"/>
                </a:solidFill>
                <a:latin typeface="Tahoma"/>
                <a:cs typeface="Tahoma"/>
              </a:rPr>
              <a:t>se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y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6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7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v</a:t>
            </a:r>
            <a:r>
              <a:rPr sz="1800" spc="-25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-7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45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55" dirty="0">
                <a:solidFill>
                  <a:srgbClr val="F2F2F2"/>
                </a:solidFill>
                <a:latin typeface="Tahoma"/>
                <a:cs typeface="Tahoma"/>
              </a:rPr>
              <a:t>,  </a:t>
            </a:r>
            <a:r>
              <a:rPr sz="1800" spc="-100" dirty="0">
                <a:solidFill>
                  <a:srgbClr val="F2F2F2"/>
                </a:solidFill>
                <a:latin typeface="Trebuchet MS"/>
                <a:cs typeface="Trebuchet MS"/>
              </a:rPr>
              <a:t>i</a:t>
            </a:r>
            <a:r>
              <a:rPr sz="1800" spc="-25" dirty="0">
                <a:solidFill>
                  <a:srgbClr val="F2F2F2"/>
                </a:solidFill>
                <a:latin typeface="Trebuchet MS"/>
                <a:cs typeface="Trebuchet MS"/>
              </a:rPr>
              <a:t>s</a:t>
            </a:r>
            <a:r>
              <a:rPr sz="1800" spc="-125" dirty="0">
                <a:solidFill>
                  <a:srgbClr val="F2F2F2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F2F2F2"/>
                </a:solidFill>
                <a:latin typeface="Trebuchet MS"/>
                <a:cs typeface="Trebuchet MS"/>
              </a:rPr>
              <a:t>b</a:t>
            </a:r>
            <a:r>
              <a:rPr sz="1800" spc="5" dirty="0">
                <a:solidFill>
                  <a:srgbClr val="F2F2F2"/>
                </a:solidFill>
                <a:latin typeface="Trebuchet MS"/>
                <a:cs typeface="Trebuchet MS"/>
              </a:rPr>
              <a:t>u</a:t>
            </a:r>
            <a:r>
              <a:rPr sz="1800" spc="-110" dirty="0">
                <a:solidFill>
                  <a:srgbClr val="F2F2F2"/>
                </a:solidFill>
                <a:latin typeface="Trebuchet MS"/>
                <a:cs typeface="Trebuchet MS"/>
              </a:rPr>
              <a:t>i</a:t>
            </a:r>
            <a:r>
              <a:rPr sz="1800" spc="-120" dirty="0">
                <a:solidFill>
                  <a:srgbClr val="F2F2F2"/>
                </a:solidFill>
                <a:latin typeface="Trebuchet MS"/>
                <a:cs typeface="Trebuchet MS"/>
              </a:rPr>
              <a:t>l</a:t>
            </a:r>
            <a:r>
              <a:rPr sz="1800" spc="-100" dirty="0">
                <a:solidFill>
                  <a:srgbClr val="F2F2F2"/>
                </a:solidFill>
                <a:latin typeface="Trebuchet MS"/>
                <a:cs typeface="Trebuchet MS"/>
              </a:rPr>
              <a:t>t</a:t>
            </a:r>
            <a:r>
              <a:rPr sz="1800" spc="-120" dirty="0">
                <a:solidFill>
                  <a:srgbClr val="F2F2F2"/>
                </a:solidFill>
                <a:latin typeface="Trebuchet MS"/>
                <a:cs typeface="Trebuchet MS"/>
              </a:rPr>
              <a:t> </a:t>
            </a:r>
            <a:r>
              <a:rPr sz="1800" spc="60" dirty="0">
                <a:solidFill>
                  <a:srgbClr val="F2F2F2"/>
                </a:solidFill>
                <a:latin typeface="Trebuchet MS"/>
                <a:cs typeface="Trebuchet MS"/>
              </a:rPr>
              <a:t>o</a:t>
            </a:r>
            <a:r>
              <a:rPr sz="1800" spc="40" dirty="0">
                <a:solidFill>
                  <a:srgbClr val="F2F2F2"/>
                </a:solidFill>
                <a:latin typeface="Trebuchet MS"/>
                <a:cs typeface="Trebuchet MS"/>
              </a:rPr>
              <a:t>n</a:t>
            </a:r>
            <a:r>
              <a:rPr sz="1800" spc="-120" dirty="0">
                <a:solidFill>
                  <a:srgbClr val="F2F2F2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F2F2F2"/>
                </a:solidFill>
                <a:latin typeface="Trebuchet MS"/>
                <a:cs typeface="Trebuchet MS"/>
              </a:rPr>
              <a:t>a</a:t>
            </a:r>
            <a:r>
              <a:rPr sz="1800" spc="-120" dirty="0">
                <a:solidFill>
                  <a:srgbClr val="F2F2F2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F2F2F2"/>
                </a:solidFill>
                <a:latin typeface="Trebuchet MS"/>
                <a:cs typeface="Trebuchet MS"/>
              </a:rPr>
              <a:t>r</a:t>
            </a:r>
            <a:r>
              <a:rPr sz="1800" spc="60" dirty="0">
                <a:solidFill>
                  <a:srgbClr val="F2F2F2"/>
                </a:solidFill>
                <a:latin typeface="Trebuchet MS"/>
                <a:cs typeface="Trebuchet MS"/>
              </a:rPr>
              <a:t>o</a:t>
            </a:r>
            <a:r>
              <a:rPr sz="1800" spc="40" dirty="0">
                <a:solidFill>
                  <a:srgbClr val="F2F2F2"/>
                </a:solidFill>
                <a:latin typeface="Trebuchet MS"/>
                <a:cs typeface="Trebuchet MS"/>
              </a:rPr>
              <a:t>b</a:t>
            </a:r>
            <a:r>
              <a:rPr sz="1800" spc="20" dirty="0">
                <a:solidFill>
                  <a:srgbClr val="F2F2F2"/>
                </a:solidFill>
                <a:latin typeface="Trebuchet MS"/>
                <a:cs typeface="Trebuchet MS"/>
              </a:rPr>
              <a:t>u</a:t>
            </a:r>
            <a:r>
              <a:rPr sz="1800" spc="-70" dirty="0">
                <a:solidFill>
                  <a:srgbClr val="F2F2F2"/>
                </a:solidFill>
                <a:latin typeface="Trebuchet MS"/>
                <a:cs typeface="Trebuchet MS"/>
              </a:rPr>
              <a:t>s</a:t>
            </a:r>
            <a:r>
              <a:rPr sz="1800" spc="-60" dirty="0">
                <a:solidFill>
                  <a:srgbClr val="F2F2F2"/>
                </a:solidFill>
                <a:latin typeface="Trebuchet MS"/>
                <a:cs typeface="Trebuchet MS"/>
              </a:rPr>
              <a:t>t</a:t>
            </a:r>
            <a:r>
              <a:rPr sz="1800" spc="-125" dirty="0">
                <a:solidFill>
                  <a:srgbClr val="F2F2F2"/>
                </a:solidFill>
                <a:latin typeface="Trebuchet MS"/>
                <a:cs typeface="Trebuchet MS"/>
              </a:rPr>
              <a:t> </a:t>
            </a:r>
            <a:r>
              <a:rPr sz="1800" spc="-35" dirty="0">
                <a:solidFill>
                  <a:srgbClr val="F2F2F2"/>
                </a:solidFill>
                <a:latin typeface="Trebuchet MS"/>
                <a:cs typeface="Trebuchet MS"/>
              </a:rPr>
              <a:t>s</a:t>
            </a:r>
            <a:r>
              <a:rPr sz="1800" spc="45" dirty="0">
                <a:solidFill>
                  <a:srgbClr val="F2F2F2"/>
                </a:solidFill>
                <a:latin typeface="Trebuchet MS"/>
                <a:cs typeface="Trebuchet MS"/>
              </a:rPr>
              <a:t>o</a:t>
            </a:r>
            <a:r>
              <a:rPr sz="1800" spc="-55" dirty="0">
                <a:solidFill>
                  <a:srgbClr val="F2F2F2"/>
                </a:solidFill>
                <a:latin typeface="Trebuchet MS"/>
                <a:cs typeface="Trebuchet MS"/>
              </a:rPr>
              <a:t>f</a:t>
            </a:r>
            <a:r>
              <a:rPr sz="1800" spc="-65" dirty="0">
                <a:solidFill>
                  <a:srgbClr val="F2F2F2"/>
                </a:solidFill>
                <a:latin typeface="Trebuchet MS"/>
                <a:cs typeface="Trebuchet MS"/>
              </a:rPr>
              <a:t>t</a:t>
            </a:r>
            <a:r>
              <a:rPr sz="1800" spc="-60" dirty="0">
                <a:solidFill>
                  <a:srgbClr val="F2F2F2"/>
                </a:solidFill>
                <a:latin typeface="Trebuchet MS"/>
                <a:cs typeface="Trebuchet MS"/>
              </a:rPr>
              <a:t>w</a:t>
            </a:r>
            <a:r>
              <a:rPr sz="1800" spc="-55" dirty="0">
                <a:solidFill>
                  <a:srgbClr val="F2F2F2"/>
                </a:solidFill>
                <a:latin typeface="Trebuchet MS"/>
                <a:cs typeface="Trebuchet MS"/>
              </a:rPr>
              <a:t>a</a:t>
            </a:r>
            <a:r>
              <a:rPr sz="1800" spc="-80" dirty="0">
                <a:solidFill>
                  <a:srgbClr val="F2F2F2"/>
                </a:solidFill>
                <a:latin typeface="Trebuchet MS"/>
                <a:cs typeface="Trebuchet MS"/>
              </a:rPr>
              <a:t>r</a:t>
            </a:r>
            <a:r>
              <a:rPr sz="1800" spc="-50" dirty="0">
                <a:solidFill>
                  <a:srgbClr val="F2F2F2"/>
                </a:solidFill>
                <a:latin typeface="Trebuchet MS"/>
                <a:cs typeface="Trebuchet MS"/>
              </a:rPr>
              <a:t>e</a:t>
            </a:r>
            <a:r>
              <a:rPr sz="1800" spc="60" dirty="0">
                <a:solidFill>
                  <a:srgbClr val="F2F2F2"/>
                </a:solidFill>
                <a:latin typeface="Trebuchet MS"/>
                <a:cs typeface="Trebuchet MS"/>
              </a:rPr>
              <a:t>-</a:t>
            </a:r>
            <a:r>
              <a:rPr sz="1800" spc="35" dirty="0">
                <a:solidFill>
                  <a:srgbClr val="F2F2F2"/>
                </a:solidFill>
                <a:latin typeface="Trebuchet MS"/>
                <a:cs typeface="Trebuchet MS"/>
              </a:rPr>
              <a:t>d</a:t>
            </a:r>
            <a:r>
              <a:rPr sz="1800" spc="-65" dirty="0">
                <a:solidFill>
                  <a:srgbClr val="F2F2F2"/>
                </a:solidFill>
                <a:latin typeface="Trebuchet MS"/>
                <a:cs typeface="Trebuchet MS"/>
              </a:rPr>
              <a:t>e</a:t>
            </a:r>
            <a:r>
              <a:rPr sz="1800" spc="-100" dirty="0">
                <a:solidFill>
                  <a:srgbClr val="F2F2F2"/>
                </a:solidFill>
                <a:latin typeface="Trebuchet MS"/>
                <a:cs typeface="Trebuchet MS"/>
              </a:rPr>
              <a:t>f</a:t>
            </a:r>
            <a:r>
              <a:rPr sz="1800" spc="-105" dirty="0">
                <a:solidFill>
                  <a:srgbClr val="F2F2F2"/>
                </a:solidFill>
                <a:latin typeface="Trebuchet MS"/>
                <a:cs typeface="Trebuchet MS"/>
              </a:rPr>
              <a:t>i</a:t>
            </a:r>
            <a:r>
              <a:rPr sz="1800" spc="25" dirty="0">
                <a:solidFill>
                  <a:srgbClr val="F2F2F2"/>
                </a:solidFill>
                <a:latin typeface="Trebuchet MS"/>
                <a:cs typeface="Trebuchet MS"/>
              </a:rPr>
              <a:t>n</a:t>
            </a:r>
            <a:r>
              <a:rPr sz="1800" spc="-5" dirty="0">
                <a:solidFill>
                  <a:srgbClr val="F2F2F2"/>
                </a:solidFill>
                <a:latin typeface="Trebuchet MS"/>
                <a:cs typeface="Trebuchet MS"/>
              </a:rPr>
              <a:t>ed  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45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w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k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f</a:t>
            </a:r>
            <a:r>
              <a:rPr sz="1800" spc="55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3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2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h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y</a:t>
            </a:r>
            <a:r>
              <a:rPr sz="1800" spc="55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20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15" dirty="0">
                <a:solidFill>
                  <a:srgbClr val="F2F2F2"/>
                </a:solidFill>
                <a:latin typeface="Tahoma"/>
                <a:cs typeface="Tahoma"/>
              </a:rPr>
              <a:t>n  </a:t>
            </a:r>
            <a:r>
              <a:rPr sz="1800" spc="-35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5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6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xt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n</a:t>
            </a:r>
            <a:r>
              <a:rPr sz="1800" spc="6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7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h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l</a:t>
            </a:r>
            <a:r>
              <a:rPr sz="1800" spc="55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6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4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10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45" dirty="0">
                <a:solidFill>
                  <a:srgbClr val="F2F2F2"/>
                </a:solidFill>
                <a:latin typeface="Tahoma"/>
                <a:cs typeface="Tahoma"/>
              </a:rPr>
              <a:t>p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25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10" dirty="0">
                <a:solidFill>
                  <a:srgbClr val="F2F2F2"/>
                </a:solidFill>
                <a:latin typeface="Tahoma"/>
                <a:cs typeface="Tahoma"/>
              </a:rPr>
              <a:t>t  </a:t>
            </a:r>
            <a:r>
              <a:rPr sz="1800" spc="35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f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y</a:t>
            </a:r>
            <a:r>
              <a:rPr sz="1800" spc="55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spc="-65" dirty="0">
                <a:solidFill>
                  <a:srgbClr val="F2F2F2"/>
                </a:solidFill>
                <a:latin typeface="Tahoma"/>
                <a:cs typeface="Tahoma"/>
              </a:rPr>
              <a:t>v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10" dirty="0">
                <a:solidFill>
                  <a:srgbClr val="F2F2F2"/>
                </a:solidFill>
                <a:latin typeface="Tahoma"/>
                <a:cs typeface="Tahoma"/>
              </a:rPr>
              <a:t>l</a:t>
            </a:r>
            <a:r>
              <a:rPr sz="1800" spc="25" dirty="0">
                <a:solidFill>
                  <a:srgbClr val="F2F2F2"/>
                </a:solidFill>
                <a:latin typeface="Tahoma"/>
                <a:cs typeface="Tahoma"/>
              </a:rPr>
              <a:t>l</a:t>
            </a:r>
            <a:r>
              <a:rPr sz="1800" spc="-145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5" dirty="0">
                <a:solidFill>
                  <a:srgbClr val="F2F2F2"/>
                </a:solidFill>
                <a:latin typeface="Tahoma"/>
                <a:cs typeface="Tahoma"/>
              </a:rPr>
              <a:t>l</a:t>
            </a:r>
            <a:r>
              <a:rPr sz="1800" spc="55" dirty="0">
                <a:solidFill>
                  <a:srgbClr val="F2F2F2"/>
                </a:solidFill>
                <a:latin typeface="Tahoma"/>
                <a:cs typeface="Tahoma"/>
              </a:rPr>
              <a:t>o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65" dirty="0">
                <a:solidFill>
                  <a:srgbClr val="F2F2F2"/>
                </a:solidFill>
                <a:latin typeface="Tahoma"/>
                <a:cs typeface="Tahoma"/>
              </a:rPr>
              <a:t>d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110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c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u</a:t>
            </a:r>
            <a:r>
              <a:rPr sz="1800" spc="-3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dirty="0">
                <a:solidFill>
                  <a:srgbClr val="F2F2F2"/>
                </a:solidFill>
                <a:latin typeface="Tahoma"/>
                <a:cs typeface="Tahoma"/>
              </a:rPr>
              <a:t>i</a:t>
            </a:r>
            <a:r>
              <a:rPr sz="1800" spc="5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20" dirty="0">
                <a:solidFill>
                  <a:srgbClr val="F2F2F2"/>
                </a:solidFill>
                <a:latin typeface="Tahoma"/>
                <a:cs typeface="Tahoma"/>
              </a:rPr>
              <a:t>y</a:t>
            </a:r>
            <a:r>
              <a:rPr sz="1800" spc="-14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s</a:t>
            </a:r>
            <a:r>
              <a:rPr sz="1800" spc="-70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-40" dirty="0">
                <a:solidFill>
                  <a:srgbClr val="F2F2F2"/>
                </a:solidFill>
                <a:latin typeface="Tahoma"/>
                <a:cs typeface="Tahoma"/>
              </a:rPr>
              <a:t>r</a:t>
            </a:r>
            <a:r>
              <a:rPr sz="1800" spc="-55" dirty="0">
                <a:solidFill>
                  <a:srgbClr val="F2F2F2"/>
                </a:solidFill>
                <a:latin typeface="Tahoma"/>
                <a:cs typeface="Tahoma"/>
              </a:rPr>
              <a:t>a</a:t>
            </a:r>
            <a:r>
              <a:rPr sz="1800" spc="-15" dirty="0">
                <a:solidFill>
                  <a:srgbClr val="F2F2F2"/>
                </a:solidFill>
                <a:latin typeface="Tahoma"/>
                <a:cs typeface="Tahoma"/>
              </a:rPr>
              <a:t>t</a:t>
            </a:r>
            <a:r>
              <a:rPr sz="1800" spc="20" dirty="0">
                <a:solidFill>
                  <a:srgbClr val="F2F2F2"/>
                </a:solidFill>
                <a:latin typeface="Tahoma"/>
                <a:cs typeface="Tahoma"/>
              </a:rPr>
              <a:t>e</a:t>
            </a:r>
            <a:r>
              <a:rPr sz="1800" spc="15" dirty="0">
                <a:solidFill>
                  <a:srgbClr val="F2F2F2"/>
                </a:solidFill>
                <a:latin typeface="Tahoma"/>
                <a:cs typeface="Tahoma"/>
              </a:rPr>
              <a:t>g</a:t>
            </a:r>
            <a:r>
              <a:rPr sz="1800" spc="-120" dirty="0">
                <a:solidFill>
                  <a:srgbClr val="F2F2F2"/>
                </a:solidFill>
                <a:latin typeface="Tahoma"/>
                <a:cs typeface="Tahoma"/>
              </a:rPr>
              <a:t>y</a:t>
            </a:r>
            <a:r>
              <a:rPr sz="1800" spc="-155" dirty="0">
                <a:solidFill>
                  <a:srgbClr val="F2F2F2"/>
                </a:solidFill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293893" y="956142"/>
            <a:ext cx="481774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Get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integrated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protection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your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22" baseline="2415" dirty="0">
                <a:solidFill>
                  <a:srgbClr val="737373"/>
                </a:solidFill>
                <a:latin typeface="Tahoma"/>
                <a:cs typeface="Tahoma"/>
              </a:rPr>
              <a:t>multicloud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44" baseline="2415" dirty="0">
                <a:solidFill>
                  <a:srgbClr val="737373"/>
                </a:solidFill>
                <a:latin typeface="Tahoma"/>
                <a:cs typeface="Tahoma"/>
              </a:rPr>
              <a:t>resources,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37" baseline="2415" dirty="0">
                <a:solidFill>
                  <a:srgbClr val="737373"/>
                </a:solidFill>
                <a:latin typeface="Tahoma"/>
                <a:cs typeface="Tahoma"/>
              </a:rPr>
              <a:t>apps,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15" baseline="241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data</a:t>
            </a:r>
            <a:r>
              <a:rPr sz="1725" spc="27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247" baseline="2415" dirty="0">
                <a:solidFill>
                  <a:srgbClr val="737373"/>
                </a:solidFill>
                <a:latin typeface="Tahoma"/>
                <a:cs typeface="Tahoma"/>
              </a:rPr>
              <a:t>|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150" spc="-110" dirty="0">
                <a:solidFill>
                  <a:srgbClr val="737373"/>
                </a:solidFill>
                <a:latin typeface="Tahoma"/>
                <a:cs typeface="Tahoma"/>
              </a:rPr>
              <a:t>15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791342" y="1337814"/>
            <a:ext cx="3422650" cy="2245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</a:pPr>
            <a:r>
              <a:rPr spc="-20" dirty="0">
                <a:solidFill>
                  <a:srgbClr val="FFFFFF"/>
                </a:solidFill>
              </a:rPr>
              <a:t>Protect </a:t>
            </a:r>
            <a:r>
              <a:rPr spc="-40" dirty="0">
                <a:solidFill>
                  <a:srgbClr val="FFFFFF"/>
                </a:solidFill>
              </a:rPr>
              <a:t>resources </a:t>
            </a:r>
            <a:r>
              <a:rPr spc="-935" dirty="0">
                <a:solidFill>
                  <a:srgbClr val="FFFFFF"/>
                </a:solidFill>
              </a:rPr>
              <a:t> </a:t>
            </a:r>
            <a:r>
              <a:rPr spc="-30" dirty="0">
                <a:solidFill>
                  <a:srgbClr val="FFFFFF"/>
                </a:solidFill>
              </a:rPr>
              <a:t>and </a:t>
            </a:r>
            <a:r>
              <a:rPr spc="-45" dirty="0">
                <a:solidFill>
                  <a:srgbClr val="FFFFFF"/>
                </a:solidFill>
              </a:rPr>
              <a:t>applications </a:t>
            </a:r>
            <a:r>
              <a:rPr spc="-40" dirty="0">
                <a:solidFill>
                  <a:srgbClr val="FFFFFF"/>
                </a:solidFill>
              </a:rPr>
              <a:t> </a:t>
            </a:r>
            <a:r>
              <a:rPr spc="-15" dirty="0">
                <a:solidFill>
                  <a:srgbClr val="FFFFFF"/>
                </a:solidFill>
              </a:rPr>
              <a:t>with</a:t>
            </a:r>
            <a:r>
              <a:rPr spc="-160" dirty="0">
                <a:solidFill>
                  <a:srgbClr val="FFFFFF"/>
                </a:solidFill>
              </a:rPr>
              <a:t> </a:t>
            </a:r>
            <a:r>
              <a:rPr spc="-40" dirty="0">
                <a:solidFill>
                  <a:srgbClr val="FFFFFF"/>
                </a:solidFill>
              </a:rPr>
              <a:t>cloud-native </a:t>
            </a:r>
            <a:r>
              <a:rPr spc="-93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network</a:t>
            </a:r>
            <a:r>
              <a:rPr spc="-155" dirty="0">
                <a:solidFill>
                  <a:srgbClr val="FFFFFF"/>
                </a:solidFill>
              </a:rPr>
              <a:t> </a:t>
            </a:r>
            <a:r>
              <a:rPr spc="-20" dirty="0">
                <a:solidFill>
                  <a:srgbClr val="FFFFFF"/>
                </a:solidFill>
              </a:rPr>
              <a:t>security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823687" y="9139620"/>
            <a:ext cx="561975" cy="1892935"/>
          </a:xfrm>
          <a:prstGeom prst="rect">
            <a:avLst/>
          </a:prstGeom>
        </p:spPr>
        <p:txBody>
          <a:bodyPr vert="vert270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3100" spc="20" dirty="0">
                <a:solidFill>
                  <a:srgbClr val="323232"/>
                </a:solidFill>
                <a:latin typeface="Segoe UI Semibold"/>
                <a:cs typeface="Segoe UI Semibold"/>
              </a:rPr>
              <a:t>Next</a:t>
            </a:r>
            <a:r>
              <a:rPr sz="3100" spc="-17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100" spc="-35" dirty="0">
                <a:solidFill>
                  <a:srgbClr val="323232"/>
                </a:solidFill>
                <a:latin typeface="Segoe UI Semibold"/>
                <a:cs typeface="Segoe UI Semibold"/>
              </a:rPr>
              <a:t>steps</a:t>
            </a:r>
            <a:endParaRPr sz="3100">
              <a:latin typeface="Segoe UI Semibold"/>
              <a:cs typeface="Segoe UI Semibold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052010" y="8788215"/>
            <a:ext cx="304800" cy="276860"/>
          </a:xfrm>
          <a:custGeom>
            <a:avLst/>
            <a:gdLst/>
            <a:ahLst/>
            <a:cxnLst/>
            <a:rect l="l" t="t" r="r" b="b"/>
            <a:pathLst>
              <a:path w="304800" h="276859">
                <a:moveTo>
                  <a:pt x="167246" y="138163"/>
                </a:moveTo>
                <a:lnTo>
                  <a:pt x="49657" y="8521"/>
                </a:lnTo>
                <a:lnTo>
                  <a:pt x="29083" y="0"/>
                </a:lnTo>
                <a:lnTo>
                  <a:pt x="18148" y="2133"/>
                </a:lnTo>
                <a:lnTo>
                  <a:pt x="8521" y="8521"/>
                </a:lnTo>
                <a:lnTo>
                  <a:pt x="2133" y="18148"/>
                </a:lnTo>
                <a:lnTo>
                  <a:pt x="0" y="29095"/>
                </a:lnTo>
                <a:lnTo>
                  <a:pt x="2133" y="40043"/>
                </a:lnTo>
                <a:lnTo>
                  <a:pt x="8521" y="49657"/>
                </a:lnTo>
                <a:lnTo>
                  <a:pt x="97028" y="138163"/>
                </a:lnTo>
                <a:lnTo>
                  <a:pt x="8521" y="226669"/>
                </a:lnTo>
                <a:lnTo>
                  <a:pt x="2133" y="236296"/>
                </a:lnTo>
                <a:lnTo>
                  <a:pt x="0" y="247243"/>
                </a:lnTo>
                <a:lnTo>
                  <a:pt x="2133" y="258178"/>
                </a:lnTo>
                <a:lnTo>
                  <a:pt x="8521" y="267804"/>
                </a:lnTo>
                <a:lnTo>
                  <a:pt x="14198" y="273481"/>
                </a:lnTo>
                <a:lnTo>
                  <a:pt x="21640" y="276326"/>
                </a:lnTo>
                <a:lnTo>
                  <a:pt x="29083" y="276326"/>
                </a:lnTo>
                <a:lnTo>
                  <a:pt x="36537" y="276326"/>
                </a:lnTo>
                <a:lnTo>
                  <a:pt x="43980" y="273481"/>
                </a:lnTo>
                <a:lnTo>
                  <a:pt x="158724" y="158737"/>
                </a:lnTo>
                <a:lnTo>
                  <a:pt x="165125" y="149110"/>
                </a:lnTo>
                <a:lnTo>
                  <a:pt x="167246" y="138163"/>
                </a:lnTo>
                <a:close/>
              </a:path>
              <a:path w="304800" h="276859">
                <a:moveTo>
                  <a:pt x="304533" y="138163"/>
                </a:moveTo>
                <a:lnTo>
                  <a:pt x="186931" y="8521"/>
                </a:lnTo>
                <a:lnTo>
                  <a:pt x="166370" y="0"/>
                </a:lnTo>
                <a:lnTo>
                  <a:pt x="155422" y="2133"/>
                </a:lnTo>
                <a:lnTo>
                  <a:pt x="145808" y="8521"/>
                </a:lnTo>
                <a:lnTo>
                  <a:pt x="139407" y="18148"/>
                </a:lnTo>
                <a:lnTo>
                  <a:pt x="137287" y="29095"/>
                </a:lnTo>
                <a:lnTo>
                  <a:pt x="139407" y="40043"/>
                </a:lnTo>
                <a:lnTo>
                  <a:pt x="145808" y="49657"/>
                </a:lnTo>
                <a:lnTo>
                  <a:pt x="234302" y="138163"/>
                </a:lnTo>
                <a:lnTo>
                  <a:pt x="145808" y="226669"/>
                </a:lnTo>
                <a:lnTo>
                  <a:pt x="139407" y="236296"/>
                </a:lnTo>
                <a:lnTo>
                  <a:pt x="137287" y="247243"/>
                </a:lnTo>
                <a:lnTo>
                  <a:pt x="139407" y="258178"/>
                </a:lnTo>
                <a:lnTo>
                  <a:pt x="145808" y="267804"/>
                </a:lnTo>
                <a:lnTo>
                  <a:pt x="151485" y="273481"/>
                </a:lnTo>
                <a:lnTo>
                  <a:pt x="158927" y="276326"/>
                </a:lnTo>
                <a:lnTo>
                  <a:pt x="166370" y="276326"/>
                </a:lnTo>
                <a:lnTo>
                  <a:pt x="173812" y="276326"/>
                </a:lnTo>
                <a:lnTo>
                  <a:pt x="181254" y="273481"/>
                </a:lnTo>
                <a:lnTo>
                  <a:pt x="296011" y="158737"/>
                </a:lnTo>
                <a:lnTo>
                  <a:pt x="302399" y="149110"/>
                </a:lnTo>
                <a:lnTo>
                  <a:pt x="304533" y="138163"/>
                </a:lnTo>
                <a:close/>
              </a:path>
            </a:pathLst>
          </a:custGeom>
          <a:solidFill>
            <a:srgbClr val="3232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484332" y="4013703"/>
            <a:ext cx="2349500" cy="1334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5080" indent="-209550">
              <a:lnSpc>
                <a:spcPct val="118500"/>
              </a:lnSpc>
              <a:spcBef>
                <a:spcPts val="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b="1" spc="55" dirty="0">
                <a:solidFill>
                  <a:srgbClr val="323232"/>
                </a:solidFill>
                <a:latin typeface="Segoe UI"/>
                <a:cs typeface="Segoe UI"/>
              </a:rPr>
              <a:t>A</a:t>
            </a:r>
            <a:r>
              <a:rPr sz="1450" b="1" spc="20" dirty="0">
                <a:solidFill>
                  <a:srgbClr val="323232"/>
                </a:solidFill>
                <a:latin typeface="Segoe UI"/>
                <a:cs typeface="Segoe UI"/>
              </a:rPr>
              <a:t>z</a:t>
            </a:r>
            <a:r>
              <a:rPr sz="1450" b="1" spc="10" dirty="0">
                <a:solidFill>
                  <a:srgbClr val="323232"/>
                </a:solidFill>
                <a:latin typeface="Segoe UI"/>
                <a:cs typeface="Segoe UI"/>
              </a:rPr>
              <a:t>u</a:t>
            </a:r>
            <a:r>
              <a:rPr sz="1450" b="1" spc="15" dirty="0">
                <a:solidFill>
                  <a:srgbClr val="323232"/>
                </a:solidFill>
                <a:latin typeface="Segoe UI"/>
                <a:cs typeface="Segoe UI"/>
              </a:rPr>
              <a:t>re</a:t>
            </a:r>
            <a:r>
              <a:rPr sz="1450" b="1" spc="-55" dirty="0">
                <a:solidFill>
                  <a:srgbClr val="323232"/>
                </a:solidFill>
                <a:latin typeface="Segoe UI"/>
                <a:cs typeface="Segoe UI"/>
              </a:rPr>
              <a:t> </a:t>
            </a:r>
            <a:r>
              <a:rPr sz="1450" b="1" spc="-5" dirty="0">
                <a:solidFill>
                  <a:srgbClr val="323232"/>
                </a:solidFill>
                <a:latin typeface="Segoe UI"/>
                <a:cs typeface="Segoe UI"/>
              </a:rPr>
              <a:t>Fi</a:t>
            </a:r>
            <a:r>
              <a:rPr sz="1450" b="1" spc="10" dirty="0">
                <a:solidFill>
                  <a:srgbClr val="323232"/>
                </a:solidFill>
                <a:latin typeface="Segoe UI"/>
                <a:cs typeface="Segoe UI"/>
              </a:rPr>
              <a:t>r</a:t>
            </a:r>
            <a:r>
              <a:rPr sz="1450" b="1" spc="5" dirty="0">
                <a:solidFill>
                  <a:srgbClr val="323232"/>
                </a:solidFill>
                <a:latin typeface="Segoe UI"/>
                <a:cs typeface="Segoe UI"/>
              </a:rPr>
              <a:t>e</a:t>
            </a:r>
            <a:r>
              <a:rPr sz="1450" b="1" spc="10" dirty="0">
                <a:solidFill>
                  <a:srgbClr val="323232"/>
                </a:solidFill>
                <a:latin typeface="Segoe UI"/>
                <a:cs typeface="Segoe UI"/>
              </a:rPr>
              <a:t>wa</a:t>
            </a:r>
            <a:r>
              <a:rPr sz="1450" b="1" spc="-5" dirty="0">
                <a:solidFill>
                  <a:srgbClr val="323232"/>
                </a:solidFill>
                <a:latin typeface="Segoe UI"/>
                <a:cs typeface="Segoe UI"/>
              </a:rPr>
              <a:t>l</a:t>
            </a:r>
            <a:r>
              <a:rPr sz="1450" b="1" dirty="0">
                <a:solidFill>
                  <a:srgbClr val="323232"/>
                </a:solidFill>
                <a:latin typeface="Segoe UI"/>
                <a:cs typeface="Segoe UI"/>
              </a:rPr>
              <a:t>l</a:t>
            </a:r>
            <a:r>
              <a:rPr sz="1450" b="1" spc="5" dirty="0">
                <a:solidFill>
                  <a:srgbClr val="0078D4"/>
                </a:solidFill>
                <a:latin typeface="Segoe UI"/>
                <a:cs typeface="Segoe UI"/>
              </a:rPr>
              <a:t>,</a:t>
            </a:r>
            <a:r>
              <a:rPr sz="1450" b="1" spc="-55" dirty="0">
                <a:solidFill>
                  <a:srgbClr val="0078D4"/>
                </a:solidFill>
                <a:latin typeface="Segoe UI"/>
                <a:cs typeface="Segoe UI"/>
              </a:rPr>
              <a:t> </a:t>
            </a:r>
            <a:r>
              <a:rPr sz="1450" spc="-15" dirty="0">
                <a:latin typeface="Tahoma"/>
                <a:cs typeface="Tahoma"/>
              </a:rPr>
              <a:t>a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20" dirty="0">
                <a:latin typeface="Tahoma"/>
                <a:cs typeface="Tahoma"/>
              </a:rPr>
              <a:t>t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-15" dirty="0">
                <a:latin typeface="Tahoma"/>
                <a:cs typeface="Tahoma"/>
              </a:rPr>
              <a:t>e</a:t>
            </a:r>
            <a:r>
              <a:rPr sz="1450" spc="5" dirty="0">
                <a:latin typeface="Tahoma"/>
                <a:cs typeface="Tahoma"/>
              </a:rPr>
              <a:t>f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15" dirty="0">
                <a:latin typeface="Tahoma"/>
                <a:cs typeface="Tahoma"/>
              </a:rPr>
              <a:t>l</a:t>
            </a:r>
            <a:r>
              <a:rPr sz="1450" spc="-120" dirty="0">
                <a:latin typeface="Tahoma"/>
                <a:cs typeface="Tahoma"/>
              </a:rPr>
              <a:t>,  </a:t>
            </a:r>
            <a:r>
              <a:rPr sz="1450" spc="-70" dirty="0">
                <a:latin typeface="Trebuchet MS"/>
                <a:cs typeface="Trebuchet MS"/>
              </a:rPr>
              <a:t>c</a:t>
            </a:r>
            <a:r>
              <a:rPr sz="1450" spc="-85" dirty="0">
                <a:latin typeface="Trebuchet MS"/>
                <a:cs typeface="Trebuchet MS"/>
              </a:rPr>
              <a:t>l</a:t>
            </a:r>
            <a:r>
              <a:rPr sz="1450" spc="65" dirty="0">
                <a:latin typeface="Trebuchet MS"/>
                <a:cs typeface="Trebuchet MS"/>
              </a:rPr>
              <a:t>o</a:t>
            </a:r>
            <a:r>
              <a:rPr sz="1450" spc="30" dirty="0">
                <a:latin typeface="Trebuchet MS"/>
                <a:cs typeface="Trebuchet MS"/>
              </a:rPr>
              <a:t>u</a:t>
            </a:r>
            <a:r>
              <a:rPr sz="1450" spc="35" dirty="0">
                <a:latin typeface="Trebuchet MS"/>
                <a:cs typeface="Trebuchet MS"/>
              </a:rPr>
              <a:t>d</a:t>
            </a:r>
            <a:r>
              <a:rPr sz="1450" spc="40" dirty="0">
                <a:latin typeface="Trebuchet MS"/>
                <a:cs typeface="Trebuchet MS"/>
              </a:rPr>
              <a:t>-</a:t>
            </a:r>
            <a:r>
              <a:rPr sz="1450" spc="30" dirty="0">
                <a:latin typeface="Trebuchet MS"/>
                <a:cs typeface="Trebuchet MS"/>
              </a:rPr>
              <a:t>n</a:t>
            </a:r>
            <a:r>
              <a:rPr sz="1450" spc="-35" dirty="0">
                <a:latin typeface="Trebuchet MS"/>
                <a:cs typeface="Trebuchet MS"/>
              </a:rPr>
              <a:t>a</a:t>
            </a:r>
            <a:r>
              <a:rPr sz="1450" spc="-95" dirty="0">
                <a:latin typeface="Trebuchet MS"/>
                <a:cs typeface="Trebuchet MS"/>
              </a:rPr>
              <a:t>t</a:t>
            </a:r>
            <a:r>
              <a:rPr sz="1450" spc="-60" dirty="0">
                <a:latin typeface="Trebuchet MS"/>
                <a:cs typeface="Trebuchet MS"/>
              </a:rPr>
              <a:t>i</a:t>
            </a:r>
            <a:r>
              <a:rPr sz="1450" spc="-30" dirty="0">
                <a:latin typeface="Trebuchet MS"/>
                <a:cs typeface="Trebuchet MS"/>
              </a:rPr>
              <a:t>ve</a:t>
            </a:r>
            <a:r>
              <a:rPr sz="1450" spc="-95" dirty="0">
                <a:latin typeface="Trebuchet MS"/>
                <a:cs typeface="Trebuchet MS"/>
              </a:rPr>
              <a:t> </a:t>
            </a:r>
            <a:r>
              <a:rPr sz="1450" spc="-75" dirty="0">
                <a:latin typeface="Trebuchet MS"/>
                <a:cs typeface="Trebuchet MS"/>
              </a:rPr>
              <a:t>f</a:t>
            </a:r>
            <a:r>
              <a:rPr sz="1450" spc="-80" dirty="0">
                <a:latin typeface="Trebuchet MS"/>
                <a:cs typeface="Trebuchet MS"/>
              </a:rPr>
              <a:t>i</a:t>
            </a:r>
            <a:r>
              <a:rPr sz="1450" spc="-60" dirty="0">
                <a:latin typeface="Trebuchet MS"/>
                <a:cs typeface="Trebuchet MS"/>
              </a:rPr>
              <a:t>r</a:t>
            </a:r>
            <a:r>
              <a:rPr sz="1450" spc="-40" dirty="0">
                <a:latin typeface="Trebuchet MS"/>
                <a:cs typeface="Trebuchet MS"/>
              </a:rPr>
              <a:t>e</a:t>
            </a:r>
            <a:r>
              <a:rPr sz="1450" spc="-30" dirty="0">
                <a:latin typeface="Trebuchet MS"/>
                <a:cs typeface="Trebuchet MS"/>
              </a:rPr>
              <a:t>w</a:t>
            </a:r>
            <a:r>
              <a:rPr sz="1450" spc="-35" dirty="0">
                <a:latin typeface="Trebuchet MS"/>
                <a:cs typeface="Trebuchet MS"/>
              </a:rPr>
              <a:t>a</a:t>
            </a:r>
            <a:r>
              <a:rPr sz="1450" spc="-95" dirty="0">
                <a:latin typeface="Trebuchet MS"/>
                <a:cs typeface="Trebuchet MS"/>
              </a:rPr>
              <a:t>l</a:t>
            </a:r>
            <a:r>
              <a:rPr sz="1450" spc="-70" dirty="0">
                <a:latin typeface="Trebuchet MS"/>
                <a:cs typeface="Trebuchet MS"/>
              </a:rPr>
              <a:t>l</a:t>
            </a:r>
            <a:r>
              <a:rPr sz="1450" spc="-95" dirty="0">
                <a:latin typeface="Trebuchet MS"/>
                <a:cs typeface="Trebuchet MS"/>
              </a:rPr>
              <a:t> </a:t>
            </a:r>
            <a:r>
              <a:rPr sz="1450" spc="-25" dirty="0">
                <a:latin typeface="Trebuchet MS"/>
                <a:cs typeface="Trebuchet MS"/>
              </a:rPr>
              <a:t>a</a:t>
            </a:r>
            <a:r>
              <a:rPr sz="1450" spc="-10" dirty="0">
                <a:latin typeface="Trebuchet MS"/>
                <a:cs typeface="Trebuchet MS"/>
              </a:rPr>
              <a:t>s</a:t>
            </a:r>
            <a:r>
              <a:rPr sz="1450" spc="-95" dirty="0">
                <a:latin typeface="Trebuchet MS"/>
                <a:cs typeface="Trebuchet MS"/>
              </a:rPr>
              <a:t> </a:t>
            </a:r>
            <a:r>
              <a:rPr sz="1450" spc="-10" dirty="0">
                <a:latin typeface="Trebuchet MS"/>
                <a:cs typeface="Trebuchet MS"/>
              </a:rPr>
              <a:t>a  </a:t>
            </a:r>
            <a:r>
              <a:rPr sz="1450" spc="-40" dirty="0">
                <a:latin typeface="Tahoma"/>
                <a:cs typeface="Tahoma"/>
              </a:rPr>
              <a:t>s</a:t>
            </a:r>
            <a:r>
              <a:rPr sz="1450" spc="-50" dirty="0">
                <a:latin typeface="Tahoma"/>
                <a:cs typeface="Tahoma"/>
              </a:rPr>
              <a:t>e</a:t>
            </a:r>
            <a:r>
              <a:rPr sz="1450" spc="40" dirty="0">
                <a:latin typeface="Tahoma"/>
                <a:cs typeface="Tahoma"/>
              </a:rPr>
              <a:t>r</a:t>
            </a:r>
            <a:r>
              <a:rPr sz="1450" spc="5" dirty="0">
                <a:latin typeface="Tahoma"/>
                <a:cs typeface="Tahoma"/>
              </a:rPr>
              <a:t>v</a:t>
            </a:r>
            <a:r>
              <a:rPr sz="1450" spc="-15" dirty="0">
                <a:latin typeface="Tahoma"/>
                <a:cs typeface="Tahoma"/>
              </a:rPr>
              <a:t>ic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15" dirty="0">
                <a:latin typeface="Tahoma"/>
                <a:cs typeface="Tahoma"/>
              </a:rPr>
              <a:t>h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15" dirty="0">
                <a:latin typeface="Tahoma"/>
                <a:cs typeface="Tahoma"/>
              </a:rPr>
              <a:t>t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40" dirty="0">
                <a:latin typeface="Tahoma"/>
                <a:cs typeface="Tahoma"/>
              </a:rPr>
              <a:t>se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-30" dirty="0">
                <a:latin typeface="Tahoma"/>
                <a:cs typeface="Tahoma"/>
              </a:rPr>
              <a:t>re</a:t>
            </a:r>
            <a:r>
              <a:rPr sz="1450" spc="-25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45" dirty="0">
                <a:latin typeface="Tahoma"/>
                <a:cs typeface="Tahoma"/>
              </a:rPr>
              <a:t>d  </a:t>
            </a:r>
            <a:r>
              <a:rPr sz="1450" spc="125" dirty="0">
                <a:latin typeface="Trebuchet MS"/>
                <a:cs typeface="Trebuchet MS"/>
              </a:rPr>
              <a:t>g</a:t>
            </a:r>
            <a:r>
              <a:rPr sz="1450" spc="50" dirty="0">
                <a:latin typeface="Trebuchet MS"/>
                <a:cs typeface="Trebuchet MS"/>
              </a:rPr>
              <a:t>o</a:t>
            </a:r>
            <a:r>
              <a:rPr sz="1450" spc="-30" dirty="0">
                <a:latin typeface="Trebuchet MS"/>
                <a:cs typeface="Trebuchet MS"/>
              </a:rPr>
              <a:t>v</a:t>
            </a:r>
            <a:r>
              <a:rPr sz="1450" spc="-40" dirty="0">
                <a:latin typeface="Trebuchet MS"/>
                <a:cs typeface="Trebuchet MS"/>
              </a:rPr>
              <a:t>e</a:t>
            </a:r>
            <a:r>
              <a:rPr sz="1450" spc="-60" dirty="0">
                <a:latin typeface="Trebuchet MS"/>
                <a:cs typeface="Trebuchet MS"/>
              </a:rPr>
              <a:t>r</a:t>
            </a:r>
            <a:r>
              <a:rPr sz="1450" spc="35" dirty="0">
                <a:latin typeface="Trebuchet MS"/>
                <a:cs typeface="Trebuchet MS"/>
              </a:rPr>
              <a:t>n</a:t>
            </a:r>
            <a:r>
              <a:rPr sz="1450" spc="-10" dirty="0">
                <a:latin typeface="Trebuchet MS"/>
                <a:cs typeface="Trebuchet MS"/>
              </a:rPr>
              <a:t>s</a:t>
            </a:r>
            <a:r>
              <a:rPr sz="1450" spc="-95" dirty="0">
                <a:latin typeface="Trebuchet MS"/>
                <a:cs typeface="Trebuchet MS"/>
              </a:rPr>
              <a:t> t</a:t>
            </a:r>
            <a:r>
              <a:rPr sz="1450" spc="-65" dirty="0">
                <a:latin typeface="Trebuchet MS"/>
                <a:cs typeface="Trebuchet MS"/>
              </a:rPr>
              <a:t>r</a:t>
            </a:r>
            <a:r>
              <a:rPr sz="1450" spc="-40" dirty="0">
                <a:latin typeface="Trebuchet MS"/>
                <a:cs typeface="Trebuchet MS"/>
              </a:rPr>
              <a:t>a</a:t>
            </a:r>
            <a:r>
              <a:rPr sz="1450" spc="-35" dirty="0">
                <a:latin typeface="Trebuchet MS"/>
                <a:cs typeface="Trebuchet MS"/>
              </a:rPr>
              <a:t>f</a:t>
            </a:r>
            <a:r>
              <a:rPr sz="1450" spc="-75" dirty="0">
                <a:latin typeface="Trebuchet MS"/>
                <a:cs typeface="Trebuchet MS"/>
              </a:rPr>
              <a:t>fi</a:t>
            </a:r>
            <a:r>
              <a:rPr sz="1450" spc="-40" dirty="0">
                <a:latin typeface="Trebuchet MS"/>
                <a:cs typeface="Trebuchet MS"/>
              </a:rPr>
              <a:t>c</a:t>
            </a:r>
            <a:r>
              <a:rPr sz="1450" spc="-95" dirty="0">
                <a:latin typeface="Trebuchet MS"/>
                <a:cs typeface="Trebuchet MS"/>
              </a:rPr>
              <a:t> </a:t>
            </a:r>
            <a:r>
              <a:rPr sz="1450" spc="50" dirty="0">
                <a:latin typeface="Trebuchet MS"/>
                <a:cs typeface="Trebuchet MS"/>
              </a:rPr>
              <a:t>b</a:t>
            </a:r>
            <a:r>
              <a:rPr sz="1450" spc="-40" dirty="0">
                <a:latin typeface="Trebuchet MS"/>
                <a:cs typeface="Trebuchet MS"/>
              </a:rPr>
              <a:t>e</a:t>
            </a:r>
            <a:r>
              <a:rPr sz="1450" spc="-45" dirty="0">
                <a:latin typeface="Trebuchet MS"/>
                <a:cs typeface="Trebuchet MS"/>
              </a:rPr>
              <a:t>t</a:t>
            </a:r>
            <a:r>
              <a:rPr sz="1450" spc="-35" dirty="0">
                <a:latin typeface="Trebuchet MS"/>
                <a:cs typeface="Trebuchet MS"/>
              </a:rPr>
              <a:t>w</a:t>
            </a:r>
            <a:r>
              <a:rPr sz="1450" spc="-30" dirty="0">
                <a:latin typeface="Trebuchet MS"/>
                <a:cs typeface="Trebuchet MS"/>
              </a:rPr>
              <a:t>e</a:t>
            </a:r>
            <a:r>
              <a:rPr sz="1450" spc="-40" dirty="0">
                <a:latin typeface="Trebuchet MS"/>
                <a:cs typeface="Trebuchet MS"/>
              </a:rPr>
              <a:t>e</a:t>
            </a:r>
            <a:r>
              <a:rPr sz="1450" spc="30" dirty="0">
                <a:latin typeface="Trebuchet MS"/>
                <a:cs typeface="Trebuchet MS"/>
              </a:rPr>
              <a:t>n  </a:t>
            </a:r>
            <a:r>
              <a:rPr sz="1450" dirty="0">
                <a:latin typeface="Tahoma"/>
                <a:cs typeface="Tahoma"/>
              </a:rPr>
              <a:t>virtual</a:t>
            </a:r>
            <a:r>
              <a:rPr sz="1450" spc="-114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networks.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074179" y="4013703"/>
            <a:ext cx="2429510" cy="15963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5080" indent="-209550">
              <a:lnSpc>
                <a:spcPct val="118500"/>
              </a:lnSpc>
              <a:spcBef>
                <a:spcPts val="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b="1" spc="10" dirty="0">
                <a:solidFill>
                  <a:srgbClr val="323232"/>
                </a:solidFill>
                <a:latin typeface="Segoe UI"/>
                <a:cs typeface="Segoe UI"/>
              </a:rPr>
              <a:t>Azure </a:t>
            </a:r>
            <a:r>
              <a:rPr sz="1450" b="1" spc="-5" dirty="0">
                <a:solidFill>
                  <a:srgbClr val="323232"/>
                </a:solidFill>
                <a:latin typeface="Segoe UI"/>
                <a:cs typeface="Segoe UI"/>
              </a:rPr>
              <a:t>Web Application </a:t>
            </a:r>
            <a:r>
              <a:rPr sz="1450" b="1" dirty="0">
                <a:solidFill>
                  <a:srgbClr val="323232"/>
                </a:solidFill>
                <a:latin typeface="Segoe UI"/>
                <a:cs typeface="Segoe UI"/>
              </a:rPr>
              <a:t> </a:t>
            </a:r>
            <a:r>
              <a:rPr sz="1450" b="1" spc="-20" dirty="0">
                <a:solidFill>
                  <a:srgbClr val="323232"/>
                </a:solidFill>
                <a:latin typeface="Segoe UI"/>
                <a:cs typeface="Segoe UI"/>
              </a:rPr>
              <a:t>Fi</a:t>
            </a:r>
            <a:r>
              <a:rPr sz="1450" b="1" spc="-5" dirty="0">
                <a:solidFill>
                  <a:srgbClr val="323232"/>
                </a:solidFill>
                <a:latin typeface="Segoe UI"/>
                <a:cs typeface="Segoe UI"/>
              </a:rPr>
              <a:t>r</a:t>
            </a:r>
            <a:r>
              <a:rPr sz="1450" b="1" spc="-10" dirty="0">
                <a:solidFill>
                  <a:srgbClr val="323232"/>
                </a:solidFill>
                <a:latin typeface="Segoe UI"/>
                <a:cs typeface="Segoe UI"/>
              </a:rPr>
              <a:t>e</a:t>
            </a:r>
            <a:r>
              <a:rPr sz="1450" b="1" spc="-5" dirty="0">
                <a:solidFill>
                  <a:srgbClr val="323232"/>
                </a:solidFill>
                <a:latin typeface="Segoe UI"/>
                <a:cs typeface="Segoe UI"/>
              </a:rPr>
              <a:t>wa</a:t>
            </a:r>
            <a:r>
              <a:rPr sz="1450" b="1" spc="-20" dirty="0">
                <a:solidFill>
                  <a:srgbClr val="323232"/>
                </a:solidFill>
                <a:latin typeface="Segoe UI"/>
                <a:cs typeface="Segoe UI"/>
              </a:rPr>
              <a:t>l</a:t>
            </a:r>
            <a:r>
              <a:rPr sz="1450" b="1" spc="-15" dirty="0">
                <a:solidFill>
                  <a:srgbClr val="323232"/>
                </a:solidFill>
                <a:latin typeface="Segoe UI"/>
                <a:cs typeface="Segoe UI"/>
              </a:rPr>
              <a:t>l</a:t>
            </a:r>
            <a:r>
              <a:rPr sz="1450" b="1" spc="5" dirty="0">
                <a:solidFill>
                  <a:srgbClr val="323232"/>
                </a:solidFill>
                <a:latin typeface="Segoe UI"/>
                <a:cs typeface="Segoe UI"/>
              </a:rPr>
              <a:t>,</a:t>
            </a:r>
            <a:r>
              <a:rPr sz="1450" b="1" spc="-85" dirty="0">
                <a:solidFill>
                  <a:srgbClr val="323232"/>
                </a:solidFill>
                <a:latin typeface="Segoe UI"/>
                <a:cs typeface="Segoe UI"/>
              </a:rPr>
              <a:t> </a:t>
            </a:r>
            <a:r>
              <a:rPr sz="1450" spc="-50" dirty="0">
                <a:latin typeface="Tahoma"/>
                <a:cs typeface="Tahoma"/>
              </a:rPr>
              <a:t>a</a:t>
            </a:r>
            <a:r>
              <a:rPr sz="1450" spc="30" dirty="0">
                <a:latin typeface="Tahoma"/>
                <a:cs typeface="Tahoma"/>
              </a:rPr>
              <a:t>n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e</a:t>
            </a:r>
            <a:r>
              <a:rPr sz="1450" spc="-40" dirty="0">
                <a:latin typeface="Tahoma"/>
                <a:cs typeface="Tahoma"/>
              </a:rPr>
              <a:t>a</a:t>
            </a:r>
            <a:r>
              <a:rPr sz="1450" spc="-80" dirty="0">
                <a:latin typeface="Tahoma"/>
                <a:cs typeface="Tahoma"/>
              </a:rPr>
              <a:t>s</a:t>
            </a:r>
            <a:r>
              <a:rPr sz="1450" spc="-50" dirty="0">
                <a:latin typeface="Tahoma"/>
                <a:cs typeface="Tahoma"/>
              </a:rPr>
              <a:t>y</a:t>
            </a:r>
            <a:r>
              <a:rPr sz="1450" spc="10" dirty="0">
                <a:latin typeface="Tahoma"/>
                <a:cs typeface="Tahoma"/>
              </a:rPr>
              <a:t>-</a:t>
            </a:r>
            <a:r>
              <a:rPr sz="1450" spc="-25" dirty="0">
                <a:latin typeface="Tahoma"/>
                <a:cs typeface="Tahoma"/>
              </a:rPr>
              <a:t>t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50" dirty="0">
                <a:latin typeface="Tahoma"/>
                <a:cs typeface="Tahoma"/>
              </a:rPr>
              <a:t>-</a:t>
            </a:r>
            <a:r>
              <a:rPr sz="1450" spc="35" dirty="0">
                <a:latin typeface="Tahoma"/>
                <a:cs typeface="Tahoma"/>
              </a:rPr>
              <a:t>d</a:t>
            </a:r>
            <a:r>
              <a:rPr sz="1450" spc="-25" dirty="0">
                <a:latin typeface="Tahoma"/>
                <a:cs typeface="Tahoma"/>
              </a:rPr>
              <a:t>e</a:t>
            </a:r>
            <a:r>
              <a:rPr sz="1450" spc="15" dirty="0">
                <a:latin typeface="Tahoma"/>
                <a:cs typeface="Tahoma"/>
              </a:rPr>
              <a:t>pl</a:t>
            </a:r>
            <a:r>
              <a:rPr sz="1450" spc="25" dirty="0">
                <a:latin typeface="Tahoma"/>
                <a:cs typeface="Tahoma"/>
              </a:rPr>
              <a:t>o</a:t>
            </a:r>
            <a:r>
              <a:rPr sz="1450" spc="-5" dirty="0">
                <a:latin typeface="Tahoma"/>
                <a:cs typeface="Tahoma"/>
              </a:rPr>
              <a:t>y  </a:t>
            </a:r>
            <a:r>
              <a:rPr sz="1450" spc="-90" dirty="0">
                <a:latin typeface="Tahoma"/>
                <a:cs typeface="Tahoma"/>
              </a:rPr>
              <a:t>s</a:t>
            </a:r>
            <a:r>
              <a:rPr sz="1450" spc="-25" dirty="0">
                <a:latin typeface="Tahoma"/>
                <a:cs typeface="Tahoma"/>
              </a:rPr>
              <a:t>e</a:t>
            </a:r>
            <a:r>
              <a:rPr sz="1450" spc="25" dirty="0">
                <a:latin typeface="Tahoma"/>
                <a:cs typeface="Tahoma"/>
              </a:rPr>
              <a:t>r</a:t>
            </a:r>
            <a:r>
              <a:rPr sz="1450" spc="-35" dirty="0">
                <a:latin typeface="Tahoma"/>
                <a:cs typeface="Tahoma"/>
              </a:rPr>
              <a:t>v</a:t>
            </a:r>
            <a:r>
              <a:rPr sz="1450" spc="-25" dirty="0">
                <a:latin typeface="Tahoma"/>
                <a:cs typeface="Tahoma"/>
              </a:rPr>
              <a:t>i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t</a:t>
            </a:r>
            <a:r>
              <a:rPr sz="1450" dirty="0">
                <a:latin typeface="Tahoma"/>
                <a:cs typeface="Tahoma"/>
              </a:rPr>
              <a:t>h</a:t>
            </a:r>
            <a:r>
              <a:rPr sz="1450" spc="-50" dirty="0">
                <a:latin typeface="Tahoma"/>
                <a:cs typeface="Tahoma"/>
              </a:rPr>
              <a:t>a</a:t>
            </a:r>
            <a:r>
              <a:rPr sz="1450" spc="15" dirty="0">
                <a:latin typeface="Tahoma"/>
                <a:cs typeface="Tahoma"/>
              </a:rPr>
              <a:t>t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h</a:t>
            </a:r>
            <a:r>
              <a:rPr sz="1450" spc="-25" dirty="0">
                <a:latin typeface="Tahoma"/>
                <a:cs typeface="Tahoma"/>
              </a:rPr>
              <a:t>e</a:t>
            </a:r>
            <a:r>
              <a:rPr sz="1450" spc="-15" dirty="0">
                <a:latin typeface="Tahoma"/>
                <a:cs typeface="Tahoma"/>
              </a:rPr>
              <a:t>l</a:t>
            </a:r>
            <a:r>
              <a:rPr sz="1450" spc="35" dirty="0">
                <a:latin typeface="Tahoma"/>
                <a:cs typeface="Tahoma"/>
              </a:rPr>
              <a:t>p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p</a:t>
            </a:r>
            <a:r>
              <a:rPr sz="1450" spc="-30" dirty="0">
                <a:latin typeface="Tahoma"/>
                <a:cs typeface="Tahoma"/>
              </a:rPr>
              <a:t>r</a:t>
            </a:r>
            <a:r>
              <a:rPr sz="1450" spc="30" dirty="0">
                <a:latin typeface="Tahoma"/>
                <a:cs typeface="Tahoma"/>
              </a:rPr>
              <a:t>o</a:t>
            </a:r>
            <a:r>
              <a:rPr sz="1450" spc="-20" dirty="0">
                <a:latin typeface="Tahoma"/>
                <a:cs typeface="Tahoma"/>
              </a:rPr>
              <a:t>t</a:t>
            </a:r>
            <a:r>
              <a:rPr sz="1450" spc="-15" dirty="0">
                <a:latin typeface="Tahoma"/>
                <a:cs typeface="Tahoma"/>
              </a:rPr>
              <a:t>e</a:t>
            </a:r>
            <a:r>
              <a:rPr sz="1450" spc="10" dirty="0">
                <a:latin typeface="Tahoma"/>
                <a:cs typeface="Tahoma"/>
              </a:rPr>
              <a:t>c</a:t>
            </a:r>
            <a:r>
              <a:rPr sz="1450" spc="15" dirty="0">
                <a:latin typeface="Tahoma"/>
                <a:cs typeface="Tahoma"/>
              </a:rPr>
              <a:t>t  </a:t>
            </a:r>
            <a:r>
              <a:rPr sz="1450" spc="-50" dirty="0">
                <a:latin typeface="Trebuchet MS"/>
                <a:cs typeface="Trebuchet MS"/>
              </a:rPr>
              <a:t>w</a:t>
            </a:r>
            <a:r>
              <a:rPr sz="1450" spc="-55" dirty="0">
                <a:latin typeface="Trebuchet MS"/>
                <a:cs typeface="Trebuchet MS"/>
              </a:rPr>
              <a:t>e</a:t>
            </a:r>
            <a:r>
              <a:rPr sz="1450" spc="55" dirty="0">
                <a:latin typeface="Trebuchet MS"/>
                <a:cs typeface="Trebuchet MS"/>
              </a:rPr>
              <a:t>b</a:t>
            </a:r>
            <a:r>
              <a:rPr sz="1450" spc="-125" dirty="0">
                <a:latin typeface="Trebuchet MS"/>
                <a:cs typeface="Trebuchet MS"/>
              </a:rPr>
              <a:t> </a:t>
            </a:r>
            <a:r>
              <a:rPr sz="1450" spc="-50" dirty="0">
                <a:latin typeface="Trebuchet MS"/>
                <a:cs typeface="Trebuchet MS"/>
              </a:rPr>
              <a:t>a</a:t>
            </a:r>
            <a:r>
              <a:rPr sz="1450" spc="25" dirty="0">
                <a:latin typeface="Trebuchet MS"/>
                <a:cs typeface="Trebuchet MS"/>
              </a:rPr>
              <a:t>pp</a:t>
            </a:r>
            <a:r>
              <a:rPr sz="1450" spc="-10" dirty="0">
                <a:latin typeface="Trebuchet MS"/>
                <a:cs typeface="Trebuchet MS"/>
              </a:rPr>
              <a:t>s</a:t>
            </a:r>
            <a:r>
              <a:rPr sz="1450" spc="-125" dirty="0">
                <a:latin typeface="Trebuchet MS"/>
                <a:cs typeface="Trebuchet MS"/>
              </a:rPr>
              <a:t> </a:t>
            </a:r>
            <a:r>
              <a:rPr sz="1450" spc="20" dirty="0">
                <a:latin typeface="Trebuchet MS"/>
                <a:cs typeface="Trebuchet MS"/>
              </a:rPr>
              <a:t>b</a:t>
            </a:r>
            <a:r>
              <a:rPr sz="1450" dirty="0">
                <a:latin typeface="Trebuchet MS"/>
                <a:cs typeface="Trebuchet MS"/>
              </a:rPr>
              <a:t>y</a:t>
            </a:r>
            <a:r>
              <a:rPr sz="1450" spc="-125" dirty="0">
                <a:latin typeface="Trebuchet MS"/>
                <a:cs typeface="Trebuchet MS"/>
              </a:rPr>
              <a:t> </a:t>
            </a:r>
            <a:r>
              <a:rPr sz="1450" spc="-75" dirty="0">
                <a:latin typeface="Trebuchet MS"/>
                <a:cs typeface="Trebuchet MS"/>
              </a:rPr>
              <a:t>f</a:t>
            </a:r>
            <a:r>
              <a:rPr sz="1450" spc="-90" dirty="0">
                <a:latin typeface="Trebuchet MS"/>
                <a:cs typeface="Trebuchet MS"/>
              </a:rPr>
              <a:t>i</a:t>
            </a:r>
            <a:r>
              <a:rPr sz="1450" spc="-100" dirty="0">
                <a:latin typeface="Trebuchet MS"/>
                <a:cs typeface="Trebuchet MS"/>
              </a:rPr>
              <a:t>l</a:t>
            </a:r>
            <a:r>
              <a:rPr sz="1450" spc="-110" dirty="0">
                <a:latin typeface="Trebuchet MS"/>
                <a:cs typeface="Trebuchet MS"/>
              </a:rPr>
              <a:t>t</a:t>
            </a:r>
            <a:r>
              <a:rPr sz="1450" spc="-55" dirty="0">
                <a:latin typeface="Trebuchet MS"/>
                <a:cs typeface="Trebuchet MS"/>
              </a:rPr>
              <a:t>e</a:t>
            </a:r>
            <a:r>
              <a:rPr sz="1450" spc="-70" dirty="0">
                <a:latin typeface="Trebuchet MS"/>
                <a:cs typeface="Trebuchet MS"/>
              </a:rPr>
              <a:t>r</a:t>
            </a:r>
            <a:r>
              <a:rPr sz="1450" spc="-95" dirty="0">
                <a:latin typeface="Trebuchet MS"/>
                <a:cs typeface="Trebuchet MS"/>
              </a:rPr>
              <a:t>i</a:t>
            </a:r>
            <a:r>
              <a:rPr sz="1450" spc="20" dirty="0">
                <a:latin typeface="Trebuchet MS"/>
                <a:cs typeface="Trebuchet MS"/>
              </a:rPr>
              <a:t>n</a:t>
            </a:r>
            <a:r>
              <a:rPr sz="1450" spc="140" dirty="0">
                <a:latin typeface="Trebuchet MS"/>
                <a:cs typeface="Trebuchet MS"/>
              </a:rPr>
              <a:t>g</a:t>
            </a:r>
            <a:r>
              <a:rPr sz="1450" spc="-125" dirty="0">
                <a:latin typeface="Trebuchet MS"/>
                <a:cs typeface="Trebuchet MS"/>
              </a:rPr>
              <a:t> </a:t>
            </a:r>
            <a:r>
              <a:rPr sz="1450" spc="-50" dirty="0">
                <a:latin typeface="Trebuchet MS"/>
                <a:cs typeface="Trebuchet MS"/>
              </a:rPr>
              <a:t>a</a:t>
            </a:r>
            <a:r>
              <a:rPr sz="1450" spc="20" dirty="0">
                <a:latin typeface="Trebuchet MS"/>
                <a:cs typeface="Trebuchet MS"/>
              </a:rPr>
              <a:t>n</a:t>
            </a:r>
            <a:r>
              <a:rPr sz="1450" spc="40" dirty="0">
                <a:latin typeface="Trebuchet MS"/>
                <a:cs typeface="Trebuchet MS"/>
              </a:rPr>
              <a:t>d  </a:t>
            </a:r>
            <a:r>
              <a:rPr sz="1450" spc="45" dirty="0">
                <a:latin typeface="Trebuchet MS"/>
                <a:cs typeface="Trebuchet MS"/>
              </a:rPr>
              <a:t>mo</a:t>
            </a:r>
            <a:r>
              <a:rPr sz="1450" spc="10" dirty="0">
                <a:latin typeface="Trebuchet MS"/>
                <a:cs typeface="Trebuchet MS"/>
              </a:rPr>
              <a:t>n</a:t>
            </a:r>
            <a:r>
              <a:rPr sz="1450" spc="-85" dirty="0">
                <a:latin typeface="Trebuchet MS"/>
                <a:cs typeface="Trebuchet MS"/>
              </a:rPr>
              <a:t>i</a:t>
            </a:r>
            <a:r>
              <a:rPr sz="1450" spc="-114" dirty="0">
                <a:latin typeface="Trebuchet MS"/>
                <a:cs typeface="Trebuchet MS"/>
              </a:rPr>
              <a:t>t</a:t>
            </a:r>
            <a:r>
              <a:rPr sz="1450" spc="45" dirty="0">
                <a:latin typeface="Trebuchet MS"/>
                <a:cs typeface="Trebuchet MS"/>
              </a:rPr>
              <a:t>o</a:t>
            </a:r>
            <a:r>
              <a:rPr sz="1450" spc="-70" dirty="0">
                <a:latin typeface="Trebuchet MS"/>
                <a:cs typeface="Trebuchet MS"/>
              </a:rPr>
              <a:t>r</a:t>
            </a:r>
            <a:r>
              <a:rPr sz="1450" spc="-95" dirty="0">
                <a:latin typeface="Trebuchet MS"/>
                <a:cs typeface="Trebuchet MS"/>
              </a:rPr>
              <a:t>i</a:t>
            </a:r>
            <a:r>
              <a:rPr sz="1450" spc="20" dirty="0">
                <a:latin typeface="Trebuchet MS"/>
                <a:cs typeface="Trebuchet MS"/>
              </a:rPr>
              <a:t>n</a:t>
            </a:r>
            <a:r>
              <a:rPr sz="1450" spc="140" dirty="0">
                <a:latin typeface="Trebuchet MS"/>
                <a:cs typeface="Trebuchet MS"/>
              </a:rPr>
              <a:t>g</a:t>
            </a:r>
            <a:r>
              <a:rPr sz="1450" spc="-125" dirty="0">
                <a:latin typeface="Trebuchet MS"/>
                <a:cs typeface="Trebuchet MS"/>
              </a:rPr>
              <a:t> </a:t>
            </a:r>
            <a:r>
              <a:rPr sz="1450" spc="65" dirty="0">
                <a:latin typeface="Trebuchet MS"/>
                <a:cs typeface="Trebuchet MS"/>
              </a:rPr>
              <a:t>H</a:t>
            </a:r>
            <a:r>
              <a:rPr sz="1450" spc="-45" dirty="0">
                <a:latin typeface="Trebuchet MS"/>
                <a:cs typeface="Trebuchet MS"/>
              </a:rPr>
              <a:t>T</a:t>
            </a:r>
            <a:r>
              <a:rPr sz="1450" spc="-100" dirty="0">
                <a:latin typeface="Trebuchet MS"/>
                <a:cs typeface="Trebuchet MS"/>
              </a:rPr>
              <a:t>T</a:t>
            </a:r>
            <a:r>
              <a:rPr sz="1450" spc="20" dirty="0">
                <a:latin typeface="Trebuchet MS"/>
                <a:cs typeface="Trebuchet MS"/>
              </a:rPr>
              <a:t>P</a:t>
            </a:r>
            <a:r>
              <a:rPr sz="1450" spc="-125" dirty="0">
                <a:latin typeface="Trebuchet MS"/>
                <a:cs typeface="Trebuchet MS"/>
              </a:rPr>
              <a:t> </a:t>
            </a:r>
            <a:r>
              <a:rPr sz="1450" spc="-110" dirty="0">
                <a:latin typeface="Trebuchet MS"/>
                <a:cs typeface="Trebuchet MS"/>
              </a:rPr>
              <a:t>t</a:t>
            </a:r>
            <a:r>
              <a:rPr sz="1450" spc="-80" dirty="0">
                <a:latin typeface="Trebuchet MS"/>
                <a:cs typeface="Trebuchet MS"/>
              </a:rPr>
              <a:t>r</a:t>
            </a:r>
            <a:r>
              <a:rPr sz="1450" spc="-55" dirty="0">
                <a:latin typeface="Trebuchet MS"/>
                <a:cs typeface="Trebuchet MS"/>
              </a:rPr>
              <a:t>a</a:t>
            </a:r>
            <a:r>
              <a:rPr sz="1450" spc="-50" dirty="0">
                <a:latin typeface="Trebuchet MS"/>
                <a:cs typeface="Trebuchet MS"/>
              </a:rPr>
              <a:t>f</a:t>
            </a:r>
            <a:r>
              <a:rPr sz="1450" spc="-75" dirty="0">
                <a:latin typeface="Trebuchet MS"/>
                <a:cs typeface="Trebuchet MS"/>
              </a:rPr>
              <a:t>f</a:t>
            </a:r>
            <a:r>
              <a:rPr sz="1450" spc="-90" dirty="0">
                <a:latin typeface="Trebuchet MS"/>
                <a:cs typeface="Trebuchet MS"/>
              </a:rPr>
              <a:t>i</a:t>
            </a:r>
            <a:r>
              <a:rPr sz="1450" spc="-30" dirty="0">
                <a:latin typeface="Trebuchet MS"/>
                <a:cs typeface="Trebuchet MS"/>
              </a:rPr>
              <a:t>c  </a:t>
            </a:r>
            <a:r>
              <a:rPr sz="1450" spc="-20" dirty="0">
                <a:latin typeface="Tahoma"/>
                <a:cs typeface="Tahoma"/>
              </a:rPr>
              <a:t>f</a:t>
            </a:r>
            <a:r>
              <a:rPr sz="1450" spc="-30" dirty="0">
                <a:latin typeface="Tahoma"/>
                <a:cs typeface="Tahoma"/>
              </a:rPr>
              <a:t>r</a:t>
            </a:r>
            <a:r>
              <a:rPr sz="1450" spc="40" dirty="0">
                <a:latin typeface="Tahoma"/>
                <a:cs typeface="Tahoma"/>
              </a:rPr>
              <a:t>o</a:t>
            </a:r>
            <a:r>
              <a:rPr sz="1450" spc="55" dirty="0">
                <a:latin typeface="Tahoma"/>
                <a:cs typeface="Tahoma"/>
              </a:rPr>
              <a:t>m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t</a:t>
            </a:r>
            <a:r>
              <a:rPr sz="1450" spc="-10" dirty="0">
                <a:latin typeface="Tahoma"/>
                <a:cs typeface="Tahoma"/>
              </a:rPr>
              <a:t>h</a:t>
            </a:r>
            <a:r>
              <a:rPr sz="1450" spc="15" dirty="0">
                <a:latin typeface="Tahoma"/>
                <a:cs typeface="Tahoma"/>
              </a:rPr>
              <a:t>e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i</a:t>
            </a:r>
            <a:r>
              <a:rPr sz="1450" spc="-10" dirty="0">
                <a:latin typeface="Tahoma"/>
                <a:cs typeface="Tahoma"/>
              </a:rPr>
              <a:t>n</a:t>
            </a:r>
            <a:r>
              <a:rPr sz="1450" spc="-20" dirty="0">
                <a:latin typeface="Tahoma"/>
                <a:cs typeface="Tahoma"/>
              </a:rPr>
              <a:t>t</a:t>
            </a:r>
            <a:r>
              <a:rPr sz="1450" spc="-25" dirty="0">
                <a:latin typeface="Tahoma"/>
                <a:cs typeface="Tahoma"/>
              </a:rPr>
              <a:t>e</a:t>
            </a:r>
            <a:r>
              <a:rPr sz="1450" spc="-30" dirty="0">
                <a:latin typeface="Tahoma"/>
                <a:cs typeface="Tahoma"/>
              </a:rPr>
              <a:t>r</a:t>
            </a:r>
            <a:r>
              <a:rPr sz="1450" spc="-10" dirty="0">
                <a:latin typeface="Tahoma"/>
                <a:cs typeface="Tahoma"/>
              </a:rPr>
              <a:t>ne</a:t>
            </a:r>
            <a:r>
              <a:rPr sz="1450" spc="5" dirty="0">
                <a:latin typeface="Tahoma"/>
                <a:cs typeface="Tahoma"/>
              </a:rPr>
              <a:t>t</a:t>
            </a:r>
            <a:r>
              <a:rPr sz="1450" spc="-120" dirty="0"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663838" y="4013891"/>
            <a:ext cx="2310765" cy="1334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5080" indent="-209550">
              <a:lnSpc>
                <a:spcPct val="118500"/>
              </a:lnSpc>
              <a:spcBef>
                <a:spcPts val="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b="1" spc="20" dirty="0">
                <a:solidFill>
                  <a:srgbClr val="323232"/>
                </a:solidFill>
                <a:latin typeface="Segoe UI"/>
                <a:cs typeface="Segoe UI"/>
              </a:rPr>
              <a:t>Azure</a:t>
            </a:r>
            <a:r>
              <a:rPr sz="1450" b="1" spc="-65" dirty="0">
                <a:solidFill>
                  <a:srgbClr val="323232"/>
                </a:solidFill>
                <a:latin typeface="Segoe UI"/>
                <a:cs typeface="Segoe UI"/>
              </a:rPr>
              <a:t> </a:t>
            </a:r>
            <a:r>
              <a:rPr sz="1450" b="1" dirty="0">
                <a:solidFill>
                  <a:srgbClr val="323232"/>
                </a:solidFill>
                <a:latin typeface="Segoe UI"/>
                <a:cs typeface="Segoe UI"/>
              </a:rPr>
              <a:t>DDoS</a:t>
            </a:r>
            <a:r>
              <a:rPr sz="1450" b="1" spc="-60" dirty="0">
                <a:solidFill>
                  <a:srgbClr val="323232"/>
                </a:solidFill>
                <a:latin typeface="Segoe UI"/>
                <a:cs typeface="Segoe UI"/>
              </a:rPr>
              <a:t> </a:t>
            </a:r>
            <a:r>
              <a:rPr sz="1450" b="1" spc="10" dirty="0">
                <a:solidFill>
                  <a:srgbClr val="323232"/>
                </a:solidFill>
                <a:latin typeface="Segoe UI"/>
                <a:cs typeface="Segoe UI"/>
              </a:rPr>
              <a:t>Protection, </a:t>
            </a:r>
            <a:r>
              <a:rPr sz="1450" b="1" spc="-385" dirty="0">
                <a:solidFill>
                  <a:srgbClr val="323232"/>
                </a:solidFill>
                <a:latin typeface="Segoe UI"/>
                <a:cs typeface="Segoe UI"/>
              </a:rPr>
              <a:t> </a:t>
            </a:r>
            <a:r>
              <a:rPr sz="1450" spc="-15" dirty="0">
                <a:latin typeface="Tahoma"/>
                <a:cs typeface="Tahoma"/>
              </a:rPr>
              <a:t>w</a:t>
            </a:r>
            <a:r>
              <a:rPr sz="1450" spc="10" dirty="0">
                <a:latin typeface="Tahoma"/>
                <a:cs typeface="Tahoma"/>
              </a:rPr>
              <a:t>h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30" dirty="0">
                <a:latin typeface="Tahoma"/>
                <a:cs typeface="Tahoma"/>
              </a:rPr>
              <a:t>h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0" dirty="0">
                <a:latin typeface="Tahoma"/>
                <a:cs typeface="Tahoma"/>
              </a:rPr>
              <a:t>p</a:t>
            </a:r>
            <a:r>
              <a:rPr sz="1450" spc="-15" dirty="0">
                <a:latin typeface="Tahoma"/>
                <a:cs typeface="Tahoma"/>
              </a:rPr>
              <a:t>r</a:t>
            </a:r>
            <a:r>
              <a:rPr sz="1450" spc="45" dirty="0">
                <a:latin typeface="Tahoma"/>
                <a:cs typeface="Tahoma"/>
              </a:rPr>
              <a:t>o</a:t>
            </a:r>
            <a:r>
              <a:rPr sz="1450" spc="-20" dirty="0">
                <a:latin typeface="Tahoma"/>
                <a:cs typeface="Tahoma"/>
              </a:rPr>
              <a:t>v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spc="-5" dirty="0">
                <a:latin typeface="Tahoma"/>
                <a:cs typeface="Tahoma"/>
              </a:rPr>
              <a:t>e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l</a:t>
            </a:r>
            <a:r>
              <a:rPr sz="1450" spc="-45" dirty="0">
                <a:latin typeface="Tahoma"/>
                <a:cs typeface="Tahoma"/>
              </a:rPr>
              <a:t>a</a:t>
            </a:r>
            <a:r>
              <a:rPr sz="1450" spc="-35" dirty="0">
                <a:latin typeface="Tahoma"/>
                <a:cs typeface="Tahoma"/>
              </a:rPr>
              <a:t>y</a:t>
            </a:r>
            <a:r>
              <a:rPr sz="1450" spc="-10" dirty="0">
                <a:latin typeface="Tahoma"/>
                <a:cs typeface="Tahoma"/>
              </a:rPr>
              <a:t>er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50" dirty="0">
                <a:latin typeface="Tahoma"/>
                <a:cs typeface="Tahoma"/>
              </a:rPr>
              <a:t>3</a:t>
            </a:r>
            <a:r>
              <a:rPr sz="1450" spc="-70" dirty="0">
                <a:latin typeface="Tahoma"/>
                <a:cs typeface="Tahoma"/>
              </a:rPr>
              <a:t>/</a:t>
            </a:r>
            <a:r>
              <a:rPr sz="1450" spc="25" dirty="0">
                <a:latin typeface="Tahoma"/>
                <a:cs typeface="Tahoma"/>
              </a:rPr>
              <a:t>4 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l</a:t>
            </a:r>
            <a:r>
              <a:rPr sz="1450" spc="-45" dirty="0">
                <a:latin typeface="Tahoma"/>
                <a:cs typeface="Tahoma"/>
              </a:rPr>
              <a:t>a</a:t>
            </a:r>
            <a:r>
              <a:rPr sz="1450" spc="-35" dirty="0">
                <a:latin typeface="Tahoma"/>
                <a:cs typeface="Tahoma"/>
              </a:rPr>
              <a:t>y</a:t>
            </a:r>
            <a:r>
              <a:rPr sz="1450" spc="-10" dirty="0">
                <a:latin typeface="Tahoma"/>
                <a:cs typeface="Tahoma"/>
              </a:rPr>
              <a:t>er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7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0" dirty="0">
                <a:latin typeface="Tahoma"/>
                <a:cs typeface="Tahoma"/>
              </a:rPr>
              <a:t>p</a:t>
            </a:r>
            <a:r>
              <a:rPr sz="1450" spc="-15" dirty="0">
                <a:latin typeface="Tahoma"/>
                <a:cs typeface="Tahoma"/>
              </a:rPr>
              <a:t>r</a:t>
            </a:r>
            <a:r>
              <a:rPr sz="1450" spc="45" dirty="0">
                <a:latin typeface="Tahoma"/>
                <a:cs typeface="Tahoma"/>
              </a:rPr>
              <a:t>o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25" dirty="0">
                <a:latin typeface="Tahoma"/>
                <a:cs typeface="Tahoma"/>
              </a:rPr>
              <a:t>c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20" dirty="0">
                <a:latin typeface="Tahoma"/>
                <a:cs typeface="Tahoma"/>
              </a:rPr>
              <a:t>n  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45" dirty="0">
                <a:latin typeface="Tahoma"/>
                <a:cs typeface="Tahoma"/>
              </a:rPr>
              <a:t>g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-10" dirty="0">
                <a:latin typeface="Tahoma"/>
                <a:cs typeface="Tahoma"/>
              </a:rPr>
              <a:t>i</a:t>
            </a:r>
            <a:r>
              <a:rPr sz="1450" spc="30" dirty="0">
                <a:latin typeface="Tahoma"/>
                <a:cs typeface="Tahoma"/>
              </a:rPr>
              <a:t>n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15" dirty="0">
                <a:latin typeface="Tahoma"/>
                <a:cs typeface="Tahoma"/>
              </a:rPr>
              <a:t>t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40" dirty="0">
                <a:latin typeface="Tahoma"/>
                <a:cs typeface="Tahoma"/>
              </a:rPr>
              <a:t>d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55" dirty="0">
                <a:latin typeface="Tahoma"/>
                <a:cs typeface="Tahoma"/>
              </a:rPr>
              <a:t>b</a:t>
            </a:r>
            <a:r>
              <a:rPr sz="1450" spc="10" dirty="0">
                <a:latin typeface="Tahoma"/>
                <a:cs typeface="Tahoma"/>
              </a:rPr>
              <a:t>u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10" dirty="0">
                <a:latin typeface="Tahoma"/>
                <a:cs typeface="Tahoma"/>
              </a:rPr>
              <a:t>n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35" dirty="0">
                <a:latin typeface="Tahoma"/>
                <a:cs typeface="Tahoma"/>
              </a:rPr>
              <a:t>l  </a:t>
            </a:r>
            <a:r>
              <a:rPr sz="1450" spc="45" dirty="0">
                <a:latin typeface="Tahoma"/>
                <a:cs typeface="Tahoma"/>
              </a:rPr>
              <a:t>o</a:t>
            </a:r>
            <a:r>
              <a:rPr sz="1450" dirty="0">
                <a:latin typeface="Tahoma"/>
                <a:cs typeface="Tahoma"/>
              </a:rPr>
              <a:t>f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40" dirty="0">
                <a:latin typeface="Tahoma"/>
                <a:cs typeface="Tahoma"/>
              </a:rPr>
              <a:t>r</a:t>
            </a:r>
            <a:r>
              <a:rPr sz="1450" spc="-20" dirty="0">
                <a:latin typeface="Tahoma"/>
                <a:cs typeface="Tahoma"/>
              </a:rPr>
              <a:t>v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25" dirty="0">
                <a:latin typeface="Tahoma"/>
                <a:cs typeface="Tahoma"/>
              </a:rPr>
              <a:t>(</a:t>
            </a:r>
            <a:r>
              <a:rPr sz="1450" spc="40" dirty="0">
                <a:latin typeface="Tahoma"/>
                <a:cs typeface="Tahoma"/>
              </a:rPr>
              <a:t>D</a:t>
            </a:r>
            <a:r>
              <a:rPr sz="1450" spc="45" dirty="0">
                <a:latin typeface="Tahoma"/>
                <a:cs typeface="Tahoma"/>
              </a:rPr>
              <a:t>D</a:t>
            </a:r>
            <a:r>
              <a:rPr sz="1450" spc="40" dirty="0">
                <a:latin typeface="Tahoma"/>
                <a:cs typeface="Tahoma"/>
              </a:rPr>
              <a:t>o</a:t>
            </a:r>
            <a:r>
              <a:rPr sz="1450" spc="-8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)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40" dirty="0">
                <a:latin typeface="Tahoma"/>
                <a:cs typeface="Tahoma"/>
              </a:rPr>
              <a:t>t</a:t>
            </a:r>
            <a:r>
              <a:rPr sz="1450" spc="20" dirty="0">
                <a:latin typeface="Tahoma"/>
                <a:cs typeface="Tahoma"/>
              </a:rPr>
              <a:t>t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40" dirty="0">
                <a:latin typeface="Tahoma"/>
                <a:cs typeface="Tahoma"/>
              </a:rPr>
              <a:t>k</a:t>
            </a:r>
            <a:r>
              <a:rPr sz="1450" spc="-65" dirty="0">
                <a:latin typeface="Tahoma"/>
                <a:cs typeface="Tahoma"/>
              </a:rPr>
              <a:t>s</a:t>
            </a:r>
            <a:r>
              <a:rPr sz="1450" spc="-120" dirty="0"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688451" y="9039979"/>
            <a:ext cx="2402205" cy="15963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5080" indent="-209550">
              <a:lnSpc>
                <a:spcPct val="118500"/>
              </a:lnSpc>
              <a:spcBef>
                <a:spcPts val="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-95" dirty="0">
                <a:latin typeface="Tahoma"/>
                <a:cs typeface="Tahoma"/>
              </a:rPr>
              <a:t>E</a:t>
            </a:r>
            <a:r>
              <a:rPr sz="1450" spc="15" dirty="0">
                <a:latin typeface="Tahoma"/>
                <a:cs typeface="Tahoma"/>
              </a:rPr>
              <a:t>n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50" dirty="0">
                <a:latin typeface="Tahoma"/>
                <a:cs typeface="Tahoma"/>
              </a:rPr>
              <a:t>b</a:t>
            </a:r>
            <a:r>
              <a:rPr sz="1450" spc="10" dirty="0">
                <a:latin typeface="Tahoma"/>
                <a:cs typeface="Tahoma"/>
              </a:rPr>
              <a:t>l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90" dirty="0">
                <a:latin typeface="Tahoma"/>
                <a:cs typeface="Tahoma"/>
              </a:rPr>
              <a:t>s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35" dirty="0">
                <a:latin typeface="Tahoma"/>
                <a:cs typeface="Tahoma"/>
              </a:rPr>
              <a:t>g</a:t>
            </a:r>
            <a:r>
              <a:rPr sz="1450" spc="10" dirty="0">
                <a:latin typeface="Tahoma"/>
                <a:cs typeface="Tahoma"/>
              </a:rPr>
              <a:t>l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90" dirty="0">
                <a:latin typeface="Tahoma"/>
                <a:cs typeface="Tahoma"/>
              </a:rPr>
              <a:t>s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35" dirty="0">
                <a:latin typeface="Tahoma"/>
                <a:cs typeface="Tahoma"/>
              </a:rPr>
              <a:t>g</a:t>
            </a:r>
            <a:r>
              <a:rPr sz="1450" spc="40" dirty="0">
                <a:latin typeface="Tahoma"/>
                <a:cs typeface="Tahoma"/>
              </a:rPr>
              <a:t>n</a:t>
            </a:r>
            <a:r>
              <a:rPr sz="1450" spc="35" dirty="0">
                <a:latin typeface="Tahoma"/>
                <a:cs typeface="Tahoma"/>
              </a:rPr>
              <a:t>-o</a:t>
            </a:r>
            <a:r>
              <a:rPr sz="1450" spc="45" dirty="0">
                <a:latin typeface="Tahoma"/>
                <a:cs typeface="Tahoma"/>
              </a:rPr>
              <a:t>n</a:t>
            </a:r>
            <a:r>
              <a:rPr sz="1450" spc="-120" dirty="0">
                <a:latin typeface="Tahoma"/>
                <a:cs typeface="Tahoma"/>
              </a:rPr>
              <a:t>,  </a:t>
            </a:r>
            <a:r>
              <a:rPr sz="1450" spc="40" dirty="0">
                <a:latin typeface="Tahoma"/>
                <a:cs typeface="Tahoma"/>
              </a:rPr>
              <a:t>m</a:t>
            </a:r>
            <a:r>
              <a:rPr sz="1450" spc="5" dirty="0">
                <a:latin typeface="Tahoma"/>
                <a:cs typeface="Tahoma"/>
              </a:rPr>
              <a:t>ul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10" dirty="0">
                <a:latin typeface="Tahoma"/>
                <a:cs typeface="Tahoma"/>
              </a:rPr>
              <a:t>f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25" dirty="0">
                <a:latin typeface="Tahoma"/>
                <a:cs typeface="Tahoma"/>
              </a:rPr>
              <a:t>c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a</a:t>
            </a:r>
            <a:r>
              <a:rPr sz="1450" spc="10" dirty="0">
                <a:latin typeface="Tahoma"/>
                <a:cs typeface="Tahoma"/>
              </a:rPr>
              <a:t>u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20" dirty="0">
                <a:latin typeface="Tahoma"/>
                <a:cs typeface="Tahoma"/>
              </a:rPr>
              <a:t>h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5" dirty="0">
                <a:latin typeface="Tahoma"/>
                <a:cs typeface="Tahoma"/>
              </a:rPr>
              <a:t>n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spc="5" dirty="0">
                <a:latin typeface="Tahoma"/>
                <a:cs typeface="Tahoma"/>
              </a:rPr>
              <a:t>ic</a:t>
            </a:r>
            <a:r>
              <a:rPr sz="1450" spc="-20" dirty="0">
                <a:latin typeface="Tahoma"/>
                <a:cs typeface="Tahoma"/>
              </a:rPr>
              <a:t>at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25" dirty="0">
                <a:latin typeface="Tahoma"/>
                <a:cs typeface="Tahoma"/>
              </a:rPr>
              <a:t>n</a:t>
            </a:r>
            <a:r>
              <a:rPr sz="1450" spc="-120" dirty="0">
                <a:latin typeface="Tahoma"/>
                <a:cs typeface="Tahoma"/>
              </a:rPr>
              <a:t>, 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c</a:t>
            </a:r>
            <a:r>
              <a:rPr sz="1450" spc="25" dirty="0">
                <a:latin typeface="Tahoma"/>
                <a:cs typeface="Tahoma"/>
              </a:rPr>
              <a:t>o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40" dirty="0">
                <a:latin typeface="Tahoma"/>
                <a:cs typeface="Tahoma"/>
              </a:rPr>
              <a:t>d</a:t>
            </a:r>
            <a:r>
              <a:rPr sz="1450" spc="10" dirty="0">
                <a:latin typeface="Tahoma"/>
                <a:cs typeface="Tahoma"/>
              </a:rPr>
              <a:t>i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15" dirty="0">
                <a:latin typeface="Tahoma"/>
                <a:cs typeface="Tahoma"/>
              </a:rPr>
              <a:t>n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5" dirty="0">
                <a:latin typeface="Tahoma"/>
                <a:cs typeface="Tahoma"/>
              </a:rPr>
              <a:t>l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-15" dirty="0">
                <a:latin typeface="Tahoma"/>
                <a:cs typeface="Tahoma"/>
              </a:rPr>
              <a:t>cc</a:t>
            </a:r>
            <a:r>
              <a:rPr sz="1450" spc="-5" dirty="0">
                <a:latin typeface="Tahoma"/>
                <a:cs typeface="Tahoma"/>
              </a:rPr>
              <a:t>e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55" dirty="0">
                <a:latin typeface="Tahoma"/>
                <a:cs typeface="Tahoma"/>
              </a:rPr>
              <a:t>s  </a:t>
            </a:r>
            <a:r>
              <a:rPr sz="1450" spc="60" dirty="0">
                <a:latin typeface="Tahoma"/>
                <a:cs typeface="Tahoma"/>
              </a:rPr>
              <a:t>p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dirty="0">
                <a:latin typeface="Tahoma"/>
                <a:cs typeface="Tahoma"/>
              </a:rPr>
              <a:t>l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5" dirty="0">
                <a:latin typeface="Tahoma"/>
                <a:cs typeface="Tahoma"/>
              </a:rPr>
              <a:t>e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w</a:t>
            </a:r>
            <a:r>
              <a:rPr sz="1450" spc="10" dirty="0">
                <a:latin typeface="Tahoma"/>
                <a:cs typeface="Tahoma"/>
              </a:rPr>
              <a:t>i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10" dirty="0">
                <a:latin typeface="Tahoma"/>
                <a:cs typeface="Tahoma"/>
              </a:rPr>
              <a:t>h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30" dirty="0">
                <a:latin typeface="Tahoma"/>
                <a:cs typeface="Tahoma"/>
              </a:rPr>
              <a:t>n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25" dirty="0">
                <a:latin typeface="Tahoma"/>
                <a:cs typeface="Tahoma"/>
              </a:rPr>
              <a:t>A</a:t>
            </a:r>
            <a:r>
              <a:rPr sz="1450" spc="15" dirty="0">
                <a:latin typeface="Tahoma"/>
                <a:cs typeface="Tahoma"/>
              </a:rPr>
              <a:t>z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70" dirty="0">
                <a:latin typeface="Tahoma"/>
                <a:cs typeface="Tahoma"/>
              </a:rPr>
              <a:t>A</a:t>
            </a:r>
            <a:r>
              <a:rPr sz="1450" spc="5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spc="50" dirty="0">
                <a:latin typeface="Tahoma"/>
                <a:cs typeface="Tahoma"/>
              </a:rPr>
              <a:t>o  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5" dirty="0">
                <a:latin typeface="Tahoma"/>
                <a:cs typeface="Tahoma"/>
              </a:rPr>
              <a:t>e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35" dirty="0">
                <a:latin typeface="Tahoma"/>
                <a:cs typeface="Tahoma"/>
              </a:rPr>
              <a:t>m</a:t>
            </a:r>
            <a:r>
              <a:rPr sz="1450" dirty="0">
                <a:latin typeface="Tahoma"/>
                <a:cs typeface="Tahoma"/>
              </a:rPr>
              <a:t>li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40" dirty="0">
                <a:latin typeface="Tahoma"/>
                <a:cs typeface="Tahoma"/>
              </a:rPr>
              <a:t>se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5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-15" dirty="0">
                <a:latin typeface="Tahoma"/>
                <a:cs typeface="Tahoma"/>
              </a:rPr>
              <a:t>cc</a:t>
            </a:r>
            <a:r>
              <a:rPr sz="1450" spc="-40" dirty="0">
                <a:latin typeface="Tahoma"/>
                <a:cs typeface="Tahoma"/>
              </a:rPr>
              <a:t>es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spc="50" dirty="0">
                <a:latin typeface="Tahoma"/>
                <a:cs typeface="Tahoma"/>
              </a:rPr>
              <a:t>o  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10" dirty="0">
                <a:latin typeface="Tahoma"/>
                <a:cs typeface="Tahoma"/>
              </a:rPr>
              <a:t>l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50" dirty="0">
                <a:latin typeface="Tahoma"/>
                <a:cs typeface="Tahoma"/>
              </a:rPr>
              <a:t>pp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40" dirty="0">
                <a:latin typeface="Tahoma"/>
                <a:cs typeface="Tahoma"/>
              </a:rPr>
              <a:t>r</a:t>
            </a:r>
            <a:r>
              <a:rPr sz="1450" spc="-20" dirty="0">
                <a:latin typeface="Tahoma"/>
                <a:cs typeface="Tahoma"/>
              </a:rPr>
              <a:t>v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spc="-5" dirty="0">
                <a:latin typeface="Tahoma"/>
                <a:cs typeface="Tahoma"/>
              </a:rPr>
              <a:t>e</a:t>
            </a:r>
            <a:r>
              <a:rPr sz="1450" spc="-65" dirty="0">
                <a:latin typeface="Tahoma"/>
                <a:cs typeface="Tahoma"/>
              </a:rPr>
              <a:t>s</a:t>
            </a:r>
            <a:r>
              <a:rPr sz="1450" spc="-120" dirty="0"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405709" y="9040167"/>
            <a:ext cx="2527300" cy="1334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222250" indent="-209550">
              <a:lnSpc>
                <a:spcPct val="118500"/>
              </a:lnSpc>
              <a:spcBef>
                <a:spcPts val="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45" dirty="0">
                <a:latin typeface="Tahoma"/>
                <a:cs typeface="Tahoma"/>
              </a:rPr>
              <a:t>U</a:t>
            </a:r>
            <a:r>
              <a:rPr sz="1450" spc="-40" dirty="0">
                <a:latin typeface="Tahoma"/>
                <a:cs typeface="Tahoma"/>
              </a:rPr>
              <a:t>se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95" dirty="0">
                <a:latin typeface="Tahoma"/>
                <a:cs typeface="Tahoma"/>
              </a:rPr>
              <a:t>M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20" dirty="0">
                <a:latin typeface="Tahoma"/>
                <a:cs typeface="Tahoma"/>
              </a:rPr>
              <a:t>ro</a:t>
            </a:r>
            <a:r>
              <a:rPr sz="1450" spc="-5" dirty="0">
                <a:latin typeface="Tahoma"/>
                <a:cs typeface="Tahoma"/>
              </a:rPr>
              <a:t>s</a:t>
            </a:r>
            <a:r>
              <a:rPr sz="1450" spc="-25" dirty="0">
                <a:latin typeface="Tahoma"/>
                <a:cs typeface="Tahoma"/>
              </a:rPr>
              <a:t>o</a:t>
            </a:r>
            <a:r>
              <a:rPr sz="1450" spc="40" dirty="0">
                <a:latin typeface="Tahoma"/>
                <a:cs typeface="Tahoma"/>
              </a:rPr>
              <a:t>f</a:t>
            </a:r>
            <a:r>
              <a:rPr sz="1450" spc="15" dirty="0">
                <a:latin typeface="Tahoma"/>
                <a:cs typeface="Tahoma"/>
              </a:rPr>
              <a:t>t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95" dirty="0">
                <a:latin typeface="Tahoma"/>
                <a:cs typeface="Tahoma"/>
              </a:rPr>
              <a:t>E</a:t>
            </a:r>
            <a:r>
              <a:rPr sz="1450" spc="5" dirty="0">
                <a:latin typeface="Tahoma"/>
                <a:cs typeface="Tahoma"/>
              </a:rPr>
              <a:t>n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-25" dirty="0">
                <a:latin typeface="Tahoma"/>
                <a:cs typeface="Tahoma"/>
              </a:rPr>
              <a:t>r</a:t>
            </a:r>
            <a:r>
              <a:rPr sz="1450" spc="-10" dirty="0">
                <a:latin typeface="Tahoma"/>
                <a:cs typeface="Tahoma"/>
              </a:rPr>
              <a:t>a  </a:t>
            </a:r>
            <a:r>
              <a:rPr sz="1450" spc="-5" dirty="0">
                <a:latin typeface="Tahoma"/>
                <a:cs typeface="Tahoma"/>
              </a:rPr>
              <a:t>P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35" dirty="0">
                <a:latin typeface="Tahoma"/>
                <a:cs typeface="Tahoma"/>
              </a:rPr>
              <a:t>m</a:t>
            </a:r>
            <a:r>
              <a:rPr sz="1450" spc="-35" dirty="0">
                <a:latin typeface="Tahoma"/>
                <a:cs typeface="Tahoma"/>
              </a:rPr>
              <a:t>is</a:t>
            </a:r>
            <a:r>
              <a:rPr sz="1450" spc="-90" dirty="0">
                <a:latin typeface="Tahoma"/>
                <a:cs typeface="Tahoma"/>
              </a:rPr>
              <a:t>s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50" dirty="0">
                <a:latin typeface="Tahoma"/>
                <a:cs typeface="Tahoma"/>
              </a:rPr>
              <a:t>o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05" dirty="0">
                <a:latin typeface="Tahoma"/>
                <a:cs typeface="Tahoma"/>
              </a:rPr>
              <a:t>M</a:t>
            </a:r>
            <a:r>
              <a:rPr sz="1450" spc="60" dirty="0">
                <a:latin typeface="Tahoma"/>
                <a:cs typeface="Tahoma"/>
              </a:rPr>
              <a:t>a</a:t>
            </a:r>
            <a:r>
              <a:rPr sz="1450" spc="15" dirty="0">
                <a:latin typeface="Tahoma"/>
                <a:cs typeface="Tahoma"/>
              </a:rPr>
              <a:t>n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50" dirty="0">
                <a:latin typeface="Tahoma"/>
                <a:cs typeface="Tahoma"/>
              </a:rPr>
              <a:t>g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45" dirty="0">
                <a:latin typeface="Tahoma"/>
                <a:cs typeface="Tahoma"/>
              </a:rPr>
              <a:t>m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5" dirty="0">
                <a:latin typeface="Tahoma"/>
                <a:cs typeface="Tahoma"/>
              </a:rPr>
              <a:t>n</a:t>
            </a:r>
            <a:r>
              <a:rPr sz="1450" spc="15" dirty="0">
                <a:latin typeface="Tahoma"/>
                <a:cs typeface="Tahoma"/>
              </a:rPr>
              <a:t>t  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spc="70" dirty="0">
                <a:latin typeface="Tahoma"/>
                <a:cs typeface="Tahoma"/>
              </a:rPr>
              <a:t>o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5" dirty="0">
                <a:latin typeface="Tahoma"/>
                <a:cs typeface="Tahoma"/>
              </a:rPr>
              <a:t>n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50" dirty="0">
                <a:latin typeface="Tahoma"/>
                <a:cs typeface="Tahoma"/>
              </a:rPr>
              <a:t>f</a:t>
            </a:r>
            <a:r>
              <a:rPr sz="1450" spc="-5" dirty="0">
                <a:latin typeface="Tahoma"/>
                <a:cs typeface="Tahoma"/>
              </a:rPr>
              <a:t>y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45" dirty="0">
                <a:latin typeface="Tahoma"/>
                <a:cs typeface="Tahoma"/>
              </a:rPr>
              <a:t>m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40" dirty="0">
                <a:latin typeface="Tahoma"/>
                <a:cs typeface="Tahoma"/>
              </a:rPr>
              <a:t>d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dirty="0">
                <a:latin typeface="Tahoma"/>
                <a:cs typeface="Tahoma"/>
              </a:rPr>
              <a:t>e</a:t>
            </a:r>
            <a:endParaRPr sz="1450">
              <a:latin typeface="Tahoma"/>
              <a:cs typeface="Tahoma"/>
            </a:endParaRPr>
          </a:p>
          <a:p>
            <a:pPr marL="221615" marR="5080">
              <a:lnSpc>
                <a:spcPct val="118500"/>
              </a:lnSpc>
            </a:pPr>
            <a:r>
              <a:rPr sz="1450" spc="60" dirty="0">
                <a:latin typeface="Tahoma"/>
                <a:cs typeface="Tahoma"/>
              </a:rPr>
              <a:t>p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35" dirty="0">
                <a:latin typeface="Tahoma"/>
                <a:cs typeface="Tahoma"/>
              </a:rPr>
              <a:t>m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90" dirty="0">
                <a:latin typeface="Tahoma"/>
                <a:cs typeface="Tahoma"/>
              </a:rPr>
              <a:t>s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90" dirty="0">
                <a:latin typeface="Tahoma"/>
                <a:cs typeface="Tahoma"/>
              </a:rPr>
              <a:t>s</a:t>
            </a:r>
            <a:r>
              <a:rPr sz="1450" spc="40" dirty="0">
                <a:latin typeface="Tahoma"/>
                <a:cs typeface="Tahoma"/>
              </a:rPr>
              <a:t>k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-15" dirty="0">
                <a:latin typeface="Tahoma"/>
                <a:cs typeface="Tahoma"/>
              </a:rPr>
              <a:t>r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y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-10" dirty="0">
                <a:latin typeface="Tahoma"/>
                <a:cs typeface="Tahoma"/>
              </a:rPr>
              <a:t>r  </a:t>
            </a:r>
            <a:r>
              <a:rPr sz="1450" spc="15" dirty="0">
                <a:latin typeface="Tahoma"/>
                <a:cs typeface="Tahoma"/>
              </a:rPr>
              <a:t>multicloud</a:t>
            </a:r>
            <a:r>
              <a:rPr sz="1450" spc="-114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estate.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122967" y="9040167"/>
            <a:ext cx="2429510" cy="1334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5080" indent="-209550">
              <a:lnSpc>
                <a:spcPct val="118500"/>
              </a:lnSpc>
              <a:spcBef>
                <a:spcPts val="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45" dirty="0">
                <a:latin typeface="Tahoma"/>
                <a:cs typeface="Tahoma"/>
              </a:rPr>
              <a:t>D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30" dirty="0">
                <a:latin typeface="Tahoma"/>
                <a:cs typeface="Tahoma"/>
              </a:rPr>
              <a:t>pl</a:t>
            </a:r>
            <a:r>
              <a:rPr sz="1450" spc="40" dirty="0">
                <a:latin typeface="Tahoma"/>
                <a:cs typeface="Tahoma"/>
              </a:rPr>
              <a:t>o</a:t>
            </a:r>
            <a:r>
              <a:rPr sz="1450" spc="-5" dirty="0">
                <a:latin typeface="Tahoma"/>
                <a:cs typeface="Tahoma"/>
              </a:rPr>
              <a:t>y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95" dirty="0">
                <a:latin typeface="Tahoma"/>
                <a:cs typeface="Tahoma"/>
              </a:rPr>
              <a:t>M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-15" dirty="0">
                <a:latin typeface="Tahoma"/>
                <a:cs typeface="Tahoma"/>
              </a:rPr>
              <a:t>ro</a:t>
            </a:r>
            <a:r>
              <a:rPr sz="1450" spc="-5" dirty="0">
                <a:latin typeface="Tahoma"/>
                <a:cs typeface="Tahoma"/>
              </a:rPr>
              <a:t>s</a:t>
            </a:r>
            <a:r>
              <a:rPr sz="1450" spc="45" dirty="0">
                <a:latin typeface="Tahoma"/>
                <a:cs typeface="Tahoma"/>
              </a:rPr>
              <a:t>o</a:t>
            </a:r>
            <a:r>
              <a:rPr sz="1450" spc="40" dirty="0">
                <a:latin typeface="Tahoma"/>
                <a:cs typeface="Tahoma"/>
              </a:rPr>
              <a:t>f</a:t>
            </a:r>
            <a:r>
              <a:rPr sz="1450" spc="15" dirty="0">
                <a:latin typeface="Tahoma"/>
                <a:cs typeface="Tahoma"/>
              </a:rPr>
              <a:t>t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45" dirty="0">
                <a:latin typeface="Tahoma"/>
                <a:cs typeface="Tahoma"/>
              </a:rPr>
              <a:t>D</a:t>
            </a:r>
            <a:r>
              <a:rPr sz="1450" spc="-15" dirty="0">
                <a:latin typeface="Tahoma"/>
                <a:cs typeface="Tahoma"/>
              </a:rPr>
              <a:t>ef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spc="-10" dirty="0">
                <a:latin typeface="Tahoma"/>
                <a:cs typeface="Tahoma"/>
              </a:rPr>
              <a:t>er  </a:t>
            </a:r>
            <a:r>
              <a:rPr sz="1450" spc="-15" dirty="0">
                <a:latin typeface="Tahoma"/>
                <a:cs typeface="Tahoma"/>
              </a:rPr>
              <a:t>f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C</a:t>
            </a:r>
            <a:r>
              <a:rPr sz="1450" spc="10" dirty="0">
                <a:latin typeface="Tahoma"/>
                <a:cs typeface="Tahoma"/>
              </a:rPr>
              <a:t>l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75" dirty="0">
                <a:latin typeface="Tahoma"/>
                <a:cs typeface="Tahoma"/>
              </a:rPr>
              <a:t>A</a:t>
            </a:r>
            <a:r>
              <a:rPr sz="1450" spc="50" dirty="0">
                <a:latin typeface="Tahoma"/>
                <a:cs typeface="Tahoma"/>
              </a:rPr>
              <a:t>pp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spc="70" dirty="0">
                <a:latin typeface="Tahoma"/>
                <a:cs typeface="Tahoma"/>
              </a:rPr>
              <a:t>o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60" dirty="0">
                <a:latin typeface="Tahoma"/>
                <a:cs typeface="Tahoma"/>
              </a:rPr>
              <a:t>b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40" dirty="0">
                <a:latin typeface="Tahoma"/>
                <a:cs typeface="Tahoma"/>
              </a:rPr>
              <a:t>t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-10" dirty="0">
                <a:latin typeface="Tahoma"/>
                <a:cs typeface="Tahoma"/>
              </a:rPr>
              <a:t>er  </a:t>
            </a:r>
            <a:r>
              <a:rPr sz="1450" spc="10" dirty="0">
                <a:latin typeface="Tahoma"/>
                <a:cs typeface="Tahoma"/>
              </a:rPr>
              <a:t>m</a:t>
            </a:r>
            <a:r>
              <a:rPr sz="1450" spc="-5" dirty="0">
                <a:latin typeface="Tahoma"/>
                <a:cs typeface="Tahoma"/>
              </a:rPr>
              <a:t>ana</a:t>
            </a:r>
            <a:r>
              <a:rPr sz="1450" spc="50" dirty="0">
                <a:latin typeface="Tahoma"/>
                <a:cs typeface="Tahoma"/>
              </a:rPr>
              <a:t>g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45" dirty="0">
                <a:latin typeface="Tahoma"/>
                <a:cs typeface="Tahoma"/>
              </a:rPr>
              <a:t>go</a:t>
            </a:r>
            <a:r>
              <a:rPr sz="1450" spc="-45" dirty="0">
                <a:latin typeface="Tahoma"/>
                <a:cs typeface="Tahoma"/>
              </a:rPr>
              <a:t>v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30" dirty="0">
                <a:latin typeface="Tahoma"/>
                <a:cs typeface="Tahoma"/>
              </a:rPr>
              <a:t>n</a:t>
            </a:r>
            <a:endParaRPr sz="1450">
              <a:latin typeface="Tahoma"/>
              <a:cs typeface="Tahoma"/>
            </a:endParaRPr>
          </a:p>
          <a:p>
            <a:pPr marL="221615" marR="283845">
              <a:lnSpc>
                <a:spcPct val="118500"/>
              </a:lnSpc>
            </a:pPr>
            <a:r>
              <a:rPr sz="1450" spc="-80" dirty="0">
                <a:latin typeface="Tahoma"/>
                <a:cs typeface="Tahoma"/>
              </a:rPr>
              <a:t>S</a:t>
            </a:r>
            <a:r>
              <a:rPr sz="1450" spc="-30" dirty="0">
                <a:latin typeface="Tahoma"/>
                <a:cs typeface="Tahoma"/>
              </a:rPr>
              <a:t>a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50" dirty="0">
                <a:latin typeface="Tahoma"/>
                <a:cs typeface="Tahoma"/>
              </a:rPr>
              <a:t>pp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30" dirty="0">
                <a:latin typeface="Tahoma"/>
                <a:cs typeface="Tahoma"/>
              </a:rPr>
              <a:t>n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30" dirty="0">
                <a:latin typeface="Tahoma"/>
                <a:cs typeface="Tahoma"/>
              </a:rPr>
              <a:t>n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y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-10" dirty="0">
                <a:latin typeface="Tahoma"/>
                <a:cs typeface="Tahoma"/>
              </a:rPr>
              <a:t>r  </a:t>
            </a:r>
            <a:r>
              <a:rPr sz="1450" dirty="0">
                <a:latin typeface="Tahoma"/>
                <a:cs typeface="Tahoma"/>
              </a:rPr>
              <a:t>organization.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202426" y="10553470"/>
            <a:ext cx="4127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975" spc="-15" baseline="34188" dirty="0">
                <a:latin typeface="Tahoma"/>
                <a:cs typeface="Tahoma"/>
              </a:rPr>
              <a:t>7</a:t>
            </a:r>
            <a:r>
              <a:rPr sz="975" spc="-75" baseline="34188" dirty="0">
                <a:latin typeface="Tahoma"/>
                <a:cs typeface="Tahoma"/>
              </a:rPr>
              <a:t> </a:t>
            </a:r>
            <a:r>
              <a:rPr sz="1150" spc="-55" dirty="0">
                <a:latin typeface="Tahoma"/>
                <a:cs typeface="Tahoma"/>
              </a:rPr>
              <a:t>I</a:t>
            </a:r>
            <a:r>
              <a:rPr sz="1150" spc="-60" dirty="0">
                <a:latin typeface="Tahoma"/>
                <a:cs typeface="Tahoma"/>
              </a:rPr>
              <a:t>b</a:t>
            </a:r>
            <a:r>
              <a:rPr sz="1150" dirty="0">
                <a:latin typeface="Tahoma"/>
                <a:cs typeface="Tahoma"/>
              </a:rPr>
              <a:t>i</a:t>
            </a:r>
            <a:r>
              <a:rPr sz="1150" spc="25" dirty="0">
                <a:latin typeface="Tahoma"/>
                <a:cs typeface="Tahoma"/>
              </a:rPr>
              <a:t>d</a:t>
            </a:r>
            <a:r>
              <a:rPr sz="1150" spc="-100" dirty="0">
                <a:latin typeface="Tahoma"/>
                <a:cs typeface="Tahoma"/>
              </a:rPr>
              <a:t>.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208358" y="1893911"/>
            <a:ext cx="6009640" cy="1691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2540" algn="ctr">
              <a:lnSpc>
                <a:spcPct val="105600"/>
              </a:lnSpc>
              <a:spcBef>
                <a:spcPts val="95"/>
              </a:spcBef>
            </a:pPr>
            <a:r>
              <a:rPr sz="3450" spc="-10" dirty="0">
                <a:solidFill>
                  <a:srgbClr val="333333"/>
                </a:solidFill>
                <a:latin typeface="Segoe UI Semibold"/>
                <a:cs typeface="Segoe UI Semibold"/>
              </a:rPr>
              <a:t>Azure </a:t>
            </a:r>
            <a:r>
              <a:rPr sz="3450" spc="-5" dirty="0">
                <a:solidFill>
                  <a:srgbClr val="333333"/>
                </a:solidFill>
                <a:latin typeface="Segoe UI Semibold"/>
                <a:cs typeface="Segoe UI Semibold"/>
              </a:rPr>
              <a:t>network </a:t>
            </a:r>
            <a:r>
              <a:rPr sz="3450" spc="-20" dirty="0">
                <a:solidFill>
                  <a:srgbClr val="333333"/>
                </a:solidFill>
                <a:latin typeface="Segoe UI Semibold"/>
                <a:cs typeface="Segoe UI Semibold"/>
              </a:rPr>
              <a:t>security </a:t>
            </a:r>
            <a:r>
              <a:rPr sz="3450" spc="-15" dirty="0">
                <a:solidFill>
                  <a:srgbClr val="333333"/>
                </a:solidFill>
                <a:latin typeface="Segoe UI Semibold"/>
                <a:cs typeface="Segoe UI Semibold"/>
              </a:rPr>
              <a:t> </a:t>
            </a:r>
            <a:r>
              <a:rPr sz="3450" spc="-50" dirty="0">
                <a:solidFill>
                  <a:srgbClr val="333333"/>
                </a:solidFill>
                <a:latin typeface="Segoe UI Semibold"/>
                <a:cs typeface="Segoe UI Semibold"/>
              </a:rPr>
              <a:t>consists</a:t>
            </a:r>
            <a:r>
              <a:rPr sz="3450" spc="-135" dirty="0">
                <a:solidFill>
                  <a:srgbClr val="333333"/>
                </a:solidFill>
                <a:latin typeface="Segoe UI Semibold"/>
                <a:cs typeface="Segoe UI Semibold"/>
              </a:rPr>
              <a:t> </a:t>
            </a:r>
            <a:r>
              <a:rPr sz="3450" spc="-20" dirty="0">
                <a:solidFill>
                  <a:srgbClr val="333333"/>
                </a:solidFill>
                <a:latin typeface="Segoe UI Semibold"/>
                <a:cs typeface="Segoe UI Semibold"/>
              </a:rPr>
              <a:t>of</a:t>
            </a:r>
            <a:r>
              <a:rPr sz="3450" spc="-135" dirty="0">
                <a:solidFill>
                  <a:srgbClr val="333333"/>
                </a:solidFill>
                <a:latin typeface="Segoe UI Semibold"/>
                <a:cs typeface="Segoe UI Semibold"/>
              </a:rPr>
              <a:t> </a:t>
            </a:r>
            <a:r>
              <a:rPr sz="3450" spc="-50" dirty="0">
                <a:solidFill>
                  <a:srgbClr val="333333"/>
                </a:solidFill>
                <a:latin typeface="Segoe UI Semibold"/>
                <a:cs typeface="Segoe UI Semibold"/>
              </a:rPr>
              <a:t>several</a:t>
            </a:r>
            <a:r>
              <a:rPr sz="3450" spc="-135" dirty="0">
                <a:solidFill>
                  <a:srgbClr val="333333"/>
                </a:solidFill>
                <a:latin typeface="Segoe UI Semibold"/>
                <a:cs typeface="Segoe UI Semibold"/>
              </a:rPr>
              <a:t> </a:t>
            </a:r>
            <a:r>
              <a:rPr sz="3450" spc="-40" dirty="0">
                <a:solidFill>
                  <a:srgbClr val="333333"/>
                </a:solidFill>
                <a:latin typeface="Segoe UI Semibold"/>
                <a:cs typeface="Segoe UI Semibold"/>
              </a:rPr>
              <a:t>key</a:t>
            </a:r>
            <a:r>
              <a:rPr sz="3450" spc="-135" dirty="0">
                <a:solidFill>
                  <a:srgbClr val="333333"/>
                </a:solidFill>
                <a:latin typeface="Segoe UI Semibold"/>
                <a:cs typeface="Segoe UI Semibold"/>
              </a:rPr>
              <a:t> </a:t>
            </a:r>
            <a:r>
              <a:rPr sz="3450" spc="-10" dirty="0">
                <a:solidFill>
                  <a:srgbClr val="333333"/>
                </a:solidFill>
                <a:latin typeface="Segoe UI Semibold"/>
                <a:cs typeface="Segoe UI Semibold"/>
              </a:rPr>
              <a:t>network </a:t>
            </a:r>
            <a:r>
              <a:rPr sz="3450" spc="-935" dirty="0">
                <a:solidFill>
                  <a:srgbClr val="333333"/>
                </a:solidFill>
                <a:latin typeface="Segoe UI Semibold"/>
                <a:cs typeface="Segoe UI Semibold"/>
              </a:rPr>
              <a:t> </a:t>
            </a:r>
            <a:r>
              <a:rPr sz="3450" spc="-20" dirty="0">
                <a:solidFill>
                  <a:srgbClr val="333333"/>
                </a:solidFill>
                <a:latin typeface="Segoe UI Semibold"/>
                <a:cs typeface="Segoe UI Semibold"/>
              </a:rPr>
              <a:t>security</a:t>
            </a:r>
            <a:r>
              <a:rPr sz="3450" spc="-125" dirty="0">
                <a:solidFill>
                  <a:srgbClr val="333333"/>
                </a:solidFill>
                <a:latin typeface="Segoe UI Semibold"/>
                <a:cs typeface="Segoe UI Semibold"/>
              </a:rPr>
              <a:t> </a:t>
            </a:r>
            <a:r>
              <a:rPr sz="3450" spc="-25" dirty="0">
                <a:solidFill>
                  <a:srgbClr val="333333"/>
                </a:solidFill>
                <a:latin typeface="Segoe UI Semibold"/>
                <a:cs typeface="Segoe UI Semibold"/>
              </a:rPr>
              <a:t>services,</a:t>
            </a:r>
            <a:r>
              <a:rPr sz="3450" spc="-125" dirty="0">
                <a:solidFill>
                  <a:srgbClr val="333333"/>
                </a:solidFill>
                <a:latin typeface="Segoe UI Semibold"/>
                <a:cs typeface="Segoe UI Semibold"/>
              </a:rPr>
              <a:t> </a:t>
            </a:r>
            <a:r>
              <a:rPr sz="3450" spc="-40" dirty="0">
                <a:solidFill>
                  <a:srgbClr val="333333"/>
                </a:solidFill>
                <a:latin typeface="Segoe UI Semibold"/>
                <a:cs typeface="Segoe UI Semibold"/>
              </a:rPr>
              <a:t>including:</a:t>
            </a:r>
            <a:endParaRPr sz="3450">
              <a:latin typeface="Segoe UI Semibold"/>
              <a:cs typeface="Segoe UI Semibold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4498435" y="1641832"/>
            <a:ext cx="1160145" cy="0"/>
          </a:xfrm>
          <a:custGeom>
            <a:avLst/>
            <a:gdLst/>
            <a:ahLst/>
            <a:cxnLst/>
            <a:rect l="l" t="t" r="r" b="b"/>
            <a:pathLst>
              <a:path w="1160144">
                <a:moveTo>
                  <a:pt x="0" y="0"/>
                </a:moveTo>
                <a:lnTo>
                  <a:pt x="1160027" y="0"/>
                </a:lnTo>
              </a:path>
            </a:pathLst>
          </a:custGeom>
          <a:ln w="73296">
            <a:solidFill>
              <a:srgbClr val="323232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287523" y="16418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36648"/>
                </a:moveTo>
                <a:lnTo>
                  <a:pt x="0" y="36648"/>
                </a:lnTo>
              </a:path>
            </a:pathLst>
          </a:custGeom>
          <a:ln w="73296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763918" y="16418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36648"/>
                </a:moveTo>
                <a:lnTo>
                  <a:pt x="0" y="36648"/>
                </a:lnTo>
              </a:path>
            </a:pathLst>
          </a:custGeom>
          <a:ln w="73296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544729" y="8560492"/>
            <a:ext cx="351155" cy="318770"/>
          </a:xfrm>
          <a:custGeom>
            <a:avLst/>
            <a:gdLst/>
            <a:ahLst/>
            <a:cxnLst/>
            <a:rect l="l" t="t" r="r" b="b"/>
            <a:pathLst>
              <a:path w="351154" h="318770">
                <a:moveTo>
                  <a:pt x="192709" y="159207"/>
                </a:moveTo>
                <a:lnTo>
                  <a:pt x="57200" y="9817"/>
                </a:lnTo>
                <a:lnTo>
                  <a:pt x="33515" y="0"/>
                </a:lnTo>
                <a:lnTo>
                  <a:pt x="20904" y="2463"/>
                </a:lnTo>
                <a:lnTo>
                  <a:pt x="9817" y="9817"/>
                </a:lnTo>
                <a:lnTo>
                  <a:pt x="2451" y="20904"/>
                </a:lnTo>
                <a:lnTo>
                  <a:pt x="0" y="33528"/>
                </a:lnTo>
                <a:lnTo>
                  <a:pt x="2451" y="46139"/>
                </a:lnTo>
                <a:lnTo>
                  <a:pt x="9817" y="57226"/>
                </a:lnTo>
                <a:lnTo>
                  <a:pt x="111785" y="159194"/>
                </a:lnTo>
                <a:lnTo>
                  <a:pt x="9817" y="261188"/>
                </a:lnTo>
                <a:lnTo>
                  <a:pt x="2451" y="272275"/>
                </a:lnTo>
                <a:lnTo>
                  <a:pt x="0" y="284886"/>
                </a:lnTo>
                <a:lnTo>
                  <a:pt x="2451" y="297497"/>
                </a:lnTo>
                <a:lnTo>
                  <a:pt x="33515" y="318401"/>
                </a:lnTo>
                <a:lnTo>
                  <a:pt x="39916" y="317779"/>
                </a:lnTo>
                <a:lnTo>
                  <a:pt x="182892" y="182905"/>
                </a:lnTo>
                <a:lnTo>
                  <a:pt x="190246" y="171818"/>
                </a:lnTo>
                <a:lnTo>
                  <a:pt x="192709" y="159207"/>
                </a:lnTo>
                <a:close/>
              </a:path>
              <a:path w="351154" h="318770">
                <a:moveTo>
                  <a:pt x="350888" y="159207"/>
                </a:moveTo>
                <a:lnTo>
                  <a:pt x="215392" y="9817"/>
                </a:lnTo>
                <a:lnTo>
                  <a:pt x="191693" y="0"/>
                </a:lnTo>
                <a:lnTo>
                  <a:pt x="179082" y="2463"/>
                </a:lnTo>
                <a:lnTo>
                  <a:pt x="167995" y="9817"/>
                </a:lnTo>
                <a:lnTo>
                  <a:pt x="160629" y="20904"/>
                </a:lnTo>
                <a:lnTo>
                  <a:pt x="158178" y="33528"/>
                </a:lnTo>
                <a:lnTo>
                  <a:pt x="160629" y="46139"/>
                </a:lnTo>
                <a:lnTo>
                  <a:pt x="167995" y="57226"/>
                </a:lnTo>
                <a:lnTo>
                  <a:pt x="269976" y="159194"/>
                </a:lnTo>
                <a:lnTo>
                  <a:pt x="167995" y="261188"/>
                </a:lnTo>
                <a:lnTo>
                  <a:pt x="160629" y="272275"/>
                </a:lnTo>
                <a:lnTo>
                  <a:pt x="158178" y="284886"/>
                </a:lnTo>
                <a:lnTo>
                  <a:pt x="160629" y="297497"/>
                </a:lnTo>
                <a:lnTo>
                  <a:pt x="191693" y="318401"/>
                </a:lnTo>
                <a:lnTo>
                  <a:pt x="198094" y="317779"/>
                </a:lnTo>
                <a:lnTo>
                  <a:pt x="341071" y="182905"/>
                </a:lnTo>
                <a:lnTo>
                  <a:pt x="348437" y="171818"/>
                </a:lnTo>
                <a:lnTo>
                  <a:pt x="350888" y="1592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6903793" y="5737210"/>
            <a:ext cx="2127885" cy="1073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 marR="30480">
              <a:lnSpc>
                <a:spcPct val="118500"/>
              </a:lnSpc>
              <a:spcBef>
                <a:spcPts val="90"/>
              </a:spcBef>
            </a:pPr>
            <a:r>
              <a:rPr sz="1450" spc="75" dirty="0">
                <a:latin typeface="Tahoma"/>
                <a:cs typeface="Tahoma"/>
              </a:rPr>
              <a:t>W</a:t>
            </a:r>
            <a:r>
              <a:rPr sz="1450" spc="10" dirty="0">
                <a:latin typeface="Tahoma"/>
                <a:cs typeface="Tahoma"/>
              </a:rPr>
              <a:t>i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30" dirty="0">
                <a:latin typeface="Tahoma"/>
                <a:cs typeface="Tahoma"/>
              </a:rPr>
              <a:t>h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25" dirty="0">
                <a:latin typeface="Tahoma"/>
                <a:cs typeface="Tahoma"/>
              </a:rPr>
              <a:t>A</a:t>
            </a:r>
            <a:r>
              <a:rPr sz="1450" spc="15" dirty="0">
                <a:latin typeface="Tahoma"/>
                <a:cs typeface="Tahoma"/>
              </a:rPr>
              <a:t>z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45" dirty="0">
                <a:latin typeface="Tahoma"/>
                <a:cs typeface="Tahoma"/>
              </a:rPr>
              <a:t>t</a:t>
            </a:r>
            <a:r>
              <a:rPr sz="1450" spc="-30" dirty="0">
                <a:latin typeface="Tahoma"/>
                <a:cs typeface="Tahoma"/>
              </a:rPr>
              <a:t>w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10" dirty="0">
                <a:latin typeface="Tahoma"/>
                <a:cs typeface="Tahoma"/>
              </a:rPr>
              <a:t>k  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10" dirty="0">
                <a:latin typeface="Tahoma"/>
                <a:cs typeface="Tahoma"/>
              </a:rPr>
              <a:t>i</a:t>
            </a:r>
            <a:r>
              <a:rPr sz="1450" spc="50" dirty="0">
                <a:latin typeface="Tahoma"/>
                <a:cs typeface="Tahoma"/>
              </a:rPr>
              <a:t>t</a:t>
            </a:r>
            <a:r>
              <a:rPr sz="1450" spc="-85" dirty="0">
                <a:latin typeface="Tahoma"/>
                <a:cs typeface="Tahoma"/>
              </a:rPr>
              <a:t>y</a:t>
            </a:r>
            <a:r>
              <a:rPr sz="1450" spc="-120" dirty="0">
                <a:latin typeface="Tahoma"/>
                <a:cs typeface="Tahoma"/>
              </a:rPr>
              <a:t>,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y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spc="30" dirty="0">
                <a:latin typeface="Tahoma"/>
                <a:cs typeface="Tahoma"/>
              </a:rPr>
              <a:t>u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c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30" dirty="0">
                <a:latin typeface="Tahoma"/>
                <a:cs typeface="Tahoma"/>
              </a:rPr>
              <a:t>n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45" dirty="0">
                <a:latin typeface="Tahoma"/>
                <a:cs typeface="Tahoma"/>
              </a:rPr>
              <a:t>d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dirty="0">
                <a:latin typeface="Tahoma"/>
                <a:cs typeface="Tahoma"/>
              </a:rPr>
              <a:t>e  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20" dirty="0">
                <a:latin typeface="Tahoma"/>
                <a:cs typeface="Tahoma"/>
              </a:rPr>
              <a:t>h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90" dirty="0">
                <a:latin typeface="Tahoma"/>
                <a:cs typeface="Tahoma"/>
              </a:rPr>
              <a:t>s</a:t>
            </a:r>
            <a:r>
              <a:rPr sz="1450" spc="15" dirty="0">
                <a:latin typeface="Tahoma"/>
                <a:cs typeface="Tahoma"/>
              </a:rPr>
              <a:t>k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45" dirty="0">
                <a:latin typeface="Tahoma"/>
                <a:cs typeface="Tahoma"/>
              </a:rPr>
              <a:t>o</a:t>
            </a:r>
            <a:r>
              <a:rPr sz="1450" dirty="0">
                <a:latin typeface="Tahoma"/>
                <a:cs typeface="Tahoma"/>
              </a:rPr>
              <a:t>f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45" dirty="0">
                <a:latin typeface="Tahoma"/>
                <a:cs typeface="Tahoma"/>
              </a:rPr>
              <a:t>t</a:t>
            </a:r>
            <a:r>
              <a:rPr sz="1450" spc="-30" dirty="0">
                <a:latin typeface="Tahoma"/>
                <a:cs typeface="Tahoma"/>
              </a:rPr>
              <a:t>w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-60" dirty="0">
                <a:latin typeface="Tahoma"/>
                <a:cs typeface="Tahoma"/>
              </a:rPr>
              <a:t>k</a:t>
            </a:r>
            <a:r>
              <a:rPr sz="1450" spc="45" dirty="0">
                <a:latin typeface="Tahoma"/>
                <a:cs typeface="Tahoma"/>
              </a:rPr>
              <a:t>-</a:t>
            </a:r>
            <a:r>
              <a:rPr sz="1450" spc="55" dirty="0">
                <a:latin typeface="Tahoma"/>
                <a:cs typeface="Tahoma"/>
              </a:rPr>
              <a:t>b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45" dirty="0">
                <a:latin typeface="Tahoma"/>
                <a:cs typeface="Tahoma"/>
              </a:rPr>
              <a:t>d  </a:t>
            </a:r>
            <a:r>
              <a:rPr sz="1450" spc="50" dirty="0">
                <a:latin typeface="Tahoma"/>
                <a:cs typeface="Tahoma"/>
              </a:rPr>
              <a:t>b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-15" dirty="0">
                <a:latin typeface="Tahoma"/>
                <a:cs typeface="Tahoma"/>
              </a:rPr>
              <a:t>a</a:t>
            </a:r>
            <a:r>
              <a:rPr sz="1450" spc="-35" dirty="0">
                <a:latin typeface="Tahoma"/>
                <a:cs typeface="Tahoma"/>
              </a:rPr>
              <a:t>c</a:t>
            </a:r>
            <a:r>
              <a:rPr sz="1450" spc="5" dirty="0">
                <a:latin typeface="Tahoma"/>
                <a:cs typeface="Tahoma"/>
              </a:rPr>
              <a:t>h</a:t>
            </a:r>
            <a:r>
              <a:rPr sz="1450" spc="10" dirty="0">
                <a:latin typeface="Tahoma"/>
                <a:cs typeface="Tahoma"/>
              </a:rPr>
              <a:t>e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45" dirty="0">
                <a:latin typeface="Tahoma"/>
                <a:cs typeface="Tahoma"/>
              </a:rPr>
              <a:t>b</a:t>
            </a:r>
            <a:r>
              <a:rPr sz="1450" spc="-5" dirty="0">
                <a:latin typeface="Tahoma"/>
                <a:cs typeface="Tahoma"/>
              </a:rPr>
              <a:t>y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3</a:t>
            </a:r>
            <a:r>
              <a:rPr sz="1450" dirty="0">
                <a:latin typeface="Tahoma"/>
                <a:cs typeface="Tahoma"/>
              </a:rPr>
              <a:t>0</a:t>
            </a:r>
            <a:r>
              <a:rPr sz="1450" spc="-185" dirty="0">
                <a:latin typeface="Tahoma"/>
                <a:cs typeface="Tahoma"/>
              </a:rPr>
              <a:t>%</a:t>
            </a:r>
            <a:r>
              <a:rPr sz="1450" spc="-170" dirty="0">
                <a:latin typeface="Tahoma"/>
                <a:cs typeface="Tahoma"/>
              </a:rPr>
              <a:t>.</a:t>
            </a:r>
            <a:r>
              <a:rPr sz="1275" spc="-30" baseline="32679" dirty="0">
                <a:latin typeface="Tahoma"/>
                <a:cs typeface="Tahoma"/>
              </a:rPr>
              <a:t>7</a:t>
            </a:r>
            <a:endParaRPr sz="1275" baseline="32679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183505" cy="11308715"/>
          </a:xfrm>
          <a:custGeom>
            <a:avLst/>
            <a:gdLst/>
            <a:ahLst/>
            <a:cxnLst/>
            <a:rect l="l" t="t" r="r" b="b"/>
            <a:pathLst>
              <a:path w="5183505" h="11308715">
                <a:moveTo>
                  <a:pt x="0" y="11308556"/>
                </a:moveTo>
                <a:lnTo>
                  <a:pt x="5183088" y="11308556"/>
                </a:lnTo>
                <a:lnTo>
                  <a:pt x="518308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243A5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5183505" cy="4754245"/>
            </a:xfrm>
            <a:custGeom>
              <a:avLst/>
              <a:gdLst/>
              <a:ahLst/>
              <a:cxnLst/>
              <a:rect l="l" t="t" r="r" b="b"/>
              <a:pathLst>
                <a:path w="5183505" h="4754245">
                  <a:moveTo>
                    <a:pt x="0" y="4753781"/>
                  </a:moveTo>
                  <a:lnTo>
                    <a:pt x="5183088" y="4753781"/>
                  </a:lnTo>
                  <a:lnTo>
                    <a:pt x="5183088" y="0"/>
                  </a:lnTo>
                  <a:lnTo>
                    <a:pt x="0" y="0"/>
                  </a:lnTo>
                  <a:lnTo>
                    <a:pt x="0" y="47537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555"/>
              <a:ext cx="10805160" cy="11303000"/>
            </a:xfrm>
            <a:custGeom>
              <a:avLst/>
              <a:gdLst/>
              <a:ahLst/>
              <a:cxnLst/>
              <a:rect l="l" t="t" r="r" b="b"/>
              <a:pathLst>
                <a:path w="10805160" h="11303000">
                  <a:moveTo>
                    <a:pt x="10804970" y="0"/>
                  </a:moveTo>
                  <a:lnTo>
                    <a:pt x="4005186" y="0"/>
                  </a:lnTo>
                  <a:lnTo>
                    <a:pt x="3957193" y="12700"/>
                  </a:lnTo>
                  <a:lnTo>
                    <a:pt x="3814102" y="12700"/>
                  </a:lnTo>
                  <a:lnTo>
                    <a:pt x="3766693" y="25400"/>
                  </a:lnTo>
                  <a:lnTo>
                    <a:pt x="3672357" y="25400"/>
                  </a:lnTo>
                  <a:lnTo>
                    <a:pt x="3625418" y="38100"/>
                  </a:lnTo>
                  <a:lnTo>
                    <a:pt x="3578644" y="38100"/>
                  </a:lnTo>
                  <a:lnTo>
                    <a:pt x="3485604" y="63500"/>
                  </a:lnTo>
                  <a:lnTo>
                    <a:pt x="3439337" y="63500"/>
                  </a:lnTo>
                  <a:lnTo>
                    <a:pt x="3393249" y="76200"/>
                  </a:lnTo>
                  <a:lnTo>
                    <a:pt x="3347339" y="76200"/>
                  </a:lnTo>
                  <a:lnTo>
                    <a:pt x="3120517" y="139700"/>
                  </a:lnTo>
                  <a:lnTo>
                    <a:pt x="3075724" y="139700"/>
                  </a:lnTo>
                  <a:lnTo>
                    <a:pt x="2942552" y="177800"/>
                  </a:lnTo>
                  <a:lnTo>
                    <a:pt x="2898571" y="203200"/>
                  </a:lnTo>
                  <a:lnTo>
                    <a:pt x="2681859" y="266700"/>
                  </a:lnTo>
                  <a:lnTo>
                    <a:pt x="2639174" y="292100"/>
                  </a:lnTo>
                  <a:lnTo>
                    <a:pt x="2554503" y="317500"/>
                  </a:lnTo>
                  <a:lnTo>
                    <a:pt x="2512504" y="342900"/>
                  </a:lnTo>
                  <a:lnTo>
                    <a:pt x="2470747" y="355600"/>
                  </a:lnTo>
                  <a:lnTo>
                    <a:pt x="2429230" y="381000"/>
                  </a:lnTo>
                  <a:lnTo>
                    <a:pt x="2387955" y="393700"/>
                  </a:lnTo>
                  <a:lnTo>
                    <a:pt x="2346934" y="419100"/>
                  </a:lnTo>
                  <a:lnTo>
                    <a:pt x="2306142" y="431800"/>
                  </a:lnTo>
                  <a:lnTo>
                    <a:pt x="2225332" y="482600"/>
                  </a:lnTo>
                  <a:lnTo>
                    <a:pt x="2185314" y="495300"/>
                  </a:lnTo>
                  <a:lnTo>
                    <a:pt x="2066810" y="571500"/>
                  </a:lnTo>
                  <a:lnTo>
                    <a:pt x="2027834" y="584200"/>
                  </a:lnTo>
                  <a:lnTo>
                    <a:pt x="1950720" y="635000"/>
                  </a:lnTo>
                  <a:lnTo>
                    <a:pt x="1799818" y="736600"/>
                  </a:lnTo>
                  <a:lnTo>
                    <a:pt x="1689671" y="812800"/>
                  </a:lnTo>
                  <a:lnTo>
                    <a:pt x="1582204" y="889000"/>
                  </a:lnTo>
                  <a:lnTo>
                    <a:pt x="1546987" y="927100"/>
                  </a:lnTo>
                  <a:lnTo>
                    <a:pt x="1443202" y="1003300"/>
                  </a:lnTo>
                  <a:lnTo>
                    <a:pt x="1409242" y="1041400"/>
                  </a:lnTo>
                  <a:lnTo>
                    <a:pt x="1342288" y="1092200"/>
                  </a:lnTo>
                  <a:lnTo>
                    <a:pt x="1309293" y="1130300"/>
                  </a:lnTo>
                  <a:lnTo>
                    <a:pt x="1276629" y="1155700"/>
                  </a:lnTo>
                  <a:lnTo>
                    <a:pt x="1244307" y="1193800"/>
                  </a:lnTo>
                  <a:lnTo>
                    <a:pt x="1212316" y="1219200"/>
                  </a:lnTo>
                  <a:lnTo>
                    <a:pt x="1180668" y="1257300"/>
                  </a:lnTo>
                  <a:lnTo>
                    <a:pt x="1149350" y="1282700"/>
                  </a:lnTo>
                  <a:lnTo>
                    <a:pt x="1118387" y="1320800"/>
                  </a:lnTo>
                  <a:lnTo>
                    <a:pt x="1087767" y="1346200"/>
                  </a:lnTo>
                  <a:lnTo>
                    <a:pt x="1057490" y="1384300"/>
                  </a:lnTo>
                  <a:lnTo>
                    <a:pt x="1027582" y="1422400"/>
                  </a:lnTo>
                  <a:lnTo>
                    <a:pt x="998016" y="1447800"/>
                  </a:lnTo>
                  <a:lnTo>
                    <a:pt x="968819" y="1485900"/>
                  </a:lnTo>
                  <a:lnTo>
                    <a:pt x="939977" y="1524000"/>
                  </a:lnTo>
                  <a:lnTo>
                    <a:pt x="911504" y="1549400"/>
                  </a:lnTo>
                  <a:lnTo>
                    <a:pt x="883399" y="1587500"/>
                  </a:lnTo>
                  <a:lnTo>
                    <a:pt x="855662" y="1625600"/>
                  </a:lnTo>
                  <a:lnTo>
                    <a:pt x="828294" y="1663700"/>
                  </a:lnTo>
                  <a:lnTo>
                    <a:pt x="801306" y="1701800"/>
                  </a:lnTo>
                  <a:lnTo>
                    <a:pt x="774712" y="1739900"/>
                  </a:lnTo>
                  <a:lnTo>
                    <a:pt x="748487" y="1765300"/>
                  </a:lnTo>
                  <a:lnTo>
                    <a:pt x="722642" y="1803400"/>
                  </a:lnTo>
                  <a:lnTo>
                    <a:pt x="697204" y="1841500"/>
                  </a:lnTo>
                  <a:lnTo>
                    <a:pt x="672134" y="1879600"/>
                  </a:lnTo>
                  <a:lnTo>
                    <a:pt x="647471" y="1917700"/>
                  </a:lnTo>
                  <a:lnTo>
                    <a:pt x="623214" y="1955800"/>
                  </a:lnTo>
                  <a:lnTo>
                    <a:pt x="599351" y="1993900"/>
                  </a:lnTo>
                  <a:lnTo>
                    <a:pt x="575881" y="2032000"/>
                  </a:lnTo>
                  <a:lnTo>
                    <a:pt x="552831" y="2070100"/>
                  </a:lnTo>
                  <a:lnTo>
                    <a:pt x="530174" y="2108200"/>
                  </a:lnTo>
                  <a:lnTo>
                    <a:pt x="507949" y="2146300"/>
                  </a:lnTo>
                  <a:lnTo>
                    <a:pt x="486117" y="2197100"/>
                  </a:lnTo>
                  <a:lnTo>
                    <a:pt x="464718" y="2235200"/>
                  </a:lnTo>
                  <a:lnTo>
                    <a:pt x="443738" y="2273300"/>
                  </a:lnTo>
                  <a:lnTo>
                    <a:pt x="423176" y="2311400"/>
                  </a:lnTo>
                  <a:lnTo>
                    <a:pt x="403047" y="2349500"/>
                  </a:lnTo>
                  <a:lnTo>
                    <a:pt x="383349" y="2387600"/>
                  </a:lnTo>
                  <a:lnTo>
                    <a:pt x="364070" y="2438400"/>
                  </a:lnTo>
                  <a:lnTo>
                    <a:pt x="345236" y="2476500"/>
                  </a:lnTo>
                  <a:lnTo>
                    <a:pt x="326847" y="2514600"/>
                  </a:lnTo>
                  <a:lnTo>
                    <a:pt x="308889" y="2565400"/>
                  </a:lnTo>
                  <a:lnTo>
                    <a:pt x="291376" y="2603500"/>
                  </a:lnTo>
                  <a:lnTo>
                    <a:pt x="274320" y="2641600"/>
                  </a:lnTo>
                  <a:lnTo>
                    <a:pt x="257695" y="2692400"/>
                  </a:lnTo>
                  <a:lnTo>
                    <a:pt x="241541" y="2730500"/>
                  </a:lnTo>
                  <a:lnTo>
                    <a:pt x="225831" y="2768600"/>
                  </a:lnTo>
                  <a:lnTo>
                    <a:pt x="210591" y="2819400"/>
                  </a:lnTo>
                  <a:lnTo>
                    <a:pt x="195808" y="2857500"/>
                  </a:lnTo>
                  <a:lnTo>
                    <a:pt x="181483" y="2908300"/>
                  </a:lnTo>
                  <a:lnTo>
                    <a:pt x="167640" y="2946400"/>
                  </a:lnTo>
                  <a:lnTo>
                    <a:pt x="154254" y="2984500"/>
                  </a:lnTo>
                  <a:lnTo>
                    <a:pt x="141351" y="3035300"/>
                  </a:lnTo>
                  <a:lnTo>
                    <a:pt x="128917" y="3073400"/>
                  </a:lnTo>
                  <a:lnTo>
                    <a:pt x="116967" y="3124200"/>
                  </a:lnTo>
                  <a:lnTo>
                    <a:pt x="105498" y="3175000"/>
                  </a:lnTo>
                  <a:lnTo>
                    <a:pt x="94513" y="3213100"/>
                  </a:lnTo>
                  <a:lnTo>
                    <a:pt x="84023" y="3263900"/>
                  </a:lnTo>
                  <a:lnTo>
                    <a:pt x="74015" y="3302000"/>
                  </a:lnTo>
                  <a:lnTo>
                    <a:pt x="64503" y="3352800"/>
                  </a:lnTo>
                  <a:lnTo>
                    <a:pt x="55499" y="3390900"/>
                  </a:lnTo>
                  <a:lnTo>
                    <a:pt x="46977" y="3441700"/>
                  </a:lnTo>
                  <a:lnTo>
                    <a:pt x="38976" y="3492500"/>
                  </a:lnTo>
                  <a:lnTo>
                    <a:pt x="31470" y="3530600"/>
                  </a:lnTo>
                  <a:lnTo>
                    <a:pt x="24472" y="3581400"/>
                  </a:lnTo>
                  <a:lnTo>
                    <a:pt x="17983" y="3632200"/>
                  </a:lnTo>
                  <a:lnTo>
                    <a:pt x="12014" y="3670300"/>
                  </a:lnTo>
                  <a:lnTo>
                    <a:pt x="6565" y="3721100"/>
                  </a:lnTo>
                  <a:lnTo>
                    <a:pt x="1638" y="3771900"/>
                  </a:lnTo>
                  <a:lnTo>
                    <a:pt x="0" y="3784600"/>
                  </a:lnTo>
                  <a:lnTo>
                    <a:pt x="76" y="9906000"/>
                  </a:lnTo>
                  <a:lnTo>
                    <a:pt x="4724" y="11303000"/>
                  </a:lnTo>
                  <a:lnTo>
                    <a:pt x="6862915" y="11303000"/>
                  </a:lnTo>
                  <a:lnTo>
                    <a:pt x="6910629" y="11290300"/>
                  </a:lnTo>
                  <a:lnTo>
                    <a:pt x="7052869" y="11290300"/>
                  </a:lnTo>
                  <a:lnTo>
                    <a:pt x="7099986" y="11277600"/>
                  </a:lnTo>
                  <a:lnTo>
                    <a:pt x="7146938" y="11277600"/>
                  </a:lnTo>
                  <a:lnTo>
                    <a:pt x="7193724" y="11264900"/>
                  </a:lnTo>
                  <a:lnTo>
                    <a:pt x="7240359" y="11264900"/>
                  </a:lnTo>
                  <a:lnTo>
                    <a:pt x="7333107" y="11239500"/>
                  </a:lnTo>
                  <a:lnTo>
                    <a:pt x="7379233" y="11239500"/>
                  </a:lnTo>
                  <a:lnTo>
                    <a:pt x="7470940" y="11214100"/>
                  </a:lnTo>
                  <a:lnTo>
                    <a:pt x="7516520" y="11214100"/>
                  </a:lnTo>
                  <a:lnTo>
                    <a:pt x="8048320" y="11061700"/>
                  </a:lnTo>
                  <a:lnTo>
                    <a:pt x="8091271" y="11036300"/>
                  </a:lnTo>
                  <a:lnTo>
                    <a:pt x="8176527" y="11010900"/>
                  </a:lnTo>
                  <a:lnTo>
                    <a:pt x="8218805" y="10985500"/>
                  </a:lnTo>
                  <a:lnTo>
                    <a:pt x="8302676" y="10960100"/>
                  </a:lnTo>
                  <a:lnTo>
                    <a:pt x="8344255" y="10934700"/>
                  </a:lnTo>
                  <a:lnTo>
                    <a:pt x="8385594" y="10922000"/>
                  </a:lnTo>
                  <a:lnTo>
                    <a:pt x="8426691" y="10896600"/>
                  </a:lnTo>
                  <a:lnTo>
                    <a:pt x="8467534" y="10883900"/>
                  </a:lnTo>
                  <a:lnTo>
                    <a:pt x="8548484" y="10833100"/>
                  </a:lnTo>
                  <a:lnTo>
                    <a:pt x="8588578" y="10820400"/>
                  </a:lnTo>
                  <a:lnTo>
                    <a:pt x="8707298" y="10744200"/>
                  </a:lnTo>
                  <a:lnTo>
                    <a:pt x="8746338" y="10731500"/>
                  </a:lnTo>
                  <a:lnTo>
                    <a:pt x="8899792" y="10629900"/>
                  </a:lnTo>
                  <a:lnTo>
                    <a:pt x="9011933" y="10553700"/>
                  </a:lnTo>
                  <a:lnTo>
                    <a:pt x="9121470" y="10477500"/>
                  </a:lnTo>
                  <a:lnTo>
                    <a:pt x="9228303" y="10401300"/>
                  </a:lnTo>
                  <a:lnTo>
                    <a:pt x="9263304" y="10363200"/>
                  </a:lnTo>
                  <a:lnTo>
                    <a:pt x="9332366" y="10312400"/>
                  </a:lnTo>
                  <a:lnTo>
                    <a:pt x="9366428" y="10274300"/>
                  </a:lnTo>
                  <a:lnTo>
                    <a:pt x="9433585" y="10223500"/>
                  </a:lnTo>
                  <a:lnTo>
                    <a:pt x="9466682" y="10185400"/>
                  </a:lnTo>
                  <a:lnTo>
                    <a:pt x="9499435" y="10160000"/>
                  </a:lnTo>
                  <a:lnTo>
                    <a:pt x="9531871" y="10121900"/>
                  </a:lnTo>
                  <a:lnTo>
                    <a:pt x="9595726" y="10071100"/>
                  </a:lnTo>
                  <a:lnTo>
                    <a:pt x="9627146" y="10033000"/>
                  </a:lnTo>
                  <a:lnTo>
                    <a:pt x="9658223" y="9994900"/>
                  </a:lnTo>
                  <a:lnTo>
                    <a:pt x="9688944" y="9969500"/>
                  </a:lnTo>
                  <a:lnTo>
                    <a:pt x="9719323" y="9931400"/>
                  </a:lnTo>
                  <a:lnTo>
                    <a:pt x="9749358" y="9906000"/>
                  </a:lnTo>
                  <a:lnTo>
                    <a:pt x="9779025" y="9867900"/>
                  </a:lnTo>
                  <a:lnTo>
                    <a:pt x="9808337" y="9829800"/>
                  </a:lnTo>
                  <a:lnTo>
                    <a:pt x="9837293" y="9804400"/>
                  </a:lnTo>
                  <a:lnTo>
                    <a:pt x="9865881" y="9766300"/>
                  </a:lnTo>
                  <a:lnTo>
                    <a:pt x="9894113" y="9728200"/>
                  </a:lnTo>
                  <a:lnTo>
                    <a:pt x="9921964" y="9690100"/>
                  </a:lnTo>
                  <a:lnTo>
                    <a:pt x="9949434" y="9652000"/>
                  </a:lnTo>
                  <a:lnTo>
                    <a:pt x="9976548" y="9626600"/>
                  </a:lnTo>
                  <a:lnTo>
                    <a:pt x="10003269" y="9588500"/>
                  </a:lnTo>
                  <a:lnTo>
                    <a:pt x="10029609" y="9550400"/>
                  </a:lnTo>
                  <a:lnTo>
                    <a:pt x="10055568" y="9512300"/>
                  </a:lnTo>
                  <a:lnTo>
                    <a:pt x="10081146" y="9474200"/>
                  </a:lnTo>
                  <a:lnTo>
                    <a:pt x="10106330" y="9436100"/>
                  </a:lnTo>
                  <a:lnTo>
                    <a:pt x="10131120" y="9398000"/>
                  </a:lnTo>
                  <a:lnTo>
                    <a:pt x="10155504" y="9359900"/>
                  </a:lnTo>
                  <a:lnTo>
                    <a:pt x="10179494" y="9321800"/>
                  </a:lnTo>
                  <a:lnTo>
                    <a:pt x="10203091" y="9283700"/>
                  </a:lnTo>
                  <a:lnTo>
                    <a:pt x="10226269" y="9245600"/>
                  </a:lnTo>
                  <a:lnTo>
                    <a:pt x="10249052" y="9207500"/>
                  </a:lnTo>
                  <a:lnTo>
                    <a:pt x="10271417" y="9169400"/>
                  </a:lnTo>
                  <a:lnTo>
                    <a:pt x="10293375" y="9131300"/>
                  </a:lnTo>
                  <a:lnTo>
                    <a:pt x="10314902" y="9093200"/>
                  </a:lnTo>
                  <a:lnTo>
                    <a:pt x="10336022" y="9055100"/>
                  </a:lnTo>
                  <a:lnTo>
                    <a:pt x="10356710" y="9004300"/>
                  </a:lnTo>
                  <a:lnTo>
                    <a:pt x="10376979" y="8966200"/>
                  </a:lnTo>
                  <a:lnTo>
                    <a:pt x="10396817" y="8928100"/>
                  </a:lnTo>
                  <a:lnTo>
                    <a:pt x="10416222" y="8890000"/>
                  </a:lnTo>
                  <a:lnTo>
                    <a:pt x="10435196" y="8839200"/>
                  </a:lnTo>
                  <a:lnTo>
                    <a:pt x="10453726" y="8801100"/>
                  </a:lnTo>
                  <a:lnTo>
                    <a:pt x="10471823" y="8763000"/>
                  </a:lnTo>
                  <a:lnTo>
                    <a:pt x="10489476" y="8724900"/>
                  </a:lnTo>
                  <a:lnTo>
                    <a:pt x="10506672" y="8674100"/>
                  </a:lnTo>
                  <a:lnTo>
                    <a:pt x="10523436" y="8636000"/>
                  </a:lnTo>
                  <a:lnTo>
                    <a:pt x="10539730" y="8597900"/>
                  </a:lnTo>
                  <a:lnTo>
                    <a:pt x="10555580" y="8547100"/>
                  </a:lnTo>
                  <a:lnTo>
                    <a:pt x="10570972" y="8509000"/>
                  </a:lnTo>
                  <a:lnTo>
                    <a:pt x="10585895" y="8458200"/>
                  </a:lnTo>
                  <a:lnTo>
                    <a:pt x="10600360" y="8420100"/>
                  </a:lnTo>
                  <a:lnTo>
                    <a:pt x="10614355" y="8369300"/>
                  </a:lnTo>
                  <a:lnTo>
                    <a:pt x="10627881" y="8331200"/>
                  </a:lnTo>
                  <a:lnTo>
                    <a:pt x="10640936" y="8293100"/>
                  </a:lnTo>
                  <a:lnTo>
                    <a:pt x="10653509" y="8242300"/>
                  </a:lnTo>
                  <a:lnTo>
                    <a:pt x="10665612" y="8204200"/>
                  </a:lnTo>
                  <a:lnTo>
                    <a:pt x="10677233" y="8153400"/>
                  </a:lnTo>
                  <a:lnTo>
                    <a:pt x="10688371" y="8102600"/>
                  </a:lnTo>
                  <a:lnTo>
                    <a:pt x="10699013" y="8064500"/>
                  </a:lnTo>
                  <a:lnTo>
                    <a:pt x="10709161" y="8013700"/>
                  </a:lnTo>
                  <a:lnTo>
                    <a:pt x="10718825" y="7975600"/>
                  </a:lnTo>
                  <a:lnTo>
                    <a:pt x="10727995" y="7924800"/>
                  </a:lnTo>
                  <a:lnTo>
                    <a:pt x="10736656" y="7874000"/>
                  </a:lnTo>
                  <a:lnTo>
                    <a:pt x="10744822" y="7835900"/>
                  </a:lnTo>
                  <a:lnTo>
                    <a:pt x="10752480" y="7785100"/>
                  </a:lnTo>
                  <a:lnTo>
                    <a:pt x="10759631" y="7747000"/>
                  </a:lnTo>
                  <a:lnTo>
                    <a:pt x="10766260" y="7696200"/>
                  </a:lnTo>
                  <a:lnTo>
                    <a:pt x="10772381" y="7645400"/>
                  </a:lnTo>
                  <a:lnTo>
                    <a:pt x="10777995" y="7594600"/>
                  </a:lnTo>
                  <a:lnTo>
                    <a:pt x="10783075" y="7556500"/>
                  </a:lnTo>
                  <a:lnTo>
                    <a:pt x="10787647" y="7505700"/>
                  </a:lnTo>
                  <a:lnTo>
                    <a:pt x="10791685" y="7454900"/>
                  </a:lnTo>
                  <a:lnTo>
                    <a:pt x="10795191" y="7416800"/>
                  </a:lnTo>
                  <a:lnTo>
                    <a:pt x="10798175" y="7366000"/>
                  </a:lnTo>
                  <a:lnTo>
                    <a:pt x="10800613" y="7315200"/>
                  </a:lnTo>
                  <a:lnTo>
                    <a:pt x="10802518" y="7264400"/>
                  </a:lnTo>
                  <a:lnTo>
                    <a:pt x="10803877" y="7213600"/>
                  </a:lnTo>
                  <a:lnTo>
                    <a:pt x="10804703" y="7175500"/>
                  </a:lnTo>
                  <a:lnTo>
                    <a:pt x="10804970" y="7124700"/>
                  </a:lnTo>
                  <a:lnTo>
                    <a:pt x="10804970" y="0"/>
                  </a:lnTo>
                  <a:close/>
                </a:path>
              </a:pathLst>
            </a:custGeom>
            <a:solidFill>
              <a:srgbClr val="5D5D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04153" y="6839525"/>
              <a:ext cx="1994535" cy="2012950"/>
            </a:xfrm>
            <a:custGeom>
              <a:avLst/>
              <a:gdLst/>
              <a:ahLst/>
              <a:cxnLst/>
              <a:rect l="l" t="t" r="r" b="b"/>
              <a:pathLst>
                <a:path w="1994535" h="2012950">
                  <a:moveTo>
                    <a:pt x="368714" y="207375"/>
                  </a:moveTo>
                  <a:lnTo>
                    <a:pt x="331924" y="237940"/>
                  </a:lnTo>
                  <a:lnTo>
                    <a:pt x="297022" y="269955"/>
                  </a:lnTo>
                  <a:lnTo>
                    <a:pt x="264015" y="303347"/>
                  </a:lnTo>
                  <a:lnTo>
                    <a:pt x="232913" y="338042"/>
                  </a:lnTo>
                  <a:lnTo>
                    <a:pt x="203721" y="373966"/>
                  </a:lnTo>
                  <a:lnTo>
                    <a:pt x="176449" y="411045"/>
                  </a:lnTo>
                  <a:lnTo>
                    <a:pt x="151103" y="449206"/>
                  </a:lnTo>
                  <a:lnTo>
                    <a:pt x="127691" y="488374"/>
                  </a:lnTo>
                  <a:lnTo>
                    <a:pt x="106221" y="528476"/>
                  </a:lnTo>
                  <a:lnTo>
                    <a:pt x="86700" y="569437"/>
                  </a:lnTo>
                  <a:lnTo>
                    <a:pt x="69137" y="611183"/>
                  </a:lnTo>
                  <a:lnTo>
                    <a:pt x="53538" y="653642"/>
                  </a:lnTo>
                  <a:lnTo>
                    <a:pt x="39911" y="696739"/>
                  </a:lnTo>
                  <a:lnTo>
                    <a:pt x="28265" y="740399"/>
                  </a:lnTo>
                  <a:lnTo>
                    <a:pt x="18606" y="784549"/>
                  </a:lnTo>
                  <a:lnTo>
                    <a:pt x="10942" y="829116"/>
                  </a:lnTo>
                  <a:lnTo>
                    <a:pt x="5282" y="874025"/>
                  </a:lnTo>
                  <a:lnTo>
                    <a:pt x="1631" y="919202"/>
                  </a:lnTo>
                  <a:lnTo>
                    <a:pt x="0" y="964574"/>
                  </a:lnTo>
                  <a:lnTo>
                    <a:pt x="393" y="1010067"/>
                  </a:lnTo>
                  <a:lnTo>
                    <a:pt x="2821" y="1055606"/>
                  </a:lnTo>
                  <a:lnTo>
                    <a:pt x="7289" y="1101117"/>
                  </a:lnTo>
                  <a:lnTo>
                    <a:pt x="13806" y="1146528"/>
                  </a:lnTo>
                  <a:lnTo>
                    <a:pt x="22380" y="1191763"/>
                  </a:lnTo>
                  <a:lnTo>
                    <a:pt x="33017" y="1236750"/>
                  </a:lnTo>
                  <a:lnTo>
                    <a:pt x="45727" y="1281414"/>
                  </a:lnTo>
                  <a:lnTo>
                    <a:pt x="60515" y="1325681"/>
                  </a:lnTo>
                  <a:lnTo>
                    <a:pt x="77391" y="1369477"/>
                  </a:lnTo>
                  <a:lnTo>
                    <a:pt x="96361" y="1412729"/>
                  </a:lnTo>
                  <a:lnTo>
                    <a:pt x="117433" y="1455362"/>
                  </a:lnTo>
                  <a:lnTo>
                    <a:pt x="140615" y="1497303"/>
                  </a:lnTo>
                  <a:lnTo>
                    <a:pt x="165915" y="1538478"/>
                  </a:lnTo>
                  <a:lnTo>
                    <a:pt x="193339" y="1578812"/>
                  </a:lnTo>
                  <a:lnTo>
                    <a:pt x="222897" y="1618233"/>
                  </a:lnTo>
                  <a:lnTo>
                    <a:pt x="254240" y="1656241"/>
                  </a:lnTo>
                  <a:lnTo>
                    <a:pt x="286968" y="1692385"/>
                  </a:lnTo>
                  <a:lnTo>
                    <a:pt x="321007" y="1726653"/>
                  </a:lnTo>
                  <a:lnTo>
                    <a:pt x="356284" y="1759037"/>
                  </a:lnTo>
                  <a:lnTo>
                    <a:pt x="392725" y="1789526"/>
                  </a:lnTo>
                  <a:lnTo>
                    <a:pt x="430257" y="1818110"/>
                  </a:lnTo>
                  <a:lnTo>
                    <a:pt x="468807" y="1844781"/>
                  </a:lnTo>
                  <a:lnTo>
                    <a:pt x="508300" y="1869527"/>
                  </a:lnTo>
                  <a:lnTo>
                    <a:pt x="548663" y="1892340"/>
                  </a:lnTo>
                  <a:lnTo>
                    <a:pt x="589823" y="1913209"/>
                  </a:lnTo>
                  <a:lnTo>
                    <a:pt x="631707" y="1932124"/>
                  </a:lnTo>
                  <a:lnTo>
                    <a:pt x="674240" y="1949076"/>
                  </a:lnTo>
                  <a:lnTo>
                    <a:pt x="717350" y="1964056"/>
                  </a:lnTo>
                  <a:lnTo>
                    <a:pt x="760963" y="1977052"/>
                  </a:lnTo>
                  <a:lnTo>
                    <a:pt x="805005" y="1988056"/>
                  </a:lnTo>
                  <a:lnTo>
                    <a:pt x="849404" y="1997057"/>
                  </a:lnTo>
                  <a:lnTo>
                    <a:pt x="894084" y="2004046"/>
                  </a:lnTo>
                  <a:lnTo>
                    <a:pt x="938974" y="2009012"/>
                  </a:lnTo>
                  <a:lnTo>
                    <a:pt x="983999" y="2011947"/>
                  </a:lnTo>
                  <a:lnTo>
                    <a:pt x="1029087" y="2012841"/>
                  </a:lnTo>
                  <a:lnTo>
                    <a:pt x="1074162" y="2011682"/>
                  </a:lnTo>
                  <a:lnTo>
                    <a:pt x="1119153" y="2008463"/>
                  </a:lnTo>
                  <a:lnTo>
                    <a:pt x="1163986" y="2003172"/>
                  </a:lnTo>
                  <a:lnTo>
                    <a:pt x="1208586" y="1995800"/>
                  </a:lnTo>
                  <a:lnTo>
                    <a:pt x="1252881" y="1986338"/>
                  </a:lnTo>
                  <a:lnTo>
                    <a:pt x="1296798" y="1974775"/>
                  </a:lnTo>
                  <a:lnTo>
                    <a:pt x="1340261" y="1961101"/>
                  </a:lnTo>
                  <a:lnTo>
                    <a:pt x="1383200" y="1945308"/>
                  </a:lnTo>
                  <a:lnTo>
                    <a:pt x="1425538" y="1927384"/>
                  </a:lnTo>
                  <a:lnTo>
                    <a:pt x="1467204" y="1907321"/>
                  </a:lnTo>
                  <a:lnTo>
                    <a:pt x="1508124" y="1885108"/>
                  </a:lnTo>
                  <a:lnTo>
                    <a:pt x="1548224" y="1860735"/>
                  </a:lnTo>
                  <a:lnTo>
                    <a:pt x="1587431" y="1834194"/>
                  </a:lnTo>
                  <a:lnTo>
                    <a:pt x="1625671" y="1805473"/>
                  </a:lnTo>
                  <a:lnTo>
                    <a:pt x="1662462" y="1774909"/>
                  </a:lnTo>
                  <a:lnTo>
                    <a:pt x="1697365" y="1742894"/>
                  </a:lnTo>
                  <a:lnTo>
                    <a:pt x="1730372" y="1709501"/>
                  </a:lnTo>
                  <a:lnTo>
                    <a:pt x="1761476" y="1674806"/>
                  </a:lnTo>
                  <a:lnTo>
                    <a:pt x="1790668" y="1638882"/>
                  </a:lnTo>
                  <a:lnTo>
                    <a:pt x="1817941" y="1601802"/>
                  </a:lnTo>
                  <a:lnTo>
                    <a:pt x="1843288" y="1563641"/>
                  </a:lnTo>
                  <a:lnTo>
                    <a:pt x="1866700" y="1524473"/>
                  </a:lnTo>
                  <a:lnTo>
                    <a:pt x="1888171" y="1484371"/>
                  </a:lnTo>
                  <a:lnTo>
                    <a:pt x="1907692" y="1443410"/>
                  </a:lnTo>
                  <a:lnTo>
                    <a:pt x="1925256" y="1401662"/>
                  </a:lnTo>
                  <a:lnTo>
                    <a:pt x="1940855" y="1359203"/>
                  </a:lnTo>
                  <a:lnTo>
                    <a:pt x="1954482" y="1316106"/>
                  </a:lnTo>
                  <a:lnTo>
                    <a:pt x="1966129" y="1272446"/>
                  </a:lnTo>
                  <a:lnTo>
                    <a:pt x="1975788" y="1228295"/>
                  </a:lnTo>
                  <a:lnTo>
                    <a:pt x="1983452" y="1183727"/>
                  </a:lnTo>
                  <a:lnTo>
                    <a:pt x="1989113" y="1138818"/>
                  </a:lnTo>
                  <a:lnTo>
                    <a:pt x="1992763" y="1093640"/>
                  </a:lnTo>
                  <a:lnTo>
                    <a:pt x="1994395" y="1048268"/>
                  </a:lnTo>
                  <a:lnTo>
                    <a:pt x="1994001" y="1002775"/>
                  </a:lnTo>
                  <a:lnTo>
                    <a:pt x="1991574" y="957236"/>
                  </a:lnTo>
                  <a:lnTo>
                    <a:pt x="1987106" y="911724"/>
                  </a:lnTo>
                  <a:lnTo>
                    <a:pt x="1980589" y="866313"/>
                  </a:lnTo>
                  <a:lnTo>
                    <a:pt x="1972015" y="821077"/>
                  </a:lnTo>
                  <a:lnTo>
                    <a:pt x="1961378" y="776090"/>
                  </a:lnTo>
                  <a:lnTo>
                    <a:pt x="1948669" y="731426"/>
                  </a:lnTo>
                  <a:lnTo>
                    <a:pt x="1933880" y="687158"/>
                  </a:lnTo>
                  <a:lnTo>
                    <a:pt x="1917005" y="643362"/>
                  </a:lnTo>
                  <a:lnTo>
                    <a:pt x="1898035" y="600110"/>
                  </a:lnTo>
                  <a:lnTo>
                    <a:pt x="1876963" y="557476"/>
                  </a:lnTo>
                  <a:lnTo>
                    <a:pt x="1853781" y="515535"/>
                  </a:lnTo>
                  <a:lnTo>
                    <a:pt x="1828481" y="474360"/>
                  </a:lnTo>
                  <a:lnTo>
                    <a:pt x="1801056" y="434026"/>
                  </a:lnTo>
                  <a:lnTo>
                    <a:pt x="1771499" y="394605"/>
                  </a:lnTo>
                  <a:lnTo>
                    <a:pt x="1740155" y="356597"/>
                  </a:lnTo>
                  <a:lnTo>
                    <a:pt x="1707427" y="320453"/>
                  </a:lnTo>
                  <a:lnTo>
                    <a:pt x="1673388" y="286185"/>
                  </a:lnTo>
                  <a:lnTo>
                    <a:pt x="1638111" y="253801"/>
                  </a:lnTo>
                  <a:lnTo>
                    <a:pt x="1601670" y="223312"/>
                  </a:lnTo>
                  <a:lnTo>
                    <a:pt x="1564137" y="194728"/>
                  </a:lnTo>
                  <a:lnTo>
                    <a:pt x="1525588" y="168057"/>
                  </a:lnTo>
                  <a:lnTo>
                    <a:pt x="1486094" y="143311"/>
                  </a:lnTo>
                  <a:lnTo>
                    <a:pt x="1445731" y="120498"/>
                  </a:lnTo>
                  <a:lnTo>
                    <a:pt x="1404570" y="99630"/>
                  </a:lnTo>
                  <a:lnTo>
                    <a:pt x="1362686" y="80714"/>
                  </a:lnTo>
                  <a:lnTo>
                    <a:pt x="1320152" y="63762"/>
                  </a:lnTo>
                  <a:lnTo>
                    <a:pt x="1277042" y="48783"/>
                  </a:lnTo>
                  <a:lnTo>
                    <a:pt x="1233428" y="35787"/>
                  </a:lnTo>
                  <a:lnTo>
                    <a:pt x="1189386" y="24783"/>
                  </a:lnTo>
                  <a:lnTo>
                    <a:pt x="1144987" y="15782"/>
                  </a:lnTo>
                  <a:lnTo>
                    <a:pt x="1100306" y="8794"/>
                  </a:lnTo>
                  <a:lnTo>
                    <a:pt x="1055416" y="3827"/>
                  </a:lnTo>
                  <a:lnTo>
                    <a:pt x="1010390" y="892"/>
                  </a:lnTo>
                  <a:lnTo>
                    <a:pt x="965302" y="0"/>
                  </a:lnTo>
                  <a:lnTo>
                    <a:pt x="920226" y="1158"/>
                  </a:lnTo>
                  <a:lnTo>
                    <a:pt x="875235" y="4378"/>
                  </a:lnTo>
                  <a:lnTo>
                    <a:pt x="830402" y="9669"/>
                  </a:lnTo>
                  <a:lnTo>
                    <a:pt x="785801" y="17042"/>
                  </a:lnTo>
                  <a:lnTo>
                    <a:pt x="741506" y="26504"/>
                  </a:lnTo>
                  <a:lnTo>
                    <a:pt x="697589" y="38068"/>
                  </a:lnTo>
                  <a:lnTo>
                    <a:pt x="654125" y="51742"/>
                  </a:lnTo>
                  <a:lnTo>
                    <a:pt x="611186" y="67536"/>
                  </a:lnTo>
                  <a:lnTo>
                    <a:pt x="568847" y="85460"/>
                  </a:lnTo>
                  <a:lnTo>
                    <a:pt x="527181" y="105524"/>
                  </a:lnTo>
                  <a:lnTo>
                    <a:pt x="486261" y="127738"/>
                  </a:lnTo>
                  <a:lnTo>
                    <a:pt x="446161" y="152111"/>
                  </a:lnTo>
                  <a:lnTo>
                    <a:pt x="406954" y="178654"/>
                  </a:lnTo>
                  <a:lnTo>
                    <a:pt x="368714" y="207375"/>
                  </a:lnTo>
                  <a:close/>
                </a:path>
              </a:pathLst>
            </a:custGeom>
            <a:ln w="1664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83088" y="0"/>
              <a:ext cx="14921230" cy="11308715"/>
            </a:xfrm>
            <a:custGeom>
              <a:avLst/>
              <a:gdLst/>
              <a:ahLst/>
              <a:cxnLst/>
              <a:rect l="l" t="t" r="r" b="b"/>
              <a:pathLst>
                <a:path w="14921230" h="11308715">
                  <a:moveTo>
                    <a:pt x="14921011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4921011" y="11308556"/>
                  </a:lnTo>
                  <a:lnTo>
                    <a:pt x="14921011" y="0"/>
                  </a:lnTo>
                  <a:close/>
                </a:path>
              </a:pathLst>
            </a:custGeom>
            <a:solidFill>
              <a:srgbClr val="5D5D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29479" y="6050756"/>
              <a:ext cx="3258185" cy="5257800"/>
            </a:xfrm>
            <a:custGeom>
              <a:avLst/>
              <a:gdLst/>
              <a:ahLst/>
              <a:cxnLst/>
              <a:rect l="l" t="t" r="r" b="b"/>
              <a:pathLst>
                <a:path w="3258185" h="5257800">
                  <a:moveTo>
                    <a:pt x="2473126" y="0"/>
                  </a:moveTo>
                  <a:lnTo>
                    <a:pt x="2335203" y="0"/>
                  </a:lnTo>
                  <a:lnTo>
                    <a:pt x="2288651" y="12700"/>
                  </a:lnTo>
                  <a:lnTo>
                    <a:pt x="2242026" y="12700"/>
                  </a:lnTo>
                  <a:lnTo>
                    <a:pt x="2195459" y="25400"/>
                  </a:lnTo>
                  <a:lnTo>
                    <a:pt x="2179778" y="38100"/>
                  </a:lnTo>
                  <a:lnTo>
                    <a:pt x="2149023" y="38100"/>
                  </a:lnTo>
                  <a:lnTo>
                    <a:pt x="2133932" y="50800"/>
                  </a:lnTo>
                  <a:lnTo>
                    <a:pt x="2089401" y="63500"/>
                  </a:lnTo>
                  <a:lnTo>
                    <a:pt x="2046801" y="88900"/>
                  </a:lnTo>
                  <a:lnTo>
                    <a:pt x="2006209" y="114300"/>
                  </a:lnTo>
                  <a:lnTo>
                    <a:pt x="1967702" y="139700"/>
                  </a:lnTo>
                  <a:lnTo>
                    <a:pt x="1931358" y="177800"/>
                  </a:lnTo>
                  <a:lnTo>
                    <a:pt x="1897254" y="203200"/>
                  </a:lnTo>
                  <a:lnTo>
                    <a:pt x="1865466" y="241300"/>
                  </a:lnTo>
                  <a:lnTo>
                    <a:pt x="1836074" y="279400"/>
                  </a:lnTo>
                  <a:lnTo>
                    <a:pt x="1809154" y="317500"/>
                  </a:lnTo>
                  <a:lnTo>
                    <a:pt x="1784783" y="355600"/>
                  </a:lnTo>
                  <a:lnTo>
                    <a:pt x="1763038" y="393700"/>
                  </a:lnTo>
                  <a:lnTo>
                    <a:pt x="1743998" y="431800"/>
                  </a:lnTo>
                  <a:lnTo>
                    <a:pt x="1727740" y="482600"/>
                  </a:lnTo>
                  <a:lnTo>
                    <a:pt x="1714340" y="520700"/>
                  </a:lnTo>
                  <a:lnTo>
                    <a:pt x="1703877" y="571500"/>
                  </a:lnTo>
                  <a:lnTo>
                    <a:pt x="1696427" y="609600"/>
                  </a:lnTo>
                  <a:lnTo>
                    <a:pt x="1692068" y="660400"/>
                  </a:lnTo>
                  <a:lnTo>
                    <a:pt x="1690878" y="711200"/>
                  </a:lnTo>
                  <a:lnTo>
                    <a:pt x="1692933" y="762000"/>
                  </a:lnTo>
                  <a:lnTo>
                    <a:pt x="1698312" y="800100"/>
                  </a:lnTo>
                  <a:lnTo>
                    <a:pt x="1707091" y="850900"/>
                  </a:lnTo>
                  <a:lnTo>
                    <a:pt x="1719347" y="901700"/>
                  </a:lnTo>
                  <a:lnTo>
                    <a:pt x="1734608" y="952500"/>
                  </a:lnTo>
                  <a:lnTo>
                    <a:pt x="1748937" y="1003300"/>
                  </a:lnTo>
                  <a:lnTo>
                    <a:pt x="1762335" y="1066800"/>
                  </a:lnTo>
                  <a:lnTo>
                    <a:pt x="1774803" y="1117600"/>
                  </a:lnTo>
                  <a:lnTo>
                    <a:pt x="1786341" y="1168400"/>
                  </a:lnTo>
                  <a:lnTo>
                    <a:pt x="1796948" y="1219200"/>
                  </a:lnTo>
                  <a:lnTo>
                    <a:pt x="1806625" y="1270000"/>
                  </a:lnTo>
                  <a:lnTo>
                    <a:pt x="1815372" y="1320800"/>
                  </a:lnTo>
                  <a:lnTo>
                    <a:pt x="1823190" y="1371600"/>
                  </a:lnTo>
                  <a:lnTo>
                    <a:pt x="1830078" y="1422400"/>
                  </a:lnTo>
                  <a:lnTo>
                    <a:pt x="1836036" y="1473200"/>
                  </a:lnTo>
                  <a:lnTo>
                    <a:pt x="1841065" y="1524000"/>
                  </a:lnTo>
                  <a:lnTo>
                    <a:pt x="1845165" y="1574800"/>
                  </a:lnTo>
                  <a:lnTo>
                    <a:pt x="1848336" y="1625600"/>
                  </a:lnTo>
                  <a:lnTo>
                    <a:pt x="1850579" y="1676400"/>
                  </a:lnTo>
                  <a:lnTo>
                    <a:pt x="1851893" y="1727200"/>
                  </a:lnTo>
                  <a:lnTo>
                    <a:pt x="1852278" y="1778000"/>
                  </a:lnTo>
                  <a:lnTo>
                    <a:pt x="1851735" y="1816100"/>
                  </a:lnTo>
                  <a:lnTo>
                    <a:pt x="1850264" y="1866900"/>
                  </a:lnTo>
                  <a:lnTo>
                    <a:pt x="1847866" y="1917700"/>
                  </a:lnTo>
                  <a:lnTo>
                    <a:pt x="1844539" y="1968500"/>
                  </a:lnTo>
                  <a:lnTo>
                    <a:pt x="1840285" y="2006600"/>
                  </a:lnTo>
                  <a:lnTo>
                    <a:pt x="1835104" y="2057400"/>
                  </a:lnTo>
                  <a:lnTo>
                    <a:pt x="1828995" y="2108200"/>
                  </a:lnTo>
                  <a:lnTo>
                    <a:pt x="1821959" y="2146300"/>
                  </a:lnTo>
                  <a:lnTo>
                    <a:pt x="1813997" y="2197100"/>
                  </a:lnTo>
                  <a:lnTo>
                    <a:pt x="1805108" y="2247900"/>
                  </a:lnTo>
                  <a:lnTo>
                    <a:pt x="1795292" y="2286000"/>
                  </a:lnTo>
                  <a:lnTo>
                    <a:pt x="1784550" y="2336800"/>
                  </a:lnTo>
                  <a:lnTo>
                    <a:pt x="1772881" y="2374900"/>
                  </a:lnTo>
                  <a:lnTo>
                    <a:pt x="1760287" y="2425700"/>
                  </a:lnTo>
                  <a:lnTo>
                    <a:pt x="1746767" y="2463800"/>
                  </a:lnTo>
                  <a:lnTo>
                    <a:pt x="1732321" y="2514600"/>
                  </a:lnTo>
                  <a:lnTo>
                    <a:pt x="1716949" y="2552700"/>
                  </a:lnTo>
                  <a:lnTo>
                    <a:pt x="1700653" y="2603500"/>
                  </a:lnTo>
                  <a:lnTo>
                    <a:pt x="1683431" y="2641600"/>
                  </a:lnTo>
                  <a:lnTo>
                    <a:pt x="1665284" y="2679700"/>
                  </a:lnTo>
                  <a:lnTo>
                    <a:pt x="1646212" y="2730500"/>
                  </a:lnTo>
                  <a:lnTo>
                    <a:pt x="1626215" y="2768600"/>
                  </a:lnTo>
                  <a:lnTo>
                    <a:pt x="1605294" y="2806700"/>
                  </a:lnTo>
                  <a:lnTo>
                    <a:pt x="1583449" y="2844800"/>
                  </a:lnTo>
                  <a:lnTo>
                    <a:pt x="1560680" y="2895600"/>
                  </a:lnTo>
                  <a:lnTo>
                    <a:pt x="1536986" y="2933700"/>
                  </a:lnTo>
                  <a:lnTo>
                    <a:pt x="1512369" y="2971800"/>
                  </a:lnTo>
                  <a:lnTo>
                    <a:pt x="1486828" y="3009900"/>
                  </a:lnTo>
                  <a:lnTo>
                    <a:pt x="1460364" y="3048000"/>
                  </a:lnTo>
                  <a:lnTo>
                    <a:pt x="1432976" y="3086100"/>
                  </a:lnTo>
                  <a:lnTo>
                    <a:pt x="1404665" y="3124200"/>
                  </a:lnTo>
                  <a:lnTo>
                    <a:pt x="1375432" y="3162300"/>
                  </a:lnTo>
                  <a:lnTo>
                    <a:pt x="1345275" y="3200400"/>
                  </a:lnTo>
                  <a:lnTo>
                    <a:pt x="1294199" y="3263900"/>
                  </a:lnTo>
                  <a:lnTo>
                    <a:pt x="1242313" y="3327400"/>
                  </a:lnTo>
                  <a:lnTo>
                    <a:pt x="1031817" y="3530600"/>
                  </a:lnTo>
                  <a:lnTo>
                    <a:pt x="979738" y="3568700"/>
                  </a:lnTo>
                  <a:lnTo>
                    <a:pt x="928391" y="3619500"/>
                  </a:lnTo>
                  <a:lnTo>
                    <a:pt x="878032" y="3657600"/>
                  </a:lnTo>
                  <a:lnTo>
                    <a:pt x="828918" y="3695700"/>
                  </a:lnTo>
                  <a:lnTo>
                    <a:pt x="781306" y="3721100"/>
                  </a:lnTo>
                  <a:lnTo>
                    <a:pt x="735453" y="3759200"/>
                  </a:lnTo>
                  <a:lnTo>
                    <a:pt x="691616" y="3784600"/>
                  </a:lnTo>
                  <a:lnTo>
                    <a:pt x="650051" y="3810000"/>
                  </a:lnTo>
                  <a:lnTo>
                    <a:pt x="611015" y="3835400"/>
                  </a:lnTo>
                  <a:lnTo>
                    <a:pt x="574764" y="3860800"/>
                  </a:lnTo>
                  <a:lnTo>
                    <a:pt x="541557" y="3886200"/>
                  </a:lnTo>
                  <a:lnTo>
                    <a:pt x="511649" y="3898900"/>
                  </a:lnTo>
                  <a:lnTo>
                    <a:pt x="485297" y="3911600"/>
                  </a:lnTo>
                  <a:lnTo>
                    <a:pt x="462758" y="3924300"/>
                  </a:lnTo>
                  <a:lnTo>
                    <a:pt x="444289" y="3937000"/>
                  </a:lnTo>
                  <a:lnTo>
                    <a:pt x="430147" y="3937000"/>
                  </a:lnTo>
                  <a:lnTo>
                    <a:pt x="420588" y="3949700"/>
                  </a:lnTo>
                  <a:lnTo>
                    <a:pt x="415869" y="3949700"/>
                  </a:lnTo>
                  <a:lnTo>
                    <a:pt x="372840" y="3962400"/>
                  </a:lnTo>
                  <a:lnTo>
                    <a:pt x="331872" y="3987800"/>
                  </a:lnTo>
                  <a:lnTo>
                    <a:pt x="293018" y="4013200"/>
                  </a:lnTo>
                  <a:lnTo>
                    <a:pt x="256331" y="4051300"/>
                  </a:lnTo>
                  <a:lnTo>
                    <a:pt x="221864" y="4076700"/>
                  </a:lnTo>
                  <a:lnTo>
                    <a:pt x="189671" y="4114800"/>
                  </a:lnTo>
                  <a:lnTo>
                    <a:pt x="159804" y="4140200"/>
                  </a:lnTo>
                  <a:lnTo>
                    <a:pt x="132317" y="4178300"/>
                  </a:lnTo>
                  <a:lnTo>
                    <a:pt x="107263" y="4216400"/>
                  </a:lnTo>
                  <a:lnTo>
                    <a:pt x="84694" y="4254500"/>
                  </a:lnTo>
                  <a:lnTo>
                    <a:pt x="64664" y="4292600"/>
                  </a:lnTo>
                  <a:lnTo>
                    <a:pt x="47225" y="4330700"/>
                  </a:lnTo>
                  <a:lnTo>
                    <a:pt x="32432" y="4381500"/>
                  </a:lnTo>
                  <a:lnTo>
                    <a:pt x="20337" y="4419600"/>
                  </a:lnTo>
                  <a:lnTo>
                    <a:pt x="10993" y="4470400"/>
                  </a:lnTo>
                  <a:lnTo>
                    <a:pt x="4454" y="4508500"/>
                  </a:lnTo>
                  <a:lnTo>
                    <a:pt x="771" y="4559300"/>
                  </a:lnTo>
                  <a:lnTo>
                    <a:pt x="0" y="4597400"/>
                  </a:lnTo>
                  <a:lnTo>
                    <a:pt x="2191" y="4648200"/>
                  </a:lnTo>
                  <a:lnTo>
                    <a:pt x="7399" y="4686300"/>
                  </a:lnTo>
                  <a:lnTo>
                    <a:pt x="15677" y="4737100"/>
                  </a:lnTo>
                  <a:lnTo>
                    <a:pt x="27078" y="4787900"/>
                  </a:lnTo>
                  <a:lnTo>
                    <a:pt x="41655" y="4826000"/>
                  </a:lnTo>
                  <a:lnTo>
                    <a:pt x="59461" y="4876800"/>
                  </a:lnTo>
                  <a:lnTo>
                    <a:pt x="80287" y="4914900"/>
                  </a:lnTo>
                  <a:lnTo>
                    <a:pt x="103675" y="4953000"/>
                  </a:lnTo>
                  <a:lnTo>
                    <a:pt x="129485" y="5003800"/>
                  </a:lnTo>
                  <a:lnTo>
                    <a:pt x="157579" y="5029200"/>
                  </a:lnTo>
                  <a:lnTo>
                    <a:pt x="187815" y="5067300"/>
                  </a:lnTo>
                  <a:lnTo>
                    <a:pt x="220056" y="5105400"/>
                  </a:lnTo>
                  <a:lnTo>
                    <a:pt x="254163" y="5130800"/>
                  </a:lnTo>
                  <a:lnTo>
                    <a:pt x="289995" y="5156200"/>
                  </a:lnTo>
                  <a:lnTo>
                    <a:pt x="327413" y="5181600"/>
                  </a:lnTo>
                  <a:lnTo>
                    <a:pt x="366279" y="5207000"/>
                  </a:lnTo>
                  <a:lnTo>
                    <a:pt x="406453" y="5232400"/>
                  </a:lnTo>
                  <a:lnTo>
                    <a:pt x="490168" y="5257800"/>
                  </a:lnTo>
                  <a:lnTo>
                    <a:pt x="939871" y="5257800"/>
                  </a:lnTo>
                  <a:lnTo>
                    <a:pt x="984375" y="5232400"/>
                  </a:lnTo>
                  <a:lnTo>
                    <a:pt x="1003345" y="5232400"/>
                  </a:lnTo>
                  <a:lnTo>
                    <a:pt x="1016998" y="5219700"/>
                  </a:lnTo>
                  <a:lnTo>
                    <a:pt x="1033303" y="5219700"/>
                  </a:lnTo>
                  <a:lnTo>
                    <a:pt x="1052167" y="5207000"/>
                  </a:lnTo>
                  <a:lnTo>
                    <a:pt x="1097189" y="5181600"/>
                  </a:lnTo>
                  <a:lnTo>
                    <a:pt x="1151306" y="5156200"/>
                  </a:lnTo>
                  <a:lnTo>
                    <a:pt x="1181539" y="5143500"/>
                  </a:lnTo>
                  <a:lnTo>
                    <a:pt x="1213761" y="5118100"/>
                  </a:lnTo>
                  <a:lnTo>
                    <a:pt x="1247879" y="5105400"/>
                  </a:lnTo>
                  <a:lnTo>
                    <a:pt x="1283797" y="5080000"/>
                  </a:lnTo>
                  <a:lnTo>
                    <a:pt x="1321421" y="5054600"/>
                  </a:lnTo>
                  <a:lnTo>
                    <a:pt x="1360656" y="5029200"/>
                  </a:lnTo>
                  <a:lnTo>
                    <a:pt x="1401408" y="5003800"/>
                  </a:lnTo>
                  <a:lnTo>
                    <a:pt x="1443582" y="4978400"/>
                  </a:lnTo>
                  <a:lnTo>
                    <a:pt x="1487082" y="4953000"/>
                  </a:lnTo>
                  <a:lnTo>
                    <a:pt x="1531815" y="4927600"/>
                  </a:lnTo>
                  <a:lnTo>
                    <a:pt x="1577686" y="4889500"/>
                  </a:lnTo>
                  <a:lnTo>
                    <a:pt x="1624600" y="4851400"/>
                  </a:lnTo>
                  <a:lnTo>
                    <a:pt x="1672462" y="4826000"/>
                  </a:lnTo>
                  <a:lnTo>
                    <a:pt x="1721179" y="4787900"/>
                  </a:lnTo>
                  <a:lnTo>
                    <a:pt x="1770654" y="4749800"/>
                  </a:lnTo>
                  <a:lnTo>
                    <a:pt x="1820794" y="4711700"/>
                  </a:lnTo>
                  <a:lnTo>
                    <a:pt x="1871503" y="4660900"/>
                  </a:lnTo>
                  <a:lnTo>
                    <a:pt x="1922688" y="4622800"/>
                  </a:lnTo>
                  <a:lnTo>
                    <a:pt x="1974253" y="4572000"/>
                  </a:lnTo>
                  <a:lnTo>
                    <a:pt x="2026103" y="4533900"/>
                  </a:lnTo>
                  <a:lnTo>
                    <a:pt x="2182423" y="4381500"/>
                  </a:lnTo>
                  <a:lnTo>
                    <a:pt x="2234470" y="4318000"/>
                  </a:lnTo>
                  <a:lnTo>
                    <a:pt x="2286330" y="4267200"/>
                  </a:lnTo>
                  <a:lnTo>
                    <a:pt x="2337907" y="4203700"/>
                  </a:lnTo>
                  <a:lnTo>
                    <a:pt x="2389107" y="4152900"/>
                  </a:lnTo>
                  <a:lnTo>
                    <a:pt x="2433294" y="4102100"/>
                  </a:lnTo>
                  <a:lnTo>
                    <a:pt x="2455364" y="4064000"/>
                  </a:lnTo>
                  <a:lnTo>
                    <a:pt x="2521326" y="3987800"/>
                  </a:lnTo>
                  <a:lnTo>
                    <a:pt x="2543186" y="3949700"/>
                  </a:lnTo>
                  <a:lnTo>
                    <a:pt x="2586640" y="3898900"/>
                  </a:lnTo>
                  <a:lnTo>
                    <a:pt x="2608207" y="3860800"/>
                  </a:lnTo>
                  <a:lnTo>
                    <a:pt x="2629649" y="3835400"/>
                  </a:lnTo>
                  <a:lnTo>
                    <a:pt x="2650955" y="3797300"/>
                  </a:lnTo>
                  <a:lnTo>
                    <a:pt x="2672111" y="3771900"/>
                  </a:lnTo>
                  <a:lnTo>
                    <a:pt x="2693104" y="3733800"/>
                  </a:lnTo>
                  <a:lnTo>
                    <a:pt x="2713921" y="3708400"/>
                  </a:lnTo>
                  <a:lnTo>
                    <a:pt x="2734549" y="3670300"/>
                  </a:lnTo>
                  <a:lnTo>
                    <a:pt x="2754975" y="3632200"/>
                  </a:lnTo>
                  <a:lnTo>
                    <a:pt x="2775186" y="3594100"/>
                  </a:lnTo>
                  <a:lnTo>
                    <a:pt x="2795169" y="3568700"/>
                  </a:lnTo>
                  <a:lnTo>
                    <a:pt x="2814911" y="3530600"/>
                  </a:lnTo>
                  <a:lnTo>
                    <a:pt x="2834399" y="3492500"/>
                  </a:lnTo>
                  <a:lnTo>
                    <a:pt x="2853620" y="3454400"/>
                  </a:lnTo>
                  <a:lnTo>
                    <a:pt x="2872561" y="3416300"/>
                  </a:lnTo>
                  <a:lnTo>
                    <a:pt x="2891208" y="3378200"/>
                  </a:lnTo>
                  <a:lnTo>
                    <a:pt x="2909550" y="3340100"/>
                  </a:lnTo>
                  <a:lnTo>
                    <a:pt x="2927572" y="3302000"/>
                  </a:lnTo>
                  <a:lnTo>
                    <a:pt x="2945263" y="3263900"/>
                  </a:lnTo>
                  <a:lnTo>
                    <a:pt x="2962608" y="3225800"/>
                  </a:lnTo>
                  <a:lnTo>
                    <a:pt x="2979595" y="3187700"/>
                  </a:lnTo>
                  <a:lnTo>
                    <a:pt x="2996211" y="3149600"/>
                  </a:lnTo>
                  <a:lnTo>
                    <a:pt x="3012443" y="3111500"/>
                  </a:lnTo>
                  <a:lnTo>
                    <a:pt x="3028278" y="3060700"/>
                  </a:lnTo>
                  <a:lnTo>
                    <a:pt x="3043702" y="3022600"/>
                  </a:lnTo>
                  <a:lnTo>
                    <a:pt x="3058704" y="2984500"/>
                  </a:lnTo>
                  <a:lnTo>
                    <a:pt x="3073269" y="2933700"/>
                  </a:lnTo>
                  <a:lnTo>
                    <a:pt x="3087385" y="2895600"/>
                  </a:lnTo>
                  <a:lnTo>
                    <a:pt x="3101039" y="2857500"/>
                  </a:lnTo>
                  <a:lnTo>
                    <a:pt x="3114218" y="2806700"/>
                  </a:lnTo>
                  <a:lnTo>
                    <a:pt x="3126908" y="2768600"/>
                  </a:lnTo>
                  <a:lnTo>
                    <a:pt x="3139097" y="2717800"/>
                  </a:lnTo>
                  <a:lnTo>
                    <a:pt x="3150772" y="2667000"/>
                  </a:lnTo>
                  <a:lnTo>
                    <a:pt x="3161920" y="2628900"/>
                  </a:lnTo>
                  <a:lnTo>
                    <a:pt x="3172527" y="2578100"/>
                  </a:lnTo>
                  <a:lnTo>
                    <a:pt x="3182582" y="2527300"/>
                  </a:lnTo>
                  <a:lnTo>
                    <a:pt x="3192070" y="2489200"/>
                  </a:lnTo>
                  <a:lnTo>
                    <a:pt x="3200978" y="2438400"/>
                  </a:lnTo>
                  <a:lnTo>
                    <a:pt x="3209295" y="2387600"/>
                  </a:lnTo>
                  <a:lnTo>
                    <a:pt x="3217006" y="2336800"/>
                  </a:lnTo>
                  <a:lnTo>
                    <a:pt x="3224098" y="2286000"/>
                  </a:lnTo>
                  <a:lnTo>
                    <a:pt x="3230560" y="2235200"/>
                  </a:lnTo>
                  <a:lnTo>
                    <a:pt x="3236377" y="2184400"/>
                  </a:lnTo>
                  <a:lnTo>
                    <a:pt x="3241537" y="2133600"/>
                  </a:lnTo>
                  <a:lnTo>
                    <a:pt x="3246026" y="2082800"/>
                  </a:lnTo>
                  <a:lnTo>
                    <a:pt x="3249832" y="2032000"/>
                  </a:lnTo>
                  <a:lnTo>
                    <a:pt x="3252942" y="1981200"/>
                  </a:lnTo>
                  <a:lnTo>
                    <a:pt x="3255342" y="1930400"/>
                  </a:lnTo>
                  <a:lnTo>
                    <a:pt x="3257020" y="1879600"/>
                  </a:lnTo>
                  <a:lnTo>
                    <a:pt x="3257963" y="1816100"/>
                  </a:lnTo>
                  <a:lnTo>
                    <a:pt x="3258157" y="1765300"/>
                  </a:lnTo>
                  <a:lnTo>
                    <a:pt x="3257589" y="1714500"/>
                  </a:lnTo>
                  <a:lnTo>
                    <a:pt x="3256248" y="1663700"/>
                  </a:lnTo>
                  <a:lnTo>
                    <a:pt x="3254119" y="1600200"/>
                  </a:lnTo>
                  <a:lnTo>
                    <a:pt x="3251189" y="1549400"/>
                  </a:lnTo>
                  <a:lnTo>
                    <a:pt x="3247446" y="1485900"/>
                  </a:lnTo>
                  <a:lnTo>
                    <a:pt x="3242876" y="1435100"/>
                  </a:lnTo>
                  <a:lnTo>
                    <a:pt x="3237467" y="1371600"/>
                  </a:lnTo>
                  <a:lnTo>
                    <a:pt x="3231206" y="1308100"/>
                  </a:lnTo>
                  <a:lnTo>
                    <a:pt x="3224079" y="1257300"/>
                  </a:lnTo>
                  <a:lnTo>
                    <a:pt x="3216073" y="1193800"/>
                  </a:lnTo>
                  <a:lnTo>
                    <a:pt x="3207177" y="1130300"/>
                  </a:lnTo>
                  <a:lnTo>
                    <a:pt x="3197375" y="1079500"/>
                  </a:lnTo>
                  <a:lnTo>
                    <a:pt x="3186656" y="1016000"/>
                  </a:lnTo>
                  <a:lnTo>
                    <a:pt x="3175006" y="952500"/>
                  </a:lnTo>
                  <a:lnTo>
                    <a:pt x="3162413" y="889000"/>
                  </a:lnTo>
                  <a:lnTo>
                    <a:pt x="3148864" y="825500"/>
                  </a:lnTo>
                  <a:lnTo>
                    <a:pt x="3134344" y="762000"/>
                  </a:lnTo>
                  <a:lnTo>
                    <a:pt x="3118843" y="698500"/>
                  </a:lnTo>
                  <a:lnTo>
                    <a:pt x="3102345" y="635000"/>
                  </a:lnTo>
                  <a:lnTo>
                    <a:pt x="3084839" y="571500"/>
                  </a:lnTo>
                  <a:lnTo>
                    <a:pt x="3066312" y="508000"/>
                  </a:lnTo>
                  <a:lnTo>
                    <a:pt x="3051246" y="457200"/>
                  </a:lnTo>
                  <a:lnTo>
                    <a:pt x="3033385" y="419100"/>
                  </a:lnTo>
                  <a:lnTo>
                    <a:pt x="3012856" y="381000"/>
                  </a:lnTo>
                  <a:lnTo>
                    <a:pt x="2989791" y="330200"/>
                  </a:lnTo>
                  <a:lnTo>
                    <a:pt x="2964318" y="292100"/>
                  </a:lnTo>
                  <a:lnTo>
                    <a:pt x="2936568" y="254000"/>
                  </a:lnTo>
                  <a:lnTo>
                    <a:pt x="2906670" y="228600"/>
                  </a:lnTo>
                  <a:lnTo>
                    <a:pt x="2874754" y="190500"/>
                  </a:lnTo>
                  <a:lnTo>
                    <a:pt x="2840949" y="165100"/>
                  </a:lnTo>
                  <a:lnTo>
                    <a:pt x="2805386" y="139700"/>
                  </a:lnTo>
                  <a:lnTo>
                    <a:pt x="2768193" y="114300"/>
                  </a:lnTo>
                  <a:lnTo>
                    <a:pt x="2729501" y="88900"/>
                  </a:lnTo>
                  <a:lnTo>
                    <a:pt x="2689440" y="63500"/>
                  </a:lnTo>
                  <a:lnTo>
                    <a:pt x="2605726" y="38100"/>
                  </a:lnTo>
                  <a:lnTo>
                    <a:pt x="24731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22389" y="10049233"/>
              <a:ext cx="1127760" cy="1157605"/>
            </a:xfrm>
            <a:custGeom>
              <a:avLst/>
              <a:gdLst/>
              <a:ahLst/>
              <a:cxnLst/>
              <a:rect l="l" t="t" r="r" b="b"/>
              <a:pathLst>
                <a:path w="1127760" h="1157604">
                  <a:moveTo>
                    <a:pt x="590515" y="0"/>
                  </a:moveTo>
                  <a:lnTo>
                    <a:pt x="546035" y="191"/>
                  </a:lnTo>
                  <a:lnTo>
                    <a:pt x="502042" y="3961"/>
                  </a:lnTo>
                  <a:lnTo>
                    <a:pt x="458717" y="11205"/>
                  </a:lnTo>
                  <a:lnTo>
                    <a:pt x="416240" y="21822"/>
                  </a:lnTo>
                  <a:lnTo>
                    <a:pt x="374792" y="35708"/>
                  </a:lnTo>
                  <a:lnTo>
                    <a:pt x="334554" y="52763"/>
                  </a:lnTo>
                  <a:lnTo>
                    <a:pt x="295705" y="72882"/>
                  </a:lnTo>
                  <a:lnTo>
                    <a:pt x="258428" y="95964"/>
                  </a:lnTo>
                  <a:lnTo>
                    <a:pt x="222902" y="121906"/>
                  </a:lnTo>
                  <a:lnTo>
                    <a:pt x="189307" y="150606"/>
                  </a:lnTo>
                  <a:lnTo>
                    <a:pt x="157826" y="181961"/>
                  </a:lnTo>
                  <a:lnTo>
                    <a:pt x="128637" y="215869"/>
                  </a:lnTo>
                  <a:lnTo>
                    <a:pt x="101922" y="252227"/>
                  </a:lnTo>
                  <a:lnTo>
                    <a:pt x="77861" y="290932"/>
                  </a:lnTo>
                  <a:lnTo>
                    <a:pt x="56634" y="331883"/>
                  </a:lnTo>
                  <a:lnTo>
                    <a:pt x="38424" y="374977"/>
                  </a:lnTo>
                  <a:lnTo>
                    <a:pt x="23409" y="420111"/>
                  </a:lnTo>
                  <a:lnTo>
                    <a:pt x="11977" y="466296"/>
                  </a:lnTo>
                  <a:lnTo>
                    <a:pt x="4330" y="512489"/>
                  </a:lnTo>
                  <a:lnTo>
                    <a:pt x="370" y="558504"/>
                  </a:lnTo>
                  <a:lnTo>
                    <a:pt x="0" y="604159"/>
                  </a:lnTo>
                  <a:lnTo>
                    <a:pt x="3121" y="649270"/>
                  </a:lnTo>
                  <a:lnTo>
                    <a:pt x="9637" y="693651"/>
                  </a:lnTo>
                  <a:lnTo>
                    <a:pt x="19449" y="737119"/>
                  </a:lnTo>
                  <a:lnTo>
                    <a:pt x="32461" y="779490"/>
                  </a:lnTo>
                  <a:lnTo>
                    <a:pt x="48574" y="820580"/>
                  </a:lnTo>
                  <a:lnTo>
                    <a:pt x="67691" y="860205"/>
                  </a:lnTo>
                  <a:lnTo>
                    <a:pt x="89715" y="898180"/>
                  </a:lnTo>
                  <a:lnTo>
                    <a:pt x="114547" y="934322"/>
                  </a:lnTo>
                  <a:lnTo>
                    <a:pt x="142091" y="968447"/>
                  </a:lnTo>
                  <a:lnTo>
                    <a:pt x="172248" y="1000370"/>
                  </a:lnTo>
                  <a:lnTo>
                    <a:pt x="204921" y="1029907"/>
                  </a:lnTo>
                  <a:lnTo>
                    <a:pt x="240013" y="1056875"/>
                  </a:lnTo>
                  <a:lnTo>
                    <a:pt x="277425" y="1081089"/>
                  </a:lnTo>
                  <a:lnTo>
                    <a:pt x="317061" y="1102365"/>
                  </a:lnTo>
                  <a:lnTo>
                    <a:pt x="358823" y="1120519"/>
                  </a:lnTo>
                  <a:lnTo>
                    <a:pt x="402612" y="1135367"/>
                  </a:lnTo>
                  <a:lnTo>
                    <a:pt x="447470" y="1146524"/>
                  </a:lnTo>
                  <a:lnTo>
                    <a:pt x="492383" y="1153796"/>
                  </a:lnTo>
                  <a:lnTo>
                    <a:pt x="537170" y="1157285"/>
                  </a:lnTo>
                  <a:lnTo>
                    <a:pt x="581650" y="1157094"/>
                  </a:lnTo>
                  <a:lnTo>
                    <a:pt x="625643" y="1153326"/>
                  </a:lnTo>
                  <a:lnTo>
                    <a:pt x="668968" y="1146082"/>
                  </a:lnTo>
                  <a:lnTo>
                    <a:pt x="711445" y="1135466"/>
                  </a:lnTo>
                  <a:lnTo>
                    <a:pt x="752893" y="1121580"/>
                  </a:lnTo>
                  <a:lnTo>
                    <a:pt x="793132" y="1104526"/>
                  </a:lnTo>
                  <a:lnTo>
                    <a:pt x="831980" y="1084408"/>
                  </a:lnTo>
                  <a:lnTo>
                    <a:pt x="869257" y="1061326"/>
                  </a:lnTo>
                  <a:lnTo>
                    <a:pt x="904783" y="1035384"/>
                  </a:lnTo>
                  <a:lnTo>
                    <a:pt x="938378" y="1006684"/>
                  </a:lnTo>
                  <a:lnTo>
                    <a:pt x="969860" y="975330"/>
                  </a:lnTo>
                  <a:lnTo>
                    <a:pt x="999048" y="941422"/>
                  </a:lnTo>
                  <a:lnTo>
                    <a:pt x="1025764" y="905064"/>
                  </a:lnTo>
                  <a:lnTo>
                    <a:pt x="1049825" y="866359"/>
                  </a:lnTo>
                  <a:lnTo>
                    <a:pt x="1071051" y="825408"/>
                  </a:lnTo>
                  <a:lnTo>
                    <a:pt x="1089262" y="782314"/>
                  </a:lnTo>
                  <a:lnTo>
                    <a:pt x="1104276" y="737180"/>
                  </a:lnTo>
                  <a:lnTo>
                    <a:pt x="1115708" y="690993"/>
                  </a:lnTo>
                  <a:lnTo>
                    <a:pt x="1123355" y="644799"/>
                  </a:lnTo>
                  <a:lnTo>
                    <a:pt x="1127315" y="598782"/>
                  </a:lnTo>
                  <a:lnTo>
                    <a:pt x="1127686" y="553126"/>
                  </a:lnTo>
                  <a:lnTo>
                    <a:pt x="1124564" y="508015"/>
                  </a:lnTo>
                  <a:lnTo>
                    <a:pt x="1118048" y="463633"/>
                  </a:lnTo>
                  <a:lnTo>
                    <a:pt x="1108236" y="420164"/>
                  </a:lnTo>
                  <a:lnTo>
                    <a:pt x="1095224" y="377792"/>
                  </a:lnTo>
                  <a:lnTo>
                    <a:pt x="1079111" y="336702"/>
                  </a:lnTo>
                  <a:lnTo>
                    <a:pt x="1059994" y="297077"/>
                  </a:lnTo>
                  <a:lnTo>
                    <a:pt x="1037970" y="259101"/>
                  </a:lnTo>
                  <a:lnTo>
                    <a:pt x="1013138" y="222959"/>
                  </a:lnTo>
                  <a:lnTo>
                    <a:pt x="985594" y="188834"/>
                  </a:lnTo>
                  <a:lnTo>
                    <a:pt x="955437" y="156911"/>
                  </a:lnTo>
                  <a:lnTo>
                    <a:pt x="922764" y="127373"/>
                  </a:lnTo>
                  <a:lnTo>
                    <a:pt x="887672" y="100406"/>
                  </a:lnTo>
                  <a:lnTo>
                    <a:pt x="850260" y="76192"/>
                  </a:lnTo>
                  <a:lnTo>
                    <a:pt x="810624" y="54916"/>
                  </a:lnTo>
                  <a:lnTo>
                    <a:pt x="768863" y="36762"/>
                  </a:lnTo>
                  <a:lnTo>
                    <a:pt x="725073" y="21914"/>
                  </a:lnTo>
                  <a:lnTo>
                    <a:pt x="680215" y="10758"/>
                  </a:lnTo>
                  <a:lnTo>
                    <a:pt x="635302" y="3488"/>
                  </a:lnTo>
                  <a:lnTo>
                    <a:pt x="5905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4323174"/>
              <a:ext cx="3374390" cy="4814570"/>
            </a:xfrm>
            <a:custGeom>
              <a:avLst/>
              <a:gdLst/>
              <a:ahLst/>
              <a:cxnLst/>
              <a:rect l="l" t="t" r="r" b="b"/>
              <a:pathLst>
                <a:path w="3374390" h="4814570">
                  <a:moveTo>
                    <a:pt x="2683068" y="0"/>
                  </a:moveTo>
                  <a:lnTo>
                    <a:pt x="2636245" y="1023"/>
                  </a:lnTo>
                  <a:lnTo>
                    <a:pt x="2589044" y="5309"/>
                  </a:lnTo>
                  <a:lnTo>
                    <a:pt x="2541588" y="12945"/>
                  </a:lnTo>
                  <a:lnTo>
                    <a:pt x="2488834" y="23859"/>
                  </a:lnTo>
                  <a:lnTo>
                    <a:pt x="2445248" y="33925"/>
                  </a:lnTo>
                  <a:lnTo>
                    <a:pt x="2391141" y="47437"/>
                  </a:lnTo>
                  <a:lnTo>
                    <a:pt x="2327225" y="64677"/>
                  </a:lnTo>
                  <a:lnTo>
                    <a:pt x="2254214" y="85925"/>
                  </a:lnTo>
                  <a:lnTo>
                    <a:pt x="2214520" y="98139"/>
                  </a:lnTo>
                  <a:lnTo>
                    <a:pt x="2172820" y="111461"/>
                  </a:lnTo>
                  <a:lnTo>
                    <a:pt x="2129202" y="125925"/>
                  </a:lnTo>
                  <a:lnTo>
                    <a:pt x="2083757" y="141566"/>
                  </a:lnTo>
                  <a:lnTo>
                    <a:pt x="2036572" y="158419"/>
                  </a:lnTo>
                  <a:lnTo>
                    <a:pt x="1987737" y="176520"/>
                  </a:lnTo>
                  <a:lnTo>
                    <a:pt x="1937342" y="195903"/>
                  </a:lnTo>
                  <a:lnTo>
                    <a:pt x="1885474" y="216604"/>
                  </a:lnTo>
                  <a:lnTo>
                    <a:pt x="1832224" y="238657"/>
                  </a:lnTo>
                  <a:lnTo>
                    <a:pt x="1777681" y="262098"/>
                  </a:lnTo>
                  <a:lnTo>
                    <a:pt x="1721934" y="286962"/>
                  </a:lnTo>
                  <a:lnTo>
                    <a:pt x="1665071" y="313283"/>
                  </a:lnTo>
                  <a:lnTo>
                    <a:pt x="1607182" y="341098"/>
                  </a:lnTo>
                  <a:lnTo>
                    <a:pt x="1548357" y="370440"/>
                  </a:lnTo>
                  <a:lnTo>
                    <a:pt x="1488683" y="401345"/>
                  </a:lnTo>
                  <a:lnTo>
                    <a:pt x="1428252" y="433848"/>
                  </a:lnTo>
                  <a:lnTo>
                    <a:pt x="1367150" y="467985"/>
                  </a:lnTo>
                  <a:lnTo>
                    <a:pt x="1305468" y="503790"/>
                  </a:lnTo>
                  <a:lnTo>
                    <a:pt x="1243295" y="541298"/>
                  </a:lnTo>
                  <a:lnTo>
                    <a:pt x="1180720" y="580544"/>
                  </a:lnTo>
                  <a:lnTo>
                    <a:pt x="1117832" y="621563"/>
                  </a:lnTo>
                  <a:lnTo>
                    <a:pt x="1054720" y="664391"/>
                  </a:lnTo>
                  <a:lnTo>
                    <a:pt x="991474" y="709063"/>
                  </a:lnTo>
                  <a:lnTo>
                    <a:pt x="928182" y="755613"/>
                  </a:lnTo>
                  <a:lnTo>
                    <a:pt x="873118" y="797705"/>
                  </a:lnTo>
                  <a:lnTo>
                    <a:pt x="817711" y="841644"/>
                  </a:lnTo>
                  <a:lnTo>
                    <a:pt x="762060" y="887457"/>
                  </a:lnTo>
                  <a:lnTo>
                    <a:pt x="706267" y="935173"/>
                  </a:lnTo>
                  <a:lnTo>
                    <a:pt x="650432" y="984816"/>
                  </a:lnTo>
                  <a:lnTo>
                    <a:pt x="594656" y="1036416"/>
                  </a:lnTo>
                  <a:lnTo>
                    <a:pt x="566821" y="1062958"/>
                  </a:lnTo>
                  <a:lnTo>
                    <a:pt x="539038" y="1090000"/>
                  </a:lnTo>
                  <a:lnTo>
                    <a:pt x="511321" y="1117543"/>
                  </a:lnTo>
                  <a:lnTo>
                    <a:pt x="483681" y="1145593"/>
                  </a:lnTo>
                  <a:lnTo>
                    <a:pt x="456131" y="1174153"/>
                  </a:lnTo>
                  <a:lnTo>
                    <a:pt x="428684" y="1203225"/>
                  </a:lnTo>
                  <a:lnTo>
                    <a:pt x="401353" y="1232813"/>
                  </a:lnTo>
                  <a:lnTo>
                    <a:pt x="374149" y="1262921"/>
                  </a:lnTo>
                  <a:lnTo>
                    <a:pt x="347085" y="1293552"/>
                  </a:lnTo>
                  <a:lnTo>
                    <a:pt x="320175" y="1324709"/>
                  </a:lnTo>
                  <a:lnTo>
                    <a:pt x="293430" y="1356397"/>
                  </a:lnTo>
                  <a:lnTo>
                    <a:pt x="266863" y="1388617"/>
                  </a:lnTo>
                  <a:lnTo>
                    <a:pt x="240487" y="1421375"/>
                  </a:lnTo>
                  <a:lnTo>
                    <a:pt x="214314" y="1454672"/>
                  </a:lnTo>
                  <a:lnTo>
                    <a:pt x="188357" y="1488513"/>
                  </a:lnTo>
                  <a:lnTo>
                    <a:pt x="162628" y="1522900"/>
                  </a:lnTo>
                  <a:lnTo>
                    <a:pt x="137141" y="1557838"/>
                  </a:lnTo>
                  <a:lnTo>
                    <a:pt x="111907" y="1593329"/>
                  </a:lnTo>
                  <a:lnTo>
                    <a:pt x="86939" y="1629378"/>
                  </a:lnTo>
                  <a:lnTo>
                    <a:pt x="62250" y="1665987"/>
                  </a:lnTo>
                  <a:lnTo>
                    <a:pt x="37852" y="1703160"/>
                  </a:lnTo>
                  <a:lnTo>
                    <a:pt x="13758" y="1740900"/>
                  </a:lnTo>
                  <a:lnTo>
                    <a:pt x="0" y="1763068"/>
                  </a:lnTo>
                  <a:lnTo>
                    <a:pt x="0" y="4797320"/>
                  </a:lnTo>
                  <a:lnTo>
                    <a:pt x="4965" y="4798570"/>
                  </a:lnTo>
                  <a:lnTo>
                    <a:pt x="50641" y="4806889"/>
                  </a:lnTo>
                  <a:lnTo>
                    <a:pt x="97221" y="4812181"/>
                  </a:lnTo>
                  <a:lnTo>
                    <a:pt x="144596" y="4814348"/>
                  </a:lnTo>
                  <a:lnTo>
                    <a:pt x="192654" y="4813291"/>
                  </a:lnTo>
                  <a:lnTo>
                    <a:pt x="241352" y="4808898"/>
                  </a:lnTo>
                  <a:lnTo>
                    <a:pt x="305110" y="4797883"/>
                  </a:lnTo>
                  <a:lnTo>
                    <a:pt x="351608" y="4785913"/>
                  </a:lnTo>
                  <a:lnTo>
                    <a:pt x="396743" y="4770913"/>
                  </a:lnTo>
                  <a:lnTo>
                    <a:pt x="440406" y="4753004"/>
                  </a:lnTo>
                  <a:lnTo>
                    <a:pt x="482490" y="4732308"/>
                  </a:lnTo>
                  <a:lnTo>
                    <a:pt x="522889" y="4708945"/>
                  </a:lnTo>
                  <a:lnTo>
                    <a:pt x="561494" y="4683034"/>
                  </a:lnTo>
                  <a:lnTo>
                    <a:pt x="598200" y="4654697"/>
                  </a:lnTo>
                  <a:lnTo>
                    <a:pt x="632898" y="4624054"/>
                  </a:lnTo>
                  <a:lnTo>
                    <a:pt x="665481" y="4591226"/>
                  </a:lnTo>
                  <a:lnTo>
                    <a:pt x="695843" y="4556333"/>
                  </a:lnTo>
                  <a:lnTo>
                    <a:pt x="723876" y="4519495"/>
                  </a:lnTo>
                  <a:lnTo>
                    <a:pt x="749473" y="4480834"/>
                  </a:lnTo>
                  <a:lnTo>
                    <a:pt x="772526" y="4440469"/>
                  </a:lnTo>
                  <a:lnTo>
                    <a:pt x="792929" y="4398522"/>
                  </a:lnTo>
                  <a:lnTo>
                    <a:pt x="810574" y="4355112"/>
                  </a:lnTo>
                  <a:lnTo>
                    <a:pt x="825354" y="4310361"/>
                  </a:lnTo>
                  <a:lnTo>
                    <a:pt x="837162" y="4264388"/>
                  </a:lnTo>
                  <a:lnTo>
                    <a:pt x="845891" y="4217315"/>
                  </a:lnTo>
                  <a:lnTo>
                    <a:pt x="851433" y="4169261"/>
                  </a:lnTo>
                  <a:lnTo>
                    <a:pt x="853682" y="4120348"/>
                  </a:lnTo>
                  <a:lnTo>
                    <a:pt x="852530" y="4070696"/>
                  </a:lnTo>
                  <a:lnTo>
                    <a:pt x="849709" y="4014895"/>
                  </a:lnTo>
                  <a:lnTo>
                    <a:pt x="847730" y="3959596"/>
                  </a:lnTo>
                  <a:lnTo>
                    <a:pt x="846591" y="3904798"/>
                  </a:lnTo>
                  <a:lnTo>
                    <a:pt x="846291" y="3850502"/>
                  </a:lnTo>
                  <a:lnTo>
                    <a:pt x="846831" y="3796710"/>
                  </a:lnTo>
                  <a:lnTo>
                    <a:pt x="848211" y="3743422"/>
                  </a:lnTo>
                  <a:lnTo>
                    <a:pt x="850428" y="3690640"/>
                  </a:lnTo>
                  <a:lnTo>
                    <a:pt x="853484" y="3638364"/>
                  </a:lnTo>
                  <a:lnTo>
                    <a:pt x="857378" y="3586596"/>
                  </a:lnTo>
                  <a:lnTo>
                    <a:pt x="862109" y="3535336"/>
                  </a:lnTo>
                  <a:lnTo>
                    <a:pt x="867678" y="3484586"/>
                  </a:lnTo>
                  <a:lnTo>
                    <a:pt x="874083" y="3434345"/>
                  </a:lnTo>
                  <a:lnTo>
                    <a:pt x="881324" y="3384616"/>
                  </a:lnTo>
                  <a:lnTo>
                    <a:pt x="889401" y="3335400"/>
                  </a:lnTo>
                  <a:lnTo>
                    <a:pt x="898313" y="3286696"/>
                  </a:lnTo>
                  <a:lnTo>
                    <a:pt x="908061" y="3238507"/>
                  </a:lnTo>
                  <a:lnTo>
                    <a:pt x="918643" y="3190833"/>
                  </a:lnTo>
                  <a:lnTo>
                    <a:pt x="930059" y="3143675"/>
                  </a:lnTo>
                  <a:lnTo>
                    <a:pt x="942310" y="3097034"/>
                  </a:lnTo>
                  <a:lnTo>
                    <a:pt x="955394" y="3050911"/>
                  </a:lnTo>
                  <a:lnTo>
                    <a:pt x="969310" y="3005308"/>
                  </a:lnTo>
                  <a:lnTo>
                    <a:pt x="984060" y="2960224"/>
                  </a:lnTo>
                  <a:lnTo>
                    <a:pt x="999642" y="2915662"/>
                  </a:lnTo>
                  <a:lnTo>
                    <a:pt x="1016055" y="2871621"/>
                  </a:lnTo>
                  <a:lnTo>
                    <a:pt x="1033300" y="2828104"/>
                  </a:lnTo>
                  <a:lnTo>
                    <a:pt x="1051376" y="2785110"/>
                  </a:lnTo>
                  <a:lnTo>
                    <a:pt x="1070283" y="2742642"/>
                  </a:lnTo>
                  <a:lnTo>
                    <a:pt x="1090020" y="2700699"/>
                  </a:lnTo>
                  <a:lnTo>
                    <a:pt x="1110587" y="2659283"/>
                  </a:lnTo>
                  <a:lnTo>
                    <a:pt x="1131984" y="2618395"/>
                  </a:lnTo>
                  <a:lnTo>
                    <a:pt x="1154209" y="2578036"/>
                  </a:lnTo>
                  <a:lnTo>
                    <a:pt x="1177263" y="2538206"/>
                  </a:lnTo>
                  <a:lnTo>
                    <a:pt x="1201146" y="2498908"/>
                  </a:lnTo>
                  <a:lnTo>
                    <a:pt x="1225856" y="2460141"/>
                  </a:lnTo>
                  <a:lnTo>
                    <a:pt x="1251394" y="2421907"/>
                  </a:lnTo>
                  <a:lnTo>
                    <a:pt x="1277759" y="2384206"/>
                  </a:lnTo>
                  <a:lnTo>
                    <a:pt x="1304950" y="2347040"/>
                  </a:lnTo>
                  <a:lnTo>
                    <a:pt x="1332968" y="2310410"/>
                  </a:lnTo>
                  <a:lnTo>
                    <a:pt x="1361812" y="2274316"/>
                  </a:lnTo>
                  <a:lnTo>
                    <a:pt x="1391481" y="2238760"/>
                  </a:lnTo>
                  <a:lnTo>
                    <a:pt x="1421975" y="2203743"/>
                  </a:lnTo>
                  <a:lnTo>
                    <a:pt x="1453294" y="2169265"/>
                  </a:lnTo>
                  <a:lnTo>
                    <a:pt x="1485437" y="2135328"/>
                  </a:lnTo>
                  <a:lnTo>
                    <a:pt x="1518405" y="2101932"/>
                  </a:lnTo>
                  <a:lnTo>
                    <a:pt x="1552195" y="2069078"/>
                  </a:lnTo>
                  <a:lnTo>
                    <a:pt x="1586809" y="2036768"/>
                  </a:lnTo>
                  <a:lnTo>
                    <a:pt x="1622246" y="2005002"/>
                  </a:lnTo>
                  <a:lnTo>
                    <a:pt x="1658504" y="1973782"/>
                  </a:lnTo>
                  <a:lnTo>
                    <a:pt x="1695585" y="1943108"/>
                  </a:lnTo>
                  <a:lnTo>
                    <a:pt x="1733487" y="1912981"/>
                  </a:lnTo>
                  <a:lnTo>
                    <a:pt x="1796961" y="1865090"/>
                  </a:lnTo>
                  <a:lnTo>
                    <a:pt x="1860616" y="1820017"/>
                  </a:lnTo>
                  <a:lnTo>
                    <a:pt x="1924206" y="1777692"/>
                  </a:lnTo>
                  <a:lnTo>
                    <a:pt x="1987483" y="1738042"/>
                  </a:lnTo>
                  <a:lnTo>
                    <a:pt x="2050200" y="1700997"/>
                  </a:lnTo>
                  <a:lnTo>
                    <a:pt x="2112110" y="1666486"/>
                  </a:lnTo>
                  <a:lnTo>
                    <a:pt x="2172965" y="1634437"/>
                  </a:lnTo>
                  <a:lnTo>
                    <a:pt x="2232519" y="1604779"/>
                  </a:lnTo>
                  <a:lnTo>
                    <a:pt x="2290523" y="1577440"/>
                  </a:lnTo>
                  <a:lnTo>
                    <a:pt x="2346732" y="1552350"/>
                  </a:lnTo>
                  <a:lnTo>
                    <a:pt x="2400896" y="1529437"/>
                  </a:lnTo>
                  <a:lnTo>
                    <a:pt x="2452770" y="1508630"/>
                  </a:lnTo>
                  <a:lnTo>
                    <a:pt x="2502106" y="1489857"/>
                  </a:lnTo>
                  <a:lnTo>
                    <a:pt x="2548656" y="1473047"/>
                  </a:lnTo>
                  <a:lnTo>
                    <a:pt x="2592174" y="1458130"/>
                  </a:lnTo>
                  <a:lnTo>
                    <a:pt x="2632413" y="1445033"/>
                  </a:lnTo>
                  <a:lnTo>
                    <a:pt x="2669124" y="1433685"/>
                  </a:lnTo>
                  <a:lnTo>
                    <a:pt x="2730976" y="1415953"/>
                  </a:lnTo>
                  <a:lnTo>
                    <a:pt x="2775753" y="1404363"/>
                  </a:lnTo>
                  <a:lnTo>
                    <a:pt x="2806575" y="1397248"/>
                  </a:lnTo>
                  <a:lnTo>
                    <a:pt x="2853212" y="1386582"/>
                  </a:lnTo>
                  <a:lnTo>
                    <a:pt x="2898409" y="1372979"/>
                  </a:lnTo>
                  <a:lnTo>
                    <a:pt x="2942084" y="1356561"/>
                  </a:lnTo>
                  <a:lnTo>
                    <a:pt x="2984154" y="1337449"/>
                  </a:lnTo>
                  <a:lnTo>
                    <a:pt x="3024538" y="1315765"/>
                  </a:lnTo>
                  <a:lnTo>
                    <a:pt x="3063151" y="1291628"/>
                  </a:lnTo>
                  <a:lnTo>
                    <a:pt x="3099913" y="1265161"/>
                  </a:lnTo>
                  <a:lnTo>
                    <a:pt x="3134740" y="1236484"/>
                  </a:lnTo>
                  <a:lnTo>
                    <a:pt x="3167550" y="1205719"/>
                  </a:lnTo>
                  <a:lnTo>
                    <a:pt x="3198261" y="1172986"/>
                  </a:lnTo>
                  <a:lnTo>
                    <a:pt x="3226791" y="1138407"/>
                  </a:lnTo>
                  <a:lnTo>
                    <a:pt x="3253056" y="1102103"/>
                  </a:lnTo>
                  <a:lnTo>
                    <a:pt x="3276975" y="1064194"/>
                  </a:lnTo>
                  <a:lnTo>
                    <a:pt x="3298465" y="1024803"/>
                  </a:lnTo>
                  <a:lnTo>
                    <a:pt x="3317444" y="984050"/>
                  </a:lnTo>
                  <a:lnTo>
                    <a:pt x="3333829" y="942056"/>
                  </a:lnTo>
                  <a:lnTo>
                    <a:pt x="3347538" y="898942"/>
                  </a:lnTo>
                  <a:lnTo>
                    <a:pt x="3358488" y="854829"/>
                  </a:lnTo>
                  <a:lnTo>
                    <a:pt x="3366598" y="809839"/>
                  </a:lnTo>
                  <a:lnTo>
                    <a:pt x="3371784" y="764093"/>
                  </a:lnTo>
                  <a:lnTo>
                    <a:pt x="3373964" y="717711"/>
                  </a:lnTo>
                  <a:lnTo>
                    <a:pt x="3373057" y="670815"/>
                  </a:lnTo>
                  <a:lnTo>
                    <a:pt x="3368978" y="623526"/>
                  </a:lnTo>
                  <a:lnTo>
                    <a:pt x="3361647" y="575964"/>
                  </a:lnTo>
                  <a:lnTo>
                    <a:pt x="3351114" y="528840"/>
                  </a:lnTo>
                  <a:lnTo>
                    <a:pt x="3337626" y="483127"/>
                  </a:lnTo>
                  <a:lnTo>
                    <a:pt x="3321306" y="438915"/>
                  </a:lnTo>
                  <a:lnTo>
                    <a:pt x="3302275" y="396290"/>
                  </a:lnTo>
                  <a:lnTo>
                    <a:pt x="3280658" y="355341"/>
                  </a:lnTo>
                  <a:lnTo>
                    <a:pt x="3256576" y="316157"/>
                  </a:lnTo>
                  <a:lnTo>
                    <a:pt x="3230152" y="278825"/>
                  </a:lnTo>
                  <a:lnTo>
                    <a:pt x="3201510" y="243433"/>
                  </a:lnTo>
                  <a:lnTo>
                    <a:pt x="3170771" y="210070"/>
                  </a:lnTo>
                  <a:lnTo>
                    <a:pt x="3138059" y="178823"/>
                  </a:lnTo>
                  <a:lnTo>
                    <a:pt x="3103496" y="149781"/>
                  </a:lnTo>
                  <a:lnTo>
                    <a:pt x="3067204" y="123032"/>
                  </a:lnTo>
                  <a:lnTo>
                    <a:pt x="3029308" y="98663"/>
                  </a:lnTo>
                  <a:lnTo>
                    <a:pt x="2989928" y="76764"/>
                  </a:lnTo>
                  <a:lnTo>
                    <a:pt x="2949189" y="57422"/>
                  </a:lnTo>
                  <a:lnTo>
                    <a:pt x="2907213" y="40724"/>
                  </a:lnTo>
                  <a:lnTo>
                    <a:pt x="2864122" y="26761"/>
                  </a:lnTo>
                  <a:lnTo>
                    <a:pt x="2820039" y="15618"/>
                  </a:lnTo>
                  <a:lnTo>
                    <a:pt x="2775087" y="7385"/>
                  </a:lnTo>
                  <a:lnTo>
                    <a:pt x="2729389" y="2149"/>
                  </a:lnTo>
                  <a:lnTo>
                    <a:pt x="26830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050614" y="4447907"/>
              <a:ext cx="1132840" cy="1153160"/>
            </a:xfrm>
            <a:custGeom>
              <a:avLst/>
              <a:gdLst/>
              <a:ahLst/>
              <a:cxnLst/>
              <a:rect l="l" t="t" r="r" b="b"/>
              <a:pathLst>
                <a:path w="1132839" h="1153160">
                  <a:moveTo>
                    <a:pt x="591011" y="0"/>
                  </a:moveTo>
                  <a:lnTo>
                    <a:pt x="547222" y="754"/>
                  </a:lnTo>
                  <a:lnTo>
                    <a:pt x="503702" y="4925"/>
                  </a:lnTo>
                  <a:lnTo>
                    <a:pt x="460652" y="12454"/>
                  </a:lnTo>
                  <a:lnTo>
                    <a:pt x="418269" y="23282"/>
                  </a:lnTo>
                  <a:lnTo>
                    <a:pt x="376753" y="37350"/>
                  </a:lnTo>
                  <a:lnTo>
                    <a:pt x="336303" y="54599"/>
                  </a:lnTo>
                  <a:lnTo>
                    <a:pt x="297117" y="74969"/>
                  </a:lnTo>
                  <a:lnTo>
                    <a:pt x="259395" y="98402"/>
                  </a:lnTo>
                  <a:lnTo>
                    <a:pt x="223336" y="124839"/>
                  </a:lnTo>
                  <a:lnTo>
                    <a:pt x="189139" y="154220"/>
                  </a:lnTo>
                  <a:lnTo>
                    <a:pt x="157003" y="186487"/>
                  </a:lnTo>
                  <a:lnTo>
                    <a:pt x="127126" y="221580"/>
                  </a:lnTo>
                  <a:lnTo>
                    <a:pt x="99708" y="259440"/>
                  </a:lnTo>
                  <a:lnTo>
                    <a:pt x="74948" y="300008"/>
                  </a:lnTo>
                  <a:lnTo>
                    <a:pt x="53447" y="342409"/>
                  </a:lnTo>
                  <a:lnTo>
                    <a:pt x="35634" y="385670"/>
                  </a:lnTo>
                  <a:lnTo>
                    <a:pt x="21454" y="429592"/>
                  </a:lnTo>
                  <a:lnTo>
                    <a:pt x="10855" y="473972"/>
                  </a:lnTo>
                  <a:lnTo>
                    <a:pt x="3782" y="518609"/>
                  </a:lnTo>
                  <a:lnTo>
                    <a:pt x="181" y="563302"/>
                  </a:lnTo>
                  <a:lnTo>
                    <a:pt x="0" y="607850"/>
                  </a:lnTo>
                  <a:lnTo>
                    <a:pt x="3182" y="652051"/>
                  </a:lnTo>
                  <a:lnTo>
                    <a:pt x="9676" y="695704"/>
                  </a:lnTo>
                  <a:lnTo>
                    <a:pt x="19426" y="738607"/>
                  </a:lnTo>
                  <a:lnTo>
                    <a:pt x="32380" y="780561"/>
                  </a:lnTo>
                  <a:lnTo>
                    <a:pt x="48483" y="821362"/>
                  </a:lnTo>
                  <a:lnTo>
                    <a:pt x="67682" y="860810"/>
                  </a:lnTo>
                  <a:lnTo>
                    <a:pt x="89922" y="898704"/>
                  </a:lnTo>
                  <a:lnTo>
                    <a:pt x="115150" y="934842"/>
                  </a:lnTo>
                  <a:lnTo>
                    <a:pt x="143311" y="969023"/>
                  </a:lnTo>
                  <a:lnTo>
                    <a:pt x="174353" y="1001046"/>
                  </a:lnTo>
                  <a:lnTo>
                    <a:pt x="208221" y="1030709"/>
                  </a:lnTo>
                  <a:lnTo>
                    <a:pt x="244861" y="1057812"/>
                  </a:lnTo>
                  <a:lnTo>
                    <a:pt x="284219" y="1082152"/>
                  </a:lnTo>
                  <a:lnTo>
                    <a:pt x="325446" y="1103140"/>
                  </a:lnTo>
                  <a:lnTo>
                    <a:pt x="367598" y="1120357"/>
                  </a:lnTo>
                  <a:lnTo>
                    <a:pt x="410475" y="1133861"/>
                  </a:lnTo>
                  <a:lnTo>
                    <a:pt x="453878" y="1143713"/>
                  </a:lnTo>
                  <a:lnTo>
                    <a:pt x="497609" y="1149970"/>
                  </a:lnTo>
                  <a:lnTo>
                    <a:pt x="541469" y="1152692"/>
                  </a:lnTo>
                  <a:lnTo>
                    <a:pt x="585258" y="1151937"/>
                  </a:lnTo>
                  <a:lnTo>
                    <a:pt x="628777" y="1147766"/>
                  </a:lnTo>
                  <a:lnTo>
                    <a:pt x="671827" y="1140237"/>
                  </a:lnTo>
                  <a:lnTo>
                    <a:pt x="714210" y="1129410"/>
                  </a:lnTo>
                  <a:lnTo>
                    <a:pt x="755726" y="1115342"/>
                  </a:lnTo>
                  <a:lnTo>
                    <a:pt x="796177" y="1098094"/>
                  </a:lnTo>
                  <a:lnTo>
                    <a:pt x="835362" y="1077724"/>
                  </a:lnTo>
                  <a:lnTo>
                    <a:pt x="873084" y="1054292"/>
                  </a:lnTo>
                  <a:lnTo>
                    <a:pt x="909142" y="1027856"/>
                  </a:lnTo>
                  <a:lnTo>
                    <a:pt x="943339" y="998476"/>
                  </a:lnTo>
                  <a:lnTo>
                    <a:pt x="975475" y="966211"/>
                  </a:lnTo>
                  <a:lnTo>
                    <a:pt x="1005351" y="931119"/>
                  </a:lnTo>
                  <a:lnTo>
                    <a:pt x="1032767" y="893260"/>
                  </a:lnTo>
                  <a:lnTo>
                    <a:pt x="1057526" y="852693"/>
                  </a:lnTo>
                  <a:lnTo>
                    <a:pt x="1079027" y="810292"/>
                  </a:lnTo>
                  <a:lnTo>
                    <a:pt x="1096841" y="767031"/>
                  </a:lnTo>
                  <a:lnTo>
                    <a:pt x="1111021" y="723109"/>
                  </a:lnTo>
                  <a:lnTo>
                    <a:pt x="1121620" y="678729"/>
                  </a:lnTo>
                  <a:lnTo>
                    <a:pt x="1128694" y="634092"/>
                  </a:lnTo>
                  <a:lnTo>
                    <a:pt x="1132295" y="589399"/>
                  </a:lnTo>
                  <a:lnTo>
                    <a:pt x="1132478" y="544851"/>
                  </a:lnTo>
                  <a:lnTo>
                    <a:pt x="1129296" y="500650"/>
                  </a:lnTo>
                  <a:lnTo>
                    <a:pt x="1122803" y="456997"/>
                  </a:lnTo>
                  <a:lnTo>
                    <a:pt x="1113053" y="414092"/>
                  </a:lnTo>
                  <a:lnTo>
                    <a:pt x="1100100" y="372139"/>
                  </a:lnTo>
                  <a:lnTo>
                    <a:pt x="1083998" y="331337"/>
                  </a:lnTo>
                  <a:lnTo>
                    <a:pt x="1064800" y="291888"/>
                  </a:lnTo>
                  <a:lnTo>
                    <a:pt x="1042560" y="253993"/>
                  </a:lnTo>
                  <a:lnTo>
                    <a:pt x="1017333" y="217854"/>
                  </a:lnTo>
                  <a:lnTo>
                    <a:pt x="989172" y="183672"/>
                  </a:lnTo>
                  <a:lnTo>
                    <a:pt x="958131" y="151649"/>
                  </a:lnTo>
                  <a:lnTo>
                    <a:pt x="924263" y="121984"/>
                  </a:lnTo>
                  <a:lnTo>
                    <a:pt x="887624" y="94880"/>
                  </a:lnTo>
                  <a:lnTo>
                    <a:pt x="848265" y="70539"/>
                  </a:lnTo>
                  <a:lnTo>
                    <a:pt x="807037" y="49551"/>
                  </a:lnTo>
                  <a:lnTo>
                    <a:pt x="764884" y="32334"/>
                  </a:lnTo>
                  <a:lnTo>
                    <a:pt x="722006" y="18829"/>
                  </a:lnTo>
                  <a:lnTo>
                    <a:pt x="678602" y="8978"/>
                  </a:lnTo>
                  <a:lnTo>
                    <a:pt x="634871" y="2721"/>
                  </a:lnTo>
                  <a:lnTo>
                    <a:pt x="591011" y="0"/>
                  </a:lnTo>
                  <a:close/>
                </a:path>
              </a:pathLst>
            </a:custGeom>
            <a:solidFill>
              <a:srgbClr val="AC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69759" y="4892274"/>
              <a:ext cx="3834129" cy="5497830"/>
            </a:xfrm>
            <a:custGeom>
              <a:avLst/>
              <a:gdLst/>
              <a:ahLst/>
              <a:cxnLst/>
              <a:rect l="l" t="t" r="r" b="b"/>
              <a:pathLst>
                <a:path w="3834129" h="5497830">
                  <a:moveTo>
                    <a:pt x="807974" y="4394568"/>
                  </a:moveTo>
                  <a:lnTo>
                    <a:pt x="804202" y="4349585"/>
                  </a:lnTo>
                  <a:lnTo>
                    <a:pt x="783196" y="4309313"/>
                  </a:lnTo>
                  <a:lnTo>
                    <a:pt x="749592" y="4280928"/>
                  </a:lnTo>
                  <a:lnTo>
                    <a:pt x="707923" y="4266984"/>
                  </a:lnTo>
                  <a:lnTo>
                    <a:pt x="685495" y="4266222"/>
                  </a:lnTo>
                  <a:lnTo>
                    <a:pt x="662762" y="4270045"/>
                  </a:lnTo>
                  <a:lnTo>
                    <a:pt x="81534" y="4428883"/>
                  </a:lnTo>
                  <a:lnTo>
                    <a:pt x="41376" y="4449153"/>
                  </a:lnTo>
                  <a:lnTo>
                    <a:pt x="13360" y="4482135"/>
                  </a:lnTo>
                  <a:lnTo>
                    <a:pt x="0" y="4523371"/>
                  </a:lnTo>
                  <a:lnTo>
                    <a:pt x="3771" y="4568342"/>
                  </a:lnTo>
                  <a:lnTo>
                    <a:pt x="172618" y="5149088"/>
                  </a:lnTo>
                  <a:lnTo>
                    <a:pt x="193624" y="5189372"/>
                  </a:lnTo>
                  <a:lnTo>
                    <a:pt x="227241" y="5217757"/>
                  </a:lnTo>
                  <a:lnTo>
                    <a:pt x="268897" y="5231701"/>
                  </a:lnTo>
                  <a:lnTo>
                    <a:pt x="314058" y="5228653"/>
                  </a:lnTo>
                  <a:lnTo>
                    <a:pt x="354215" y="5208384"/>
                  </a:lnTo>
                  <a:lnTo>
                    <a:pt x="382231" y="5175389"/>
                  </a:lnTo>
                  <a:lnTo>
                    <a:pt x="395592" y="5134165"/>
                  </a:lnTo>
                  <a:lnTo>
                    <a:pt x="391820" y="5089182"/>
                  </a:lnTo>
                  <a:lnTo>
                    <a:pt x="254800" y="4617948"/>
                  </a:lnTo>
                  <a:lnTo>
                    <a:pt x="726440" y="4489043"/>
                  </a:lnTo>
                  <a:lnTo>
                    <a:pt x="766597" y="4468787"/>
                  </a:lnTo>
                  <a:lnTo>
                    <a:pt x="794613" y="4435792"/>
                  </a:lnTo>
                  <a:lnTo>
                    <a:pt x="807974" y="4394568"/>
                  </a:lnTo>
                  <a:close/>
                </a:path>
                <a:path w="3834129" h="5497830">
                  <a:moveTo>
                    <a:pt x="1280007" y="4660074"/>
                  </a:moveTo>
                  <a:lnTo>
                    <a:pt x="1276223" y="4615091"/>
                  </a:lnTo>
                  <a:lnTo>
                    <a:pt x="1255217" y="4574819"/>
                  </a:lnTo>
                  <a:lnTo>
                    <a:pt x="1221613" y="4546435"/>
                  </a:lnTo>
                  <a:lnTo>
                    <a:pt x="1179957" y="4532490"/>
                  </a:lnTo>
                  <a:lnTo>
                    <a:pt x="1157528" y="4531728"/>
                  </a:lnTo>
                  <a:lnTo>
                    <a:pt x="1134783" y="4535551"/>
                  </a:lnTo>
                  <a:lnTo>
                    <a:pt x="553554" y="4694390"/>
                  </a:lnTo>
                  <a:lnTo>
                    <a:pt x="513397" y="4714659"/>
                  </a:lnTo>
                  <a:lnTo>
                    <a:pt x="485381" y="4747641"/>
                  </a:lnTo>
                  <a:lnTo>
                    <a:pt x="472020" y="4788878"/>
                  </a:lnTo>
                  <a:lnTo>
                    <a:pt x="475805" y="4833848"/>
                  </a:lnTo>
                  <a:lnTo>
                    <a:pt x="644639" y="5414594"/>
                  </a:lnTo>
                  <a:lnTo>
                    <a:pt x="665657" y="5454878"/>
                  </a:lnTo>
                  <a:lnTo>
                    <a:pt x="699262" y="5483263"/>
                  </a:lnTo>
                  <a:lnTo>
                    <a:pt x="740918" y="5497207"/>
                  </a:lnTo>
                  <a:lnTo>
                    <a:pt x="786079" y="5494159"/>
                  </a:lnTo>
                  <a:lnTo>
                    <a:pt x="826236" y="5473890"/>
                  </a:lnTo>
                  <a:lnTo>
                    <a:pt x="854252" y="5440896"/>
                  </a:lnTo>
                  <a:lnTo>
                    <a:pt x="867625" y="5399671"/>
                  </a:lnTo>
                  <a:lnTo>
                    <a:pt x="863841" y="5354701"/>
                  </a:lnTo>
                  <a:lnTo>
                    <a:pt x="726833" y="4883455"/>
                  </a:lnTo>
                  <a:lnTo>
                    <a:pt x="1198460" y="4754550"/>
                  </a:lnTo>
                  <a:lnTo>
                    <a:pt x="1238618" y="4734293"/>
                  </a:lnTo>
                  <a:lnTo>
                    <a:pt x="1266634" y="4701298"/>
                  </a:lnTo>
                  <a:lnTo>
                    <a:pt x="1280007" y="4660074"/>
                  </a:lnTo>
                  <a:close/>
                </a:path>
                <a:path w="3834129" h="5497830">
                  <a:moveTo>
                    <a:pt x="3355225" y="701078"/>
                  </a:moveTo>
                  <a:lnTo>
                    <a:pt x="3350272" y="656209"/>
                  </a:lnTo>
                  <a:lnTo>
                    <a:pt x="3166338" y="80060"/>
                  </a:lnTo>
                  <a:lnTo>
                    <a:pt x="3144291" y="40347"/>
                  </a:lnTo>
                  <a:lnTo>
                    <a:pt x="3109963" y="12852"/>
                  </a:lnTo>
                  <a:lnTo>
                    <a:pt x="3067951" y="0"/>
                  </a:lnTo>
                  <a:lnTo>
                    <a:pt x="3022892" y="4241"/>
                  </a:lnTo>
                  <a:lnTo>
                    <a:pt x="2983268" y="25552"/>
                  </a:lnTo>
                  <a:lnTo>
                    <a:pt x="2956128" y="59270"/>
                  </a:lnTo>
                  <a:lnTo>
                    <a:pt x="2943847" y="100838"/>
                  </a:lnTo>
                  <a:lnTo>
                    <a:pt x="2948800" y="145694"/>
                  </a:lnTo>
                  <a:lnTo>
                    <a:pt x="3098050" y="613219"/>
                  </a:lnTo>
                  <a:lnTo>
                    <a:pt x="2629966" y="754456"/>
                  </a:lnTo>
                  <a:lnTo>
                    <a:pt x="2590355" y="775766"/>
                  </a:lnTo>
                  <a:lnTo>
                    <a:pt x="2563215" y="809485"/>
                  </a:lnTo>
                  <a:lnTo>
                    <a:pt x="2550922" y="851052"/>
                  </a:lnTo>
                  <a:lnTo>
                    <a:pt x="2555875" y="895921"/>
                  </a:lnTo>
                  <a:lnTo>
                    <a:pt x="2577922" y="935621"/>
                  </a:lnTo>
                  <a:lnTo>
                    <a:pt x="2612263" y="963117"/>
                  </a:lnTo>
                  <a:lnTo>
                    <a:pt x="2654262" y="975969"/>
                  </a:lnTo>
                  <a:lnTo>
                    <a:pt x="2676702" y="976134"/>
                  </a:lnTo>
                  <a:lnTo>
                    <a:pt x="2699334" y="971727"/>
                  </a:lnTo>
                  <a:lnTo>
                    <a:pt x="3276193" y="797674"/>
                  </a:lnTo>
                  <a:lnTo>
                    <a:pt x="3315805" y="776363"/>
                  </a:lnTo>
                  <a:lnTo>
                    <a:pt x="3342944" y="742645"/>
                  </a:lnTo>
                  <a:lnTo>
                    <a:pt x="3355225" y="701078"/>
                  </a:lnTo>
                  <a:close/>
                </a:path>
                <a:path w="3834129" h="5497830">
                  <a:moveTo>
                    <a:pt x="3833990" y="954112"/>
                  </a:moveTo>
                  <a:lnTo>
                    <a:pt x="3829037" y="909243"/>
                  </a:lnTo>
                  <a:lnTo>
                    <a:pt x="3645103" y="333095"/>
                  </a:lnTo>
                  <a:lnTo>
                    <a:pt x="3623056" y="293382"/>
                  </a:lnTo>
                  <a:lnTo>
                    <a:pt x="3588728" y="265874"/>
                  </a:lnTo>
                  <a:lnTo>
                    <a:pt x="3546716" y="253034"/>
                  </a:lnTo>
                  <a:lnTo>
                    <a:pt x="3501656" y="257276"/>
                  </a:lnTo>
                  <a:lnTo>
                    <a:pt x="3462032" y="278587"/>
                  </a:lnTo>
                  <a:lnTo>
                    <a:pt x="3434892" y="312293"/>
                  </a:lnTo>
                  <a:lnTo>
                    <a:pt x="3422612" y="353860"/>
                  </a:lnTo>
                  <a:lnTo>
                    <a:pt x="3427565" y="398741"/>
                  </a:lnTo>
                  <a:lnTo>
                    <a:pt x="3576815" y="866254"/>
                  </a:lnTo>
                  <a:lnTo>
                    <a:pt x="3108731" y="1007491"/>
                  </a:lnTo>
                  <a:lnTo>
                    <a:pt x="3069120" y="1028801"/>
                  </a:lnTo>
                  <a:lnTo>
                    <a:pt x="3041980" y="1062520"/>
                  </a:lnTo>
                  <a:lnTo>
                    <a:pt x="3029686" y="1104087"/>
                  </a:lnTo>
                  <a:lnTo>
                    <a:pt x="3034639" y="1148956"/>
                  </a:lnTo>
                  <a:lnTo>
                    <a:pt x="3056686" y="1188656"/>
                  </a:lnTo>
                  <a:lnTo>
                    <a:pt x="3091027" y="1216152"/>
                  </a:lnTo>
                  <a:lnTo>
                    <a:pt x="3133039" y="1229004"/>
                  </a:lnTo>
                  <a:lnTo>
                    <a:pt x="3155467" y="1229169"/>
                  </a:lnTo>
                  <a:lnTo>
                    <a:pt x="3178098" y="1224762"/>
                  </a:lnTo>
                  <a:lnTo>
                    <a:pt x="3754958" y="1050709"/>
                  </a:lnTo>
                  <a:lnTo>
                    <a:pt x="3794569" y="1029398"/>
                  </a:lnTo>
                  <a:lnTo>
                    <a:pt x="3821709" y="995680"/>
                  </a:lnTo>
                  <a:lnTo>
                    <a:pt x="3833990" y="9541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641517" y="4366895"/>
            <a:ext cx="7995920" cy="3783329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2700" marR="594360">
              <a:lnSpc>
                <a:spcPts val="7090"/>
              </a:lnSpc>
              <a:spcBef>
                <a:spcPts val="1350"/>
              </a:spcBef>
            </a:pPr>
            <a:r>
              <a:rPr sz="6900" spc="-355" dirty="0">
                <a:solidFill>
                  <a:srgbClr val="FFFFFF"/>
                </a:solidFill>
                <a:latin typeface="Segoe UI Semibold"/>
                <a:cs typeface="Segoe UI Semibold"/>
              </a:rPr>
              <a:t>P</a:t>
            </a:r>
            <a:r>
              <a:rPr sz="6900" spc="-250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315" dirty="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sz="6900" spc="-325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6900" spc="-250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320" dirty="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sz="6900" spc="-20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30" dirty="0">
                <a:solidFill>
                  <a:srgbClr val="FFFFFF"/>
                </a:solidFill>
                <a:latin typeface="Segoe UI Semibold"/>
                <a:cs typeface="Segoe UI Semibold"/>
              </a:rPr>
              <a:t>y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330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6900" spc="-275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26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-105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350" dirty="0">
                <a:solidFill>
                  <a:srgbClr val="FFFFFF"/>
                </a:solidFill>
                <a:latin typeface="Segoe UI Semibold"/>
                <a:cs typeface="Segoe UI Semibold"/>
              </a:rPr>
              <a:t>4</a:t>
            </a:r>
            <a:r>
              <a:rPr sz="6900" spc="-50" dirty="0">
                <a:solidFill>
                  <a:srgbClr val="FFFFFF"/>
                </a:solidFill>
                <a:latin typeface="Segoe UI Semibold"/>
                <a:cs typeface="Segoe UI Semibold"/>
              </a:rPr>
              <a:t>:  </a:t>
            </a:r>
            <a:r>
              <a:rPr sz="6900" spc="-490" dirty="0">
                <a:solidFill>
                  <a:srgbClr val="FFFFFF"/>
                </a:solidFill>
                <a:latin typeface="Segoe UI Semibold"/>
                <a:cs typeface="Segoe UI Semibold"/>
              </a:rPr>
              <a:t>S</a:t>
            </a:r>
            <a:r>
              <a:rPr sz="6900" spc="-25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-254" dirty="0">
                <a:solidFill>
                  <a:srgbClr val="FFFFFF"/>
                </a:solidFill>
                <a:latin typeface="Segoe UI Semibold"/>
                <a:cs typeface="Segoe UI Semibold"/>
              </a:rPr>
              <a:t>c</a:t>
            </a:r>
            <a:r>
              <a:rPr sz="6900" spc="-335" dirty="0">
                <a:solidFill>
                  <a:srgbClr val="FFFFFF"/>
                </a:solidFill>
                <a:latin typeface="Segoe UI Semibold"/>
                <a:cs typeface="Segoe UI Semibold"/>
              </a:rPr>
              <a:t>u</a:t>
            </a:r>
            <a:r>
              <a:rPr sz="6900" spc="-235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2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315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-370" dirty="0">
                <a:solidFill>
                  <a:srgbClr val="FFFFFF"/>
                </a:solidFill>
                <a:latin typeface="Segoe UI Semibold"/>
                <a:cs typeface="Segoe UI Semibold"/>
              </a:rPr>
              <a:t>v</a:t>
            </a:r>
            <a:r>
              <a:rPr sz="6900" spc="-28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20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30" dirty="0">
                <a:solidFill>
                  <a:srgbClr val="FFFFFF"/>
                </a:solidFill>
                <a:latin typeface="Segoe UI Semibold"/>
                <a:cs typeface="Segoe UI Semibold"/>
              </a:rPr>
              <a:t>y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430" dirty="0">
                <a:solidFill>
                  <a:srgbClr val="FFFFFF"/>
                </a:solidFill>
                <a:latin typeface="Segoe UI Semibold"/>
                <a:cs typeface="Segoe UI Semibold"/>
              </a:rPr>
              <a:t>s</a:t>
            </a:r>
            <a:r>
              <a:rPr sz="6900" spc="-265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-28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p  </a:t>
            </a:r>
            <a:r>
              <a:rPr sz="6900" spc="-330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6900" spc="25" dirty="0">
                <a:solidFill>
                  <a:srgbClr val="FFFFFF"/>
                </a:solidFill>
                <a:latin typeface="Segoe UI Semibold"/>
                <a:cs typeface="Segoe UI Semibold"/>
              </a:rPr>
              <a:t>f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345" dirty="0">
                <a:solidFill>
                  <a:srgbClr val="FFFFFF"/>
                </a:solidFill>
                <a:latin typeface="Segoe UI Semibold"/>
                <a:cs typeface="Segoe UI Semibold"/>
              </a:rPr>
              <a:t>y</a:t>
            </a:r>
            <a:r>
              <a:rPr sz="6900" spc="-270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6900" spc="-355" dirty="0">
                <a:solidFill>
                  <a:srgbClr val="FFFFFF"/>
                </a:solidFill>
                <a:latin typeface="Segoe UI Semibold"/>
                <a:cs typeface="Segoe UI Semibold"/>
              </a:rPr>
              <a:t>u</a:t>
            </a:r>
            <a:r>
              <a:rPr sz="6900" spc="5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254" dirty="0">
                <a:solidFill>
                  <a:srgbClr val="FFFFFF"/>
                </a:solidFill>
                <a:latin typeface="Segoe UI Semibold"/>
                <a:cs typeface="Segoe UI Semibold"/>
              </a:rPr>
              <a:t>c</a:t>
            </a:r>
            <a:r>
              <a:rPr sz="6900" spc="-260" dirty="0">
                <a:solidFill>
                  <a:srgbClr val="FFFFFF"/>
                </a:solidFill>
                <a:latin typeface="Segoe UI Semibold"/>
                <a:cs typeface="Segoe UI Semibold"/>
              </a:rPr>
              <a:t>l</a:t>
            </a:r>
            <a:r>
              <a:rPr sz="6900" spc="-270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6900" spc="-290" dirty="0">
                <a:solidFill>
                  <a:srgbClr val="FFFFFF"/>
                </a:solidFill>
                <a:latin typeface="Segoe UI Semibold"/>
                <a:cs typeface="Segoe UI Semibold"/>
              </a:rPr>
              <a:t>u</a:t>
            </a:r>
            <a:r>
              <a:rPr sz="6900" spc="-335" dirty="0">
                <a:solidFill>
                  <a:srgbClr val="FFFFFF"/>
                </a:solidFill>
                <a:latin typeface="Segoe UI Semibold"/>
                <a:cs typeface="Segoe UI Semibold"/>
              </a:rPr>
              <a:t>d-</a:t>
            </a:r>
            <a:r>
              <a:rPr sz="6900" spc="-245" dirty="0">
                <a:solidFill>
                  <a:srgbClr val="FFFFFF"/>
                </a:solidFill>
                <a:latin typeface="Segoe UI Semibold"/>
                <a:cs typeface="Segoe UI Semibold"/>
              </a:rPr>
              <a:t>n</a:t>
            </a:r>
            <a:r>
              <a:rPr sz="6900" spc="-310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6900" spc="-380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-225" dirty="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sz="6900" spc="-370" dirty="0">
                <a:solidFill>
                  <a:srgbClr val="FFFFFF"/>
                </a:solidFill>
                <a:latin typeface="Segoe UI Semibold"/>
                <a:cs typeface="Segoe UI Semibold"/>
              </a:rPr>
              <a:t>v</a:t>
            </a:r>
            <a:r>
              <a:rPr sz="6900" spc="-2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endParaRPr sz="6900">
              <a:latin typeface="Segoe UI Semibold"/>
              <a:cs typeface="Segoe UI Semibold"/>
            </a:endParaRPr>
          </a:p>
          <a:p>
            <a:pPr marL="12700">
              <a:lnSpc>
                <a:spcPts val="7059"/>
              </a:lnSpc>
            </a:pPr>
            <a:r>
              <a:rPr sz="6900" spc="-295" dirty="0">
                <a:solidFill>
                  <a:srgbClr val="FFFFFF"/>
                </a:solidFill>
                <a:latin typeface="Segoe UI Semibold"/>
                <a:cs typeface="Segoe UI Semibold"/>
              </a:rPr>
              <a:t>d</a:t>
            </a:r>
            <a:r>
              <a:rPr sz="6900" spc="-315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-370" dirty="0">
                <a:solidFill>
                  <a:srgbClr val="FFFFFF"/>
                </a:solidFill>
                <a:latin typeface="Segoe UI Semibold"/>
                <a:cs typeface="Segoe UI Semibold"/>
              </a:rPr>
              <a:t>v</a:t>
            </a:r>
            <a:r>
              <a:rPr sz="6900" spc="-285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-290" dirty="0">
                <a:solidFill>
                  <a:srgbClr val="FFFFFF"/>
                </a:solidFill>
                <a:latin typeface="Segoe UI Semibold"/>
                <a:cs typeface="Segoe UI Semibold"/>
              </a:rPr>
              <a:t>l</a:t>
            </a:r>
            <a:r>
              <a:rPr sz="6900" spc="-300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6900" spc="-275" dirty="0">
                <a:solidFill>
                  <a:srgbClr val="FFFFFF"/>
                </a:solidFill>
                <a:latin typeface="Segoe UI Semibold"/>
                <a:cs typeface="Segoe UI Semibold"/>
              </a:rPr>
              <a:t>p</a:t>
            </a:r>
            <a:r>
              <a:rPr sz="6900" spc="-240" dirty="0">
                <a:solidFill>
                  <a:srgbClr val="FFFFFF"/>
                </a:solidFill>
                <a:latin typeface="Segoe UI Semibold"/>
                <a:cs typeface="Segoe UI Semibold"/>
              </a:rPr>
              <a:t>m</a:t>
            </a:r>
            <a:r>
              <a:rPr sz="6900" spc="-28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-300" dirty="0">
                <a:solidFill>
                  <a:srgbClr val="FFFFFF"/>
                </a:solidFill>
                <a:latin typeface="Segoe UI Semibold"/>
                <a:cs typeface="Segoe UI Semibold"/>
              </a:rPr>
              <a:t>n</a:t>
            </a:r>
            <a:r>
              <a:rPr sz="6900" spc="55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320" dirty="0">
                <a:solidFill>
                  <a:srgbClr val="FFFFFF"/>
                </a:solidFill>
                <a:latin typeface="Segoe UI Semibold"/>
                <a:cs typeface="Segoe UI Semibold"/>
              </a:rPr>
              <a:t>l</a:t>
            </a:r>
            <a:r>
              <a:rPr sz="6900" spc="-315" dirty="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sz="6900" spc="-254" dirty="0">
                <a:solidFill>
                  <a:srgbClr val="FFFFFF"/>
                </a:solidFill>
                <a:latin typeface="Segoe UI Semibold"/>
                <a:cs typeface="Segoe UI Semibold"/>
              </a:rPr>
              <a:t>f</a:t>
            </a:r>
            <a:r>
              <a:rPr sz="6900" spc="-25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-125" dirty="0">
                <a:solidFill>
                  <a:srgbClr val="FFFFFF"/>
                </a:solidFill>
                <a:latin typeface="Segoe UI Semibold"/>
                <a:cs typeface="Segoe UI Semibold"/>
              </a:rPr>
              <a:t>c</a:t>
            </a:r>
            <a:r>
              <a:rPr sz="6900" spc="-355" dirty="0">
                <a:solidFill>
                  <a:srgbClr val="FFFFFF"/>
                </a:solidFill>
                <a:latin typeface="Segoe UI Semibold"/>
                <a:cs typeface="Segoe UI Semibold"/>
              </a:rPr>
              <a:t>y</a:t>
            </a:r>
            <a:r>
              <a:rPr sz="6900" spc="-254" dirty="0">
                <a:solidFill>
                  <a:srgbClr val="FFFFFF"/>
                </a:solidFill>
                <a:latin typeface="Segoe UI Semibold"/>
                <a:cs typeface="Segoe UI Semibold"/>
              </a:rPr>
              <a:t>c</a:t>
            </a:r>
            <a:r>
              <a:rPr sz="6900" spc="-290" dirty="0">
                <a:solidFill>
                  <a:srgbClr val="FFFFFF"/>
                </a:solidFill>
                <a:latin typeface="Segoe UI Semibold"/>
                <a:cs typeface="Segoe UI Semibold"/>
              </a:rPr>
              <a:t>le</a:t>
            </a:r>
            <a:endParaRPr sz="6900">
              <a:latin typeface="Segoe UI Semibold"/>
              <a:cs typeface="Segoe UI Semibold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350579" y="7692243"/>
            <a:ext cx="1174115" cy="1163955"/>
          </a:xfrm>
          <a:custGeom>
            <a:avLst/>
            <a:gdLst/>
            <a:ahLst/>
            <a:cxnLst/>
            <a:rect l="l" t="t" r="r" b="b"/>
            <a:pathLst>
              <a:path w="1174115" h="1163954">
                <a:moveTo>
                  <a:pt x="788543" y="673023"/>
                </a:moveTo>
                <a:lnTo>
                  <a:pt x="748499" y="100418"/>
                </a:lnTo>
                <a:lnTo>
                  <a:pt x="737082" y="58978"/>
                </a:lnTo>
                <a:lnTo>
                  <a:pt x="711542" y="26276"/>
                </a:lnTo>
                <a:lnTo>
                  <a:pt x="675601" y="5549"/>
                </a:lnTo>
                <a:lnTo>
                  <a:pt x="632993" y="0"/>
                </a:lnTo>
                <a:lnTo>
                  <a:pt x="591553" y="11417"/>
                </a:lnTo>
                <a:lnTo>
                  <a:pt x="558850" y="36957"/>
                </a:lnTo>
                <a:lnTo>
                  <a:pt x="538111" y="72898"/>
                </a:lnTo>
                <a:lnTo>
                  <a:pt x="532561" y="115519"/>
                </a:lnTo>
                <a:lnTo>
                  <a:pt x="565048" y="580148"/>
                </a:lnTo>
                <a:lnTo>
                  <a:pt x="100418" y="612635"/>
                </a:lnTo>
                <a:lnTo>
                  <a:pt x="58991" y="624065"/>
                </a:lnTo>
                <a:lnTo>
                  <a:pt x="26289" y="649605"/>
                </a:lnTo>
                <a:lnTo>
                  <a:pt x="5549" y="685546"/>
                </a:lnTo>
                <a:lnTo>
                  <a:pt x="0" y="728167"/>
                </a:lnTo>
                <a:lnTo>
                  <a:pt x="3721" y="749769"/>
                </a:lnTo>
                <a:lnTo>
                  <a:pt x="22656" y="787247"/>
                </a:lnTo>
                <a:lnTo>
                  <a:pt x="53860" y="814362"/>
                </a:lnTo>
                <a:lnTo>
                  <a:pt x="93611" y="827913"/>
                </a:lnTo>
                <a:lnTo>
                  <a:pt x="115519" y="828586"/>
                </a:lnTo>
                <a:lnTo>
                  <a:pt x="688124" y="788543"/>
                </a:lnTo>
                <a:lnTo>
                  <a:pt x="729564" y="777113"/>
                </a:lnTo>
                <a:lnTo>
                  <a:pt x="762266" y="751586"/>
                </a:lnTo>
                <a:lnTo>
                  <a:pt x="783005" y="715645"/>
                </a:lnTo>
                <a:lnTo>
                  <a:pt x="788543" y="673023"/>
                </a:lnTo>
                <a:close/>
              </a:path>
              <a:path w="1174115" h="1163954">
                <a:moveTo>
                  <a:pt x="1174076" y="1008164"/>
                </a:moveTo>
                <a:lnTo>
                  <a:pt x="1134033" y="435559"/>
                </a:lnTo>
                <a:lnTo>
                  <a:pt x="1122616" y="394119"/>
                </a:lnTo>
                <a:lnTo>
                  <a:pt x="1097076" y="361416"/>
                </a:lnTo>
                <a:lnTo>
                  <a:pt x="1061148" y="340690"/>
                </a:lnTo>
                <a:lnTo>
                  <a:pt x="1018527" y="335140"/>
                </a:lnTo>
                <a:lnTo>
                  <a:pt x="977087" y="346570"/>
                </a:lnTo>
                <a:lnTo>
                  <a:pt x="944384" y="372110"/>
                </a:lnTo>
                <a:lnTo>
                  <a:pt x="923645" y="408051"/>
                </a:lnTo>
                <a:lnTo>
                  <a:pt x="918095" y="450672"/>
                </a:lnTo>
                <a:lnTo>
                  <a:pt x="950595" y="915289"/>
                </a:lnTo>
                <a:lnTo>
                  <a:pt x="485952" y="947788"/>
                </a:lnTo>
                <a:lnTo>
                  <a:pt x="444525" y="959205"/>
                </a:lnTo>
                <a:lnTo>
                  <a:pt x="411822" y="984745"/>
                </a:lnTo>
                <a:lnTo>
                  <a:pt x="391083" y="1020686"/>
                </a:lnTo>
                <a:lnTo>
                  <a:pt x="385533" y="1063307"/>
                </a:lnTo>
                <a:lnTo>
                  <a:pt x="389255" y="1084910"/>
                </a:lnTo>
                <a:lnTo>
                  <a:pt x="408203" y="1122387"/>
                </a:lnTo>
                <a:lnTo>
                  <a:pt x="439394" y="1149515"/>
                </a:lnTo>
                <a:lnTo>
                  <a:pt x="479145" y="1163053"/>
                </a:lnTo>
                <a:lnTo>
                  <a:pt x="501065" y="1163726"/>
                </a:lnTo>
                <a:lnTo>
                  <a:pt x="1073670" y="1123683"/>
                </a:lnTo>
                <a:lnTo>
                  <a:pt x="1115098" y="1112266"/>
                </a:lnTo>
                <a:lnTo>
                  <a:pt x="1147800" y="1086726"/>
                </a:lnTo>
                <a:lnTo>
                  <a:pt x="1168539" y="1050785"/>
                </a:lnTo>
                <a:lnTo>
                  <a:pt x="1174076" y="100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293893" y="956142"/>
            <a:ext cx="481457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Get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integrated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protection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your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22" baseline="2415" dirty="0">
                <a:solidFill>
                  <a:srgbClr val="737373"/>
                </a:solidFill>
                <a:latin typeface="Tahoma"/>
                <a:cs typeface="Tahoma"/>
              </a:rPr>
              <a:t>multicloud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44" baseline="2415" dirty="0">
                <a:solidFill>
                  <a:srgbClr val="737373"/>
                </a:solidFill>
                <a:latin typeface="Tahoma"/>
                <a:cs typeface="Tahoma"/>
              </a:rPr>
              <a:t>resources,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37" baseline="2415" dirty="0">
                <a:solidFill>
                  <a:srgbClr val="737373"/>
                </a:solidFill>
                <a:latin typeface="Tahoma"/>
                <a:cs typeface="Tahoma"/>
              </a:rPr>
              <a:t>apps,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15" baseline="241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data</a:t>
            </a:r>
            <a:r>
              <a:rPr sz="1725" spc="27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247" baseline="2415" dirty="0">
                <a:solidFill>
                  <a:srgbClr val="737373"/>
                </a:solidFill>
                <a:latin typeface="Tahoma"/>
                <a:cs typeface="Tahoma"/>
              </a:rPr>
              <a:t>|</a:t>
            </a:r>
            <a:r>
              <a:rPr sz="1725" spc="44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150" spc="-140" dirty="0">
                <a:solidFill>
                  <a:srgbClr val="737373"/>
                </a:solidFill>
                <a:latin typeface="Tahoma"/>
                <a:cs typeface="Tahoma"/>
              </a:rPr>
              <a:t>17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58932" y="10289604"/>
            <a:ext cx="6976745" cy="4654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 indent="-635">
              <a:lnSpc>
                <a:spcPct val="125499"/>
              </a:lnSpc>
              <a:spcBef>
                <a:spcPts val="95"/>
              </a:spcBef>
            </a:pPr>
            <a:r>
              <a:rPr sz="975" spc="7" baseline="34188" dirty="0">
                <a:latin typeface="Tahoma"/>
                <a:cs typeface="Tahoma"/>
              </a:rPr>
              <a:t>8</a:t>
            </a:r>
            <a:r>
              <a:rPr sz="975" spc="-67" baseline="34188" dirty="0">
                <a:latin typeface="Tahoma"/>
                <a:cs typeface="Tahoma"/>
              </a:rPr>
              <a:t> </a:t>
            </a:r>
            <a:r>
              <a:rPr sz="1150" spc="-25" dirty="0">
                <a:latin typeface="Tahoma"/>
                <a:cs typeface="Tahoma"/>
              </a:rPr>
              <a:t>Synopsys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-15" dirty="0">
                <a:latin typeface="Tahoma"/>
                <a:cs typeface="Tahoma"/>
              </a:rPr>
              <a:t>Cybersecurity</a:t>
            </a:r>
            <a:r>
              <a:rPr sz="1150" spc="-85" dirty="0">
                <a:latin typeface="Tahoma"/>
                <a:cs typeface="Tahoma"/>
              </a:rPr>
              <a:t> </a:t>
            </a:r>
            <a:r>
              <a:rPr sz="1150" spc="-30" dirty="0">
                <a:latin typeface="Tahoma"/>
                <a:cs typeface="Tahoma"/>
              </a:rPr>
              <a:t>Research</a:t>
            </a:r>
            <a:r>
              <a:rPr sz="1150" spc="-85" dirty="0">
                <a:latin typeface="Tahoma"/>
                <a:cs typeface="Tahoma"/>
              </a:rPr>
              <a:t> </a:t>
            </a:r>
            <a:r>
              <a:rPr sz="1150" spc="-35" dirty="0">
                <a:latin typeface="Tahoma"/>
                <a:cs typeface="Tahoma"/>
              </a:rPr>
              <a:t>Center.</a:t>
            </a:r>
            <a:r>
              <a:rPr sz="1150" spc="-80" dirty="0">
                <a:latin typeface="Tahoma"/>
                <a:cs typeface="Tahoma"/>
              </a:rPr>
              <a:t> </a:t>
            </a:r>
            <a:r>
              <a:rPr sz="1150" spc="-65" dirty="0">
                <a:latin typeface="Tahoma"/>
                <a:cs typeface="Tahoma"/>
              </a:rPr>
              <a:t>2019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20" dirty="0">
                <a:latin typeface="Tahoma"/>
                <a:cs typeface="Tahoma"/>
              </a:rPr>
              <a:t>Open</a:t>
            </a:r>
            <a:r>
              <a:rPr sz="1150" spc="-85" dirty="0">
                <a:latin typeface="Tahoma"/>
                <a:cs typeface="Tahoma"/>
              </a:rPr>
              <a:t> </a:t>
            </a:r>
            <a:r>
              <a:rPr sz="1150" spc="-20" dirty="0">
                <a:latin typeface="Tahoma"/>
                <a:cs typeface="Tahoma"/>
              </a:rPr>
              <a:t>source</a:t>
            </a:r>
            <a:r>
              <a:rPr sz="1150" spc="-85" dirty="0">
                <a:latin typeface="Tahoma"/>
                <a:cs typeface="Tahoma"/>
              </a:rPr>
              <a:t> </a:t>
            </a:r>
            <a:r>
              <a:rPr sz="1150" spc="-15" dirty="0">
                <a:latin typeface="Tahoma"/>
                <a:cs typeface="Tahoma"/>
              </a:rPr>
              <a:t>security</a:t>
            </a:r>
            <a:r>
              <a:rPr sz="1150" spc="-85" dirty="0">
                <a:latin typeface="Tahoma"/>
                <a:cs typeface="Tahoma"/>
              </a:rPr>
              <a:t> </a:t>
            </a:r>
            <a:r>
              <a:rPr sz="1150" dirty="0">
                <a:latin typeface="Tahoma"/>
                <a:cs typeface="Tahoma"/>
              </a:rPr>
              <a:t>and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-25" dirty="0">
                <a:latin typeface="Tahoma"/>
                <a:cs typeface="Tahoma"/>
              </a:rPr>
              <a:t>risk</a:t>
            </a:r>
            <a:r>
              <a:rPr sz="1150" spc="-85" dirty="0">
                <a:latin typeface="Tahoma"/>
                <a:cs typeface="Tahoma"/>
              </a:rPr>
              <a:t> </a:t>
            </a:r>
            <a:r>
              <a:rPr sz="1150" spc="-35" dirty="0">
                <a:latin typeface="Tahoma"/>
                <a:cs typeface="Tahoma"/>
              </a:rPr>
              <a:t>analysis.</a:t>
            </a:r>
            <a:r>
              <a:rPr sz="1150" spc="-80" dirty="0">
                <a:latin typeface="Tahoma"/>
                <a:cs typeface="Tahoma"/>
              </a:rPr>
              <a:t> </a:t>
            </a:r>
            <a:r>
              <a:rPr sz="1150" spc="-5" dirty="0">
                <a:latin typeface="Tahoma"/>
                <a:cs typeface="Tahoma"/>
              </a:rPr>
              <a:t>Published</a:t>
            </a:r>
            <a:r>
              <a:rPr sz="1150" spc="-85" dirty="0">
                <a:latin typeface="Tahoma"/>
                <a:cs typeface="Tahoma"/>
              </a:rPr>
              <a:t> </a:t>
            </a:r>
            <a:r>
              <a:rPr sz="1150" spc="10" dirty="0">
                <a:latin typeface="Tahoma"/>
                <a:cs typeface="Tahoma"/>
              </a:rPr>
              <a:t>April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-45" dirty="0">
                <a:latin typeface="Tahoma"/>
                <a:cs typeface="Tahoma"/>
              </a:rPr>
              <a:t>22,</a:t>
            </a:r>
            <a:r>
              <a:rPr sz="1150" spc="-80" dirty="0">
                <a:latin typeface="Tahoma"/>
                <a:cs typeface="Tahoma"/>
              </a:rPr>
              <a:t> 2019. </a:t>
            </a:r>
            <a:r>
              <a:rPr sz="1150" spc="-345" dirty="0">
                <a:latin typeface="Tahoma"/>
                <a:cs typeface="Tahoma"/>
              </a:rPr>
              <a:t> </a:t>
            </a:r>
            <a:r>
              <a:rPr sz="1150" u="sng" spc="-2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2"/>
              </a:rPr>
              <a:t>https://www.gcomtw.com/mailshot/Synopsys/2002BlackDuck/repossra19.pdf</a:t>
            </a:r>
            <a:endParaRPr sz="115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774541" cy="1130855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403205" marR="5080">
              <a:lnSpc>
                <a:spcPct val="105600"/>
              </a:lnSpc>
              <a:spcBef>
                <a:spcPts val="95"/>
              </a:spcBef>
            </a:pPr>
            <a:r>
              <a:rPr spc="-35" dirty="0"/>
              <a:t>Build,</a:t>
            </a:r>
            <a:r>
              <a:rPr spc="-125" dirty="0"/>
              <a:t> </a:t>
            </a:r>
            <a:r>
              <a:rPr spc="-60" dirty="0"/>
              <a:t>deploy,</a:t>
            </a:r>
            <a:r>
              <a:rPr spc="-125" dirty="0"/>
              <a:t> </a:t>
            </a:r>
            <a:r>
              <a:rPr spc="-30" dirty="0"/>
              <a:t>and</a:t>
            </a:r>
            <a:r>
              <a:rPr spc="-120" dirty="0"/>
              <a:t> </a:t>
            </a:r>
            <a:r>
              <a:rPr spc="-35" dirty="0"/>
              <a:t>operate</a:t>
            </a:r>
            <a:r>
              <a:rPr spc="-125" dirty="0"/>
              <a:t> </a:t>
            </a:r>
            <a:r>
              <a:rPr spc="-35" dirty="0"/>
              <a:t>secure</a:t>
            </a:r>
            <a:r>
              <a:rPr spc="-125" dirty="0"/>
              <a:t> </a:t>
            </a:r>
            <a:r>
              <a:rPr spc="-25" dirty="0"/>
              <a:t>code </a:t>
            </a:r>
            <a:r>
              <a:rPr spc="-930" dirty="0"/>
              <a:t> </a:t>
            </a:r>
            <a:r>
              <a:rPr spc="-30" dirty="0"/>
              <a:t>and</a:t>
            </a:r>
            <a:r>
              <a:rPr spc="-125" dirty="0"/>
              <a:t> </a:t>
            </a:r>
            <a:r>
              <a:rPr spc="-55" dirty="0"/>
              <a:t>apps</a:t>
            </a:r>
            <a:r>
              <a:rPr spc="-120" dirty="0"/>
              <a:t> </a:t>
            </a:r>
            <a:r>
              <a:rPr spc="-20" dirty="0"/>
              <a:t>in</a:t>
            </a:r>
            <a:r>
              <a:rPr spc="-120" dirty="0"/>
              <a:t> </a:t>
            </a:r>
            <a:r>
              <a:rPr spc="-15" dirty="0"/>
              <a:t>the</a:t>
            </a:r>
            <a:r>
              <a:rPr spc="-120" dirty="0"/>
              <a:t> </a:t>
            </a:r>
            <a:r>
              <a:rPr spc="-20" dirty="0"/>
              <a:t>cloud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484332" y="3484408"/>
            <a:ext cx="7606030" cy="19729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8300"/>
              </a:lnSpc>
              <a:spcBef>
                <a:spcPts val="95"/>
              </a:spcBef>
            </a:pPr>
            <a:r>
              <a:rPr sz="1800" spc="210" dirty="0">
                <a:solidFill>
                  <a:srgbClr val="737373"/>
                </a:solidFill>
                <a:latin typeface="Tahoma"/>
                <a:cs typeface="Tahoma"/>
              </a:rPr>
              <a:t>M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c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50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-110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of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737373"/>
                </a:solidFill>
                <a:latin typeface="Tahoma"/>
                <a:cs typeface="Tahoma"/>
              </a:rPr>
              <a:t>D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efe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45" dirty="0">
                <a:solidFill>
                  <a:srgbClr val="737373"/>
                </a:solidFill>
                <a:latin typeface="Tahoma"/>
                <a:cs typeface="Tahoma"/>
              </a:rPr>
              <a:t>d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f</a:t>
            </a:r>
            <a:r>
              <a:rPr sz="1800" spc="50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C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l</a:t>
            </a:r>
            <a:r>
              <a:rPr sz="1800" spc="55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u</a:t>
            </a:r>
            <a:r>
              <a:rPr sz="1800" spc="65" dirty="0">
                <a:solidFill>
                  <a:srgbClr val="737373"/>
                </a:solidFill>
                <a:latin typeface="Tahoma"/>
                <a:cs typeface="Tahoma"/>
              </a:rPr>
              <a:t>d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40" dirty="0">
                <a:solidFill>
                  <a:srgbClr val="737373"/>
                </a:solidFill>
                <a:latin typeface="Tahoma"/>
                <a:cs typeface="Tahoma"/>
              </a:rPr>
              <a:t>pp</a:t>
            </a:r>
            <a:r>
              <a:rPr sz="1800" spc="-95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55" dirty="0">
                <a:solidFill>
                  <a:srgbClr val="737373"/>
                </a:solidFill>
                <a:latin typeface="Tahoma"/>
                <a:cs typeface="Tahoma"/>
              </a:rPr>
              <a:t>,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65" dirty="0">
                <a:solidFill>
                  <a:srgbClr val="737373"/>
                </a:solidFill>
                <a:latin typeface="Tahoma"/>
                <a:cs typeface="Tahoma"/>
              </a:rPr>
              <a:t>d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h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60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50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l</a:t>
            </a:r>
            <a:r>
              <a:rPr sz="1800" spc="-100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70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737373"/>
                </a:solidFill>
                <a:latin typeface="Tahoma"/>
                <a:cs typeface="Tahoma"/>
              </a:rPr>
              <a:t>b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10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c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u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e  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Microsoft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third-party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apps,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but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what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about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the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apps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code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that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your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organization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develops, deploys,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operates?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Securing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your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code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apps </a:t>
            </a:r>
            <a:r>
              <a:rPr sz="1800" spc="-55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is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just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70" dirty="0">
                <a:solidFill>
                  <a:srgbClr val="737373"/>
                </a:solidFill>
                <a:latin typeface="Tahoma"/>
                <a:cs typeface="Tahoma"/>
              </a:rPr>
              <a:t>as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important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70" dirty="0">
                <a:solidFill>
                  <a:srgbClr val="737373"/>
                </a:solidFill>
                <a:latin typeface="Tahoma"/>
                <a:cs typeface="Tahoma"/>
              </a:rPr>
              <a:t>as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securing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other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aspects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of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your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cloud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environment.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60" dirty="0">
                <a:solidFill>
                  <a:srgbClr val="737373"/>
                </a:solidFill>
                <a:latin typeface="Tahoma"/>
                <a:cs typeface="Tahoma"/>
              </a:rPr>
              <a:t>This 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can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be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accomplished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by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integrating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security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into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the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entire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app-development </a:t>
            </a:r>
            <a:r>
              <a:rPr sz="1800" spc="-55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operations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lifecycle—an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approach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commonly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called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i="1" spc="-5" dirty="0">
                <a:solidFill>
                  <a:srgbClr val="737373"/>
                </a:solidFill>
                <a:latin typeface="Segoe UI"/>
                <a:cs typeface="Segoe UI"/>
              </a:rPr>
              <a:t>DevSecOps.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479873" y="6460191"/>
            <a:ext cx="7562215" cy="1073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 marR="30480" indent="-635">
              <a:lnSpc>
                <a:spcPct val="118500"/>
              </a:lnSpc>
              <a:spcBef>
                <a:spcPts val="90"/>
              </a:spcBef>
            </a:pPr>
            <a:r>
              <a:rPr sz="1450" spc="-70" dirty="0">
                <a:latin typeface="Tahoma"/>
                <a:cs typeface="Tahoma"/>
              </a:rPr>
              <a:t>In </a:t>
            </a:r>
            <a:r>
              <a:rPr sz="1450" spc="-15" dirty="0">
                <a:latin typeface="Tahoma"/>
                <a:cs typeface="Tahoma"/>
              </a:rPr>
              <a:t>a </a:t>
            </a:r>
            <a:r>
              <a:rPr sz="1450" spc="15" dirty="0">
                <a:latin typeface="Tahoma"/>
                <a:cs typeface="Tahoma"/>
              </a:rPr>
              <a:t>world </a:t>
            </a:r>
            <a:r>
              <a:rPr sz="1450" spc="-5" dirty="0">
                <a:latin typeface="Tahoma"/>
                <a:cs typeface="Tahoma"/>
              </a:rPr>
              <a:t>where </a:t>
            </a:r>
            <a:r>
              <a:rPr sz="1450" spc="-85" dirty="0">
                <a:latin typeface="Tahoma"/>
                <a:cs typeface="Tahoma"/>
              </a:rPr>
              <a:t>83% </a:t>
            </a:r>
            <a:r>
              <a:rPr sz="1450" spc="20" dirty="0">
                <a:latin typeface="Tahoma"/>
                <a:cs typeface="Tahoma"/>
              </a:rPr>
              <a:t>of </a:t>
            </a:r>
            <a:r>
              <a:rPr sz="1450" spc="25" dirty="0">
                <a:latin typeface="Tahoma"/>
                <a:cs typeface="Tahoma"/>
              </a:rPr>
              <a:t>code </a:t>
            </a:r>
            <a:r>
              <a:rPr sz="1450" spc="-5" dirty="0">
                <a:latin typeface="Tahoma"/>
                <a:cs typeface="Tahoma"/>
              </a:rPr>
              <a:t>vulnerabilities </a:t>
            </a:r>
            <a:r>
              <a:rPr sz="1450" spc="-20" dirty="0">
                <a:latin typeface="Tahoma"/>
                <a:cs typeface="Tahoma"/>
              </a:rPr>
              <a:t>are </a:t>
            </a:r>
            <a:r>
              <a:rPr sz="1450" spc="-5" dirty="0">
                <a:latin typeface="Tahoma"/>
                <a:cs typeface="Tahoma"/>
              </a:rPr>
              <a:t>caused </a:t>
            </a:r>
            <a:r>
              <a:rPr sz="1450" spc="20" dirty="0">
                <a:latin typeface="Tahoma"/>
                <a:cs typeface="Tahoma"/>
              </a:rPr>
              <a:t>by </a:t>
            </a:r>
            <a:r>
              <a:rPr sz="1450" spc="15" dirty="0">
                <a:latin typeface="Tahoma"/>
                <a:cs typeface="Tahoma"/>
              </a:rPr>
              <a:t>development </a:t>
            </a:r>
            <a:r>
              <a:rPr sz="1450" spc="-5" dirty="0">
                <a:latin typeface="Tahoma"/>
                <a:cs typeface="Tahoma"/>
              </a:rPr>
              <a:t>errors</a:t>
            </a:r>
            <a:r>
              <a:rPr sz="1275" spc="-7" baseline="32679" dirty="0">
                <a:latin typeface="Tahoma"/>
                <a:cs typeface="Tahoma"/>
              </a:rPr>
              <a:t>8</a:t>
            </a:r>
            <a:r>
              <a:rPr sz="1450" spc="-5" dirty="0">
                <a:latin typeface="Tahoma"/>
                <a:cs typeface="Tahoma"/>
              </a:rPr>
              <a:t>, an </a:t>
            </a:r>
            <a:r>
              <a:rPr sz="145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integrated </a:t>
            </a:r>
            <a:r>
              <a:rPr sz="1450" dirty="0">
                <a:latin typeface="Tahoma"/>
                <a:cs typeface="Tahoma"/>
              </a:rPr>
              <a:t>DevSecOps </a:t>
            </a:r>
            <a:r>
              <a:rPr sz="1450" spc="10" dirty="0">
                <a:latin typeface="Tahoma"/>
                <a:cs typeface="Tahoma"/>
              </a:rPr>
              <a:t>approach </a:t>
            </a:r>
            <a:r>
              <a:rPr sz="1450" spc="-5" dirty="0">
                <a:latin typeface="Tahoma"/>
                <a:cs typeface="Tahoma"/>
              </a:rPr>
              <a:t>helps </a:t>
            </a:r>
            <a:r>
              <a:rPr sz="1450" dirty="0">
                <a:latin typeface="Tahoma"/>
                <a:cs typeface="Tahoma"/>
              </a:rPr>
              <a:t>developers </a:t>
            </a:r>
            <a:r>
              <a:rPr sz="1450" spc="-5" dirty="0">
                <a:latin typeface="Tahoma"/>
                <a:cs typeface="Tahoma"/>
              </a:rPr>
              <a:t>integrate security </a:t>
            </a:r>
            <a:r>
              <a:rPr sz="1450" spc="15" dirty="0">
                <a:latin typeface="Tahoma"/>
                <a:cs typeface="Tahoma"/>
              </a:rPr>
              <a:t>into </a:t>
            </a:r>
            <a:r>
              <a:rPr sz="1450" spc="-5" dirty="0">
                <a:latin typeface="Tahoma"/>
                <a:cs typeface="Tahoma"/>
              </a:rPr>
              <a:t>every step </a:t>
            </a:r>
            <a:r>
              <a:rPr sz="1450" spc="20" dirty="0">
                <a:latin typeface="Tahoma"/>
                <a:cs typeface="Tahoma"/>
              </a:rPr>
              <a:t>of </a:t>
            </a:r>
            <a:r>
              <a:rPr sz="1450" spc="5" dirty="0">
                <a:latin typeface="Tahoma"/>
                <a:cs typeface="Tahoma"/>
              </a:rPr>
              <a:t>the </a:t>
            </a:r>
            <a:r>
              <a:rPr sz="1450" spc="10" dirty="0">
                <a:latin typeface="Tahoma"/>
                <a:cs typeface="Tahoma"/>
              </a:rPr>
              <a:t> </a:t>
            </a:r>
            <a:r>
              <a:rPr sz="1450" spc="-75" dirty="0">
                <a:latin typeface="Trebuchet MS"/>
                <a:cs typeface="Trebuchet MS"/>
              </a:rPr>
              <a:t>lifecycle.</a:t>
            </a:r>
            <a:r>
              <a:rPr sz="1450" spc="-85" dirty="0">
                <a:latin typeface="Trebuchet MS"/>
                <a:cs typeface="Trebuchet MS"/>
              </a:rPr>
              <a:t> </a:t>
            </a:r>
            <a:r>
              <a:rPr sz="1450" dirty="0">
                <a:latin typeface="Trebuchet MS"/>
                <a:cs typeface="Trebuchet MS"/>
              </a:rPr>
              <a:t>GitHub</a:t>
            </a:r>
            <a:r>
              <a:rPr sz="1450" spc="-80" dirty="0">
                <a:latin typeface="Trebuchet MS"/>
                <a:cs typeface="Trebuchet MS"/>
              </a:rPr>
              <a:t> </a:t>
            </a:r>
            <a:r>
              <a:rPr sz="1450" spc="10" dirty="0">
                <a:latin typeface="Trebuchet MS"/>
                <a:cs typeface="Trebuchet MS"/>
              </a:rPr>
              <a:t>Advanced</a:t>
            </a:r>
            <a:r>
              <a:rPr sz="1450" spc="-80" dirty="0">
                <a:latin typeface="Trebuchet MS"/>
                <a:cs typeface="Trebuchet MS"/>
              </a:rPr>
              <a:t> </a:t>
            </a:r>
            <a:r>
              <a:rPr sz="1450" spc="-30" dirty="0">
                <a:latin typeface="Trebuchet MS"/>
                <a:cs typeface="Trebuchet MS"/>
              </a:rPr>
              <a:t>Security</a:t>
            </a:r>
            <a:r>
              <a:rPr sz="1450" spc="-80" dirty="0">
                <a:latin typeface="Trebuchet MS"/>
                <a:cs typeface="Trebuchet MS"/>
              </a:rPr>
              <a:t> </a:t>
            </a:r>
            <a:r>
              <a:rPr sz="1450" spc="-45" dirty="0">
                <a:latin typeface="Trebuchet MS"/>
                <a:cs typeface="Trebuchet MS"/>
              </a:rPr>
              <a:t>is</a:t>
            </a:r>
            <a:r>
              <a:rPr sz="1450" spc="-80" dirty="0">
                <a:latin typeface="Trebuchet MS"/>
                <a:cs typeface="Trebuchet MS"/>
              </a:rPr>
              <a:t> </a:t>
            </a:r>
            <a:r>
              <a:rPr sz="1450" spc="-15" dirty="0">
                <a:latin typeface="Trebuchet MS"/>
                <a:cs typeface="Trebuchet MS"/>
              </a:rPr>
              <a:t>a</a:t>
            </a:r>
            <a:r>
              <a:rPr sz="1450" spc="-80" dirty="0">
                <a:latin typeface="Trebuchet MS"/>
                <a:cs typeface="Trebuchet MS"/>
              </a:rPr>
              <a:t> </a:t>
            </a:r>
            <a:r>
              <a:rPr sz="1450" spc="-35" dirty="0">
                <a:latin typeface="Trebuchet MS"/>
                <a:cs typeface="Trebuchet MS"/>
              </a:rPr>
              <a:t>developer-first,</a:t>
            </a:r>
            <a:r>
              <a:rPr sz="1450" spc="-80" dirty="0">
                <a:latin typeface="Trebuchet MS"/>
                <a:cs typeface="Trebuchet MS"/>
              </a:rPr>
              <a:t> </a:t>
            </a:r>
            <a:r>
              <a:rPr sz="1450" spc="-5" dirty="0">
                <a:latin typeface="Trebuchet MS"/>
                <a:cs typeface="Trebuchet MS"/>
              </a:rPr>
              <a:t>community-driven</a:t>
            </a:r>
            <a:r>
              <a:rPr sz="1450" spc="-80" dirty="0">
                <a:latin typeface="Trebuchet MS"/>
                <a:cs typeface="Trebuchet MS"/>
              </a:rPr>
              <a:t> </a:t>
            </a:r>
            <a:r>
              <a:rPr sz="1450" spc="-35" dirty="0">
                <a:latin typeface="Trebuchet MS"/>
                <a:cs typeface="Trebuchet MS"/>
              </a:rPr>
              <a:t>service</a:t>
            </a:r>
            <a:r>
              <a:rPr sz="1450" spc="-80" dirty="0">
                <a:latin typeface="Trebuchet MS"/>
                <a:cs typeface="Trebuchet MS"/>
              </a:rPr>
              <a:t> </a:t>
            </a:r>
            <a:r>
              <a:rPr sz="1450" spc="-45" dirty="0">
                <a:latin typeface="Trebuchet MS"/>
                <a:cs typeface="Trebuchet MS"/>
              </a:rPr>
              <a:t>that</a:t>
            </a:r>
            <a:r>
              <a:rPr sz="1450" spc="-80" dirty="0">
                <a:latin typeface="Trebuchet MS"/>
                <a:cs typeface="Trebuchet MS"/>
              </a:rPr>
              <a:t> </a:t>
            </a:r>
            <a:r>
              <a:rPr sz="1450" spc="-15" dirty="0">
                <a:latin typeface="Trebuchet MS"/>
                <a:cs typeface="Trebuchet MS"/>
              </a:rPr>
              <a:t>makes </a:t>
            </a:r>
            <a:r>
              <a:rPr sz="1450" spc="-425" dirty="0">
                <a:latin typeface="Trebuchet MS"/>
                <a:cs typeface="Trebuchet MS"/>
              </a:rPr>
              <a:t> </a:t>
            </a:r>
            <a:r>
              <a:rPr sz="1450" spc="15" dirty="0">
                <a:latin typeface="Tahoma"/>
                <a:cs typeface="Tahoma"/>
              </a:rPr>
              <a:t>it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easier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to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secure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your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apps.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80" dirty="0">
                <a:latin typeface="Tahoma"/>
                <a:cs typeface="Tahoma"/>
              </a:rPr>
              <a:t>It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provides: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84445" y="8059410"/>
            <a:ext cx="2218690" cy="1334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5080" indent="-209550" algn="just">
              <a:lnSpc>
                <a:spcPct val="118500"/>
              </a:lnSpc>
              <a:spcBef>
                <a:spcPts val="90"/>
              </a:spcBef>
              <a:buChar char="•"/>
              <a:tabLst>
                <a:tab pos="222250" algn="l"/>
              </a:tabLst>
            </a:pPr>
            <a:r>
              <a:rPr sz="1450" b="1" spc="20" dirty="0">
                <a:solidFill>
                  <a:srgbClr val="323232"/>
                </a:solidFill>
                <a:latin typeface="Segoe UI"/>
                <a:cs typeface="Segoe UI"/>
              </a:rPr>
              <a:t>Dependency</a:t>
            </a:r>
            <a:r>
              <a:rPr sz="1450" b="1" spc="-100" dirty="0">
                <a:solidFill>
                  <a:srgbClr val="323232"/>
                </a:solidFill>
                <a:latin typeface="Segoe UI"/>
                <a:cs typeface="Segoe UI"/>
              </a:rPr>
              <a:t> </a:t>
            </a:r>
            <a:r>
              <a:rPr sz="1450" b="1" spc="10" dirty="0">
                <a:solidFill>
                  <a:srgbClr val="323232"/>
                </a:solidFill>
                <a:latin typeface="Segoe UI"/>
                <a:cs typeface="Segoe UI"/>
              </a:rPr>
              <a:t>scanning. </a:t>
            </a:r>
            <a:r>
              <a:rPr sz="1450" b="1" spc="-390" dirty="0">
                <a:solidFill>
                  <a:srgbClr val="323232"/>
                </a:solidFill>
                <a:latin typeface="Segoe UI"/>
                <a:cs typeface="Segoe UI"/>
              </a:rPr>
              <a:t> </a:t>
            </a:r>
            <a:r>
              <a:rPr sz="1450" spc="-85" dirty="0">
                <a:latin typeface="Tahoma"/>
                <a:cs typeface="Tahoma"/>
              </a:rPr>
              <a:t>T</a:t>
            </a:r>
            <a:r>
              <a:rPr sz="1450" spc="20" dirty="0">
                <a:latin typeface="Tahoma"/>
                <a:cs typeface="Tahoma"/>
              </a:rPr>
              <a:t>h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40" dirty="0">
                <a:latin typeface="Tahoma"/>
                <a:cs typeface="Tahoma"/>
              </a:rPr>
              <a:t>r</a:t>
            </a:r>
            <a:r>
              <a:rPr sz="1450" spc="-20" dirty="0">
                <a:latin typeface="Tahoma"/>
                <a:cs typeface="Tahoma"/>
              </a:rPr>
              <a:t>v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spc="35" dirty="0">
                <a:latin typeface="Tahoma"/>
                <a:cs typeface="Tahoma"/>
              </a:rPr>
              <a:t>o</a:t>
            </a:r>
            <a:r>
              <a:rPr sz="1450" spc="25" dirty="0">
                <a:latin typeface="Tahoma"/>
                <a:cs typeface="Tahoma"/>
              </a:rPr>
              <a:t>n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15" dirty="0">
                <a:latin typeface="Tahoma"/>
                <a:cs typeface="Tahoma"/>
              </a:rPr>
              <a:t>nu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spc="-40" dirty="0">
                <a:latin typeface="Tahoma"/>
                <a:cs typeface="Tahoma"/>
              </a:rPr>
              <a:t>us</a:t>
            </a:r>
            <a:r>
              <a:rPr sz="1450" spc="20" dirty="0">
                <a:latin typeface="Tahoma"/>
                <a:cs typeface="Tahoma"/>
              </a:rPr>
              <a:t>l</a:t>
            </a:r>
            <a:r>
              <a:rPr sz="1450" spc="-5" dirty="0">
                <a:latin typeface="Tahoma"/>
                <a:cs typeface="Tahoma"/>
              </a:rPr>
              <a:t>y  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55" dirty="0">
                <a:latin typeface="Tahoma"/>
                <a:cs typeface="Tahoma"/>
              </a:rPr>
              <a:t>sesse</a:t>
            </a:r>
            <a:r>
              <a:rPr sz="1450" spc="-45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20" dirty="0">
                <a:latin typeface="Tahoma"/>
                <a:cs typeface="Tahoma"/>
              </a:rPr>
              <a:t>h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r</a:t>
            </a:r>
            <a:r>
              <a:rPr sz="1450" spc="-15" dirty="0">
                <a:latin typeface="Tahoma"/>
                <a:cs typeface="Tahoma"/>
              </a:rPr>
              <a:t>i</a:t>
            </a:r>
            <a:r>
              <a:rPr sz="1450" spc="-90" dirty="0">
                <a:latin typeface="Tahoma"/>
                <a:cs typeface="Tahoma"/>
              </a:rPr>
              <a:t>s</a:t>
            </a:r>
            <a:r>
              <a:rPr sz="1450" spc="15" dirty="0">
                <a:latin typeface="Tahoma"/>
                <a:cs typeface="Tahoma"/>
              </a:rPr>
              <a:t>k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l</a:t>
            </a:r>
            <a:r>
              <a:rPr sz="1450" spc="-15" dirty="0">
                <a:latin typeface="Tahoma"/>
                <a:cs typeface="Tahoma"/>
              </a:rPr>
              <a:t>e</a:t>
            </a:r>
            <a:r>
              <a:rPr sz="1450" spc="-45" dirty="0">
                <a:latin typeface="Tahoma"/>
                <a:cs typeface="Tahoma"/>
              </a:rPr>
              <a:t>v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10" dirty="0">
                <a:latin typeface="Tahoma"/>
                <a:cs typeface="Tahoma"/>
              </a:rPr>
              <a:t>l</a:t>
            </a:r>
            <a:r>
              <a:rPr sz="1450" spc="-70" dirty="0">
                <a:latin typeface="Tahoma"/>
                <a:cs typeface="Tahoma"/>
              </a:rPr>
              <a:t>s</a:t>
            </a:r>
            <a:endParaRPr sz="1450">
              <a:latin typeface="Tahoma"/>
              <a:cs typeface="Tahoma"/>
            </a:endParaRPr>
          </a:p>
          <a:p>
            <a:pPr marL="221615" marR="348615" algn="just">
              <a:lnSpc>
                <a:spcPct val="118500"/>
              </a:lnSpc>
            </a:pPr>
            <a:r>
              <a:rPr sz="1450" spc="45" dirty="0">
                <a:latin typeface="Tahoma"/>
                <a:cs typeface="Tahoma"/>
              </a:rPr>
              <a:t>o</a:t>
            </a:r>
            <a:r>
              <a:rPr sz="1450" dirty="0">
                <a:latin typeface="Tahoma"/>
                <a:cs typeface="Tahoma"/>
              </a:rPr>
              <a:t>f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spc="20" dirty="0">
                <a:latin typeface="Tahoma"/>
                <a:cs typeface="Tahoma"/>
              </a:rPr>
              <a:t>e</a:t>
            </a:r>
            <a:r>
              <a:rPr sz="1450" spc="25" dirty="0">
                <a:latin typeface="Tahoma"/>
                <a:cs typeface="Tahoma"/>
              </a:rPr>
              <a:t>p</a:t>
            </a:r>
            <a:r>
              <a:rPr sz="1450" spc="5" dirty="0">
                <a:latin typeface="Tahoma"/>
                <a:cs typeface="Tahoma"/>
              </a:rPr>
              <a:t>en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spc="5" dirty="0">
                <a:latin typeface="Tahoma"/>
                <a:cs typeface="Tahoma"/>
              </a:rPr>
              <a:t>en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5" dirty="0">
                <a:latin typeface="Tahoma"/>
                <a:cs typeface="Tahoma"/>
              </a:rPr>
              <a:t>e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20" dirty="0">
                <a:latin typeface="Tahoma"/>
                <a:cs typeface="Tahoma"/>
              </a:rPr>
              <a:t>h</a:t>
            </a:r>
            <a:r>
              <a:rPr sz="1450" dirty="0">
                <a:latin typeface="Tahoma"/>
                <a:cs typeface="Tahoma"/>
              </a:rPr>
              <a:t>e  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spc="65" dirty="0">
                <a:latin typeface="Tahoma"/>
                <a:cs typeface="Tahoma"/>
              </a:rPr>
              <a:t>o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-55" dirty="0">
                <a:latin typeface="Tahoma"/>
                <a:cs typeface="Tahoma"/>
              </a:rPr>
              <a:t>se</a:t>
            </a:r>
            <a:r>
              <a:rPr sz="1450" spc="-40" dirty="0">
                <a:latin typeface="Tahoma"/>
                <a:cs typeface="Tahoma"/>
              </a:rPr>
              <a:t>s</a:t>
            </a:r>
            <a:r>
              <a:rPr sz="1450" spc="-120" dirty="0"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074292" y="8059410"/>
            <a:ext cx="2353945" cy="1596390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221615" indent="-209550">
              <a:lnSpc>
                <a:spcPct val="100000"/>
              </a:lnSpc>
              <a:spcBef>
                <a:spcPts val="414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b="1" spc="15" dirty="0">
                <a:solidFill>
                  <a:srgbClr val="323232"/>
                </a:solidFill>
                <a:latin typeface="Segoe UI"/>
                <a:cs typeface="Segoe UI"/>
              </a:rPr>
              <a:t>Code</a:t>
            </a:r>
            <a:r>
              <a:rPr sz="1450" b="1" spc="-85" dirty="0">
                <a:solidFill>
                  <a:srgbClr val="323232"/>
                </a:solidFill>
                <a:latin typeface="Segoe UI"/>
                <a:cs typeface="Segoe UI"/>
              </a:rPr>
              <a:t> </a:t>
            </a:r>
            <a:r>
              <a:rPr sz="1450" b="1" spc="10" dirty="0">
                <a:solidFill>
                  <a:srgbClr val="323232"/>
                </a:solidFill>
                <a:latin typeface="Segoe UI"/>
                <a:cs typeface="Segoe UI"/>
              </a:rPr>
              <a:t>scanning</a:t>
            </a:r>
            <a:r>
              <a:rPr sz="1450" b="1" spc="10" dirty="0">
                <a:solidFill>
                  <a:srgbClr val="0078D4"/>
                </a:solidFill>
                <a:latin typeface="Segoe UI"/>
                <a:cs typeface="Segoe UI"/>
              </a:rPr>
              <a:t>.</a:t>
            </a:r>
            <a:endParaRPr sz="1450">
              <a:latin typeface="Segoe UI"/>
              <a:cs typeface="Segoe UI"/>
            </a:endParaRPr>
          </a:p>
          <a:p>
            <a:pPr marL="221615" marR="5080">
              <a:lnSpc>
                <a:spcPct val="118500"/>
              </a:lnSpc>
            </a:pPr>
            <a:r>
              <a:rPr sz="1450" spc="100" dirty="0">
                <a:latin typeface="Tahoma"/>
                <a:cs typeface="Tahoma"/>
              </a:rPr>
              <a:t>A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spc="65" dirty="0">
                <a:latin typeface="Tahoma"/>
                <a:cs typeface="Tahoma"/>
              </a:rPr>
              <a:t>o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0" dirty="0">
                <a:latin typeface="Tahoma"/>
                <a:cs typeface="Tahoma"/>
              </a:rPr>
              <a:t>g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-25" dirty="0">
                <a:latin typeface="Tahoma"/>
                <a:cs typeface="Tahoma"/>
              </a:rPr>
              <a:t>r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55" dirty="0">
                <a:latin typeface="Tahoma"/>
                <a:cs typeface="Tahoma"/>
              </a:rPr>
              <a:t>d</a:t>
            </a:r>
            <a:r>
              <a:rPr sz="1450" spc="-120" dirty="0">
                <a:latin typeface="Tahoma"/>
                <a:cs typeface="Tahoma"/>
              </a:rPr>
              <a:t>,  </a:t>
            </a:r>
            <a:r>
              <a:rPr sz="1450" spc="35" dirty="0">
                <a:latin typeface="Tahoma"/>
                <a:cs typeface="Tahoma"/>
              </a:rPr>
              <a:t>G</a:t>
            </a:r>
            <a:r>
              <a:rPr sz="1450" dirty="0">
                <a:latin typeface="Tahoma"/>
                <a:cs typeface="Tahoma"/>
              </a:rPr>
              <a:t>it</a:t>
            </a:r>
            <a:r>
              <a:rPr sz="1450" spc="40" dirty="0">
                <a:latin typeface="Tahoma"/>
                <a:cs typeface="Tahoma"/>
              </a:rPr>
              <a:t>H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65" dirty="0">
                <a:latin typeface="Tahoma"/>
                <a:cs typeface="Tahoma"/>
              </a:rPr>
              <a:t>b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65" dirty="0">
                <a:latin typeface="Tahoma"/>
                <a:cs typeface="Tahoma"/>
              </a:rPr>
              <a:t>A</a:t>
            </a:r>
            <a:r>
              <a:rPr sz="1450" spc="60" dirty="0">
                <a:latin typeface="Tahoma"/>
                <a:cs typeface="Tahoma"/>
              </a:rPr>
              <a:t>d</a:t>
            </a:r>
            <a:r>
              <a:rPr sz="1450" spc="-30" dirty="0">
                <a:latin typeface="Tahoma"/>
                <a:cs typeface="Tahoma"/>
              </a:rPr>
              <a:t>v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85" dirty="0">
                <a:latin typeface="Tahoma"/>
                <a:cs typeface="Tahoma"/>
              </a:rPr>
              <a:t>S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-5" dirty="0">
                <a:latin typeface="Tahoma"/>
                <a:cs typeface="Tahoma"/>
              </a:rPr>
              <a:t>i</a:t>
            </a:r>
            <a:r>
              <a:rPr sz="1450" spc="60" dirty="0">
                <a:latin typeface="Tahoma"/>
                <a:cs typeface="Tahoma"/>
              </a:rPr>
              <a:t>t</a:t>
            </a:r>
            <a:r>
              <a:rPr sz="1450" spc="-5" dirty="0">
                <a:latin typeface="Tahoma"/>
                <a:cs typeface="Tahoma"/>
              </a:rPr>
              <a:t>y  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5" dirty="0">
                <a:latin typeface="Tahoma"/>
                <a:cs typeface="Tahoma"/>
              </a:rPr>
              <a:t>c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i</a:t>
            </a:r>
            <a:r>
              <a:rPr sz="1450" spc="15" dirty="0">
                <a:latin typeface="Tahoma"/>
                <a:cs typeface="Tahoma"/>
              </a:rPr>
              <a:t>t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40" dirty="0">
                <a:latin typeface="Tahoma"/>
                <a:cs typeface="Tahoma"/>
              </a:rPr>
              <a:t>d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90" dirty="0">
                <a:latin typeface="Tahoma"/>
                <a:cs typeface="Tahoma"/>
              </a:rPr>
              <a:t>s</a:t>
            </a:r>
            <a:r>
              <a:rPr sz="1450" spc="50" dirty="0">
                <a:latin typeface="Tahoma"/>
                <a:cs typeface="Tahoma"/>
              </a:rPr>
              <a:t>p</a:t>
            </a:r>
            <a:r>
              <a:rPr sz="1450" spc="5" dirty="0">
                <a:latin typeface="Tahoma"/>
                <a:cs typeface="Tahoma"/>
              </a:rPr>
              <a:t>l</a:t>
            </a:r>
            <a:r>
              <a:rPr sz="1450" spc="-45" dirty="0">
                <a:latin typeface="Tahoma"/>
                <a:cs typeface="Tahoma"/>
              </a:rPr>
              <a:t>a</a:t>
            </a:r>
            <a:r>
              <a:rPr sz="1450" spc="-10" dirty="0">
                <a:latin typeface="Tahoma"/>
                <a:cs typeface="Tahoma"/>
              </a:rPr>
              <a:t>y</a:t>
            </a:r>
            <a:r>
              <a:rPr sz="1450" spc="-70" dirty="0">
                <a:latin typeface="Tahoma"/>
                <a:cs typeface="Tahoma"/>
              </a:rPr>
              <a:t>s</a:t>
            </a:r>
            <a:endParaRPr sz="1450">
              <a:latin typeface="Tahoma"/>
              <a:cs typeface="Tahoma"/>
            </a:endParaRPr>
          </a:p>
          <a:p>
            <a:pPr marL="221615" marR="622300">
              <a:lnSpc>
                <a:spcPct val="118500"/>
              </a:lnSpc>
            </a:pP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20" dirty="0">
                <a:latin typeface="Tahoma"/>
                <a:cs typeface="Tahoma"/>
              </a:rPr>
              <a:t>h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-5" dirty="0">
                <a:latin typeface="Tahoma"/>
                <a:cs typeface="Tahoma"/>
              </a:rPr>
              <a:t>e</a:t>
            </a:r>
            <a:r>
              <a:rPr sz="1450" spc="-85" dirty="0">
                <a:latin typeface="Tahoma"/>
                <a:cs typeface="Tahoma"/>
              </a:rPr>
              <a:t>s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10" dirty="0">
                <a:latin typeface="Tahoma"/>
                <a:cs typeface="Tahoma"/>
              </a:rPr>
              <a:t>l</a:t>
            </a:r>
            <a:r>
              <a:rPr sz="1450" spc="20" dirty="0">
                <a:latin typeface="Tahoma"/>
                <a:cs typeface="Tahoma"/>
              </a:rPr>
              <a:t>t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f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-65" dirty="0">
                <a:latin typeface="Tahoma"/>
                <a:cs typeface="Tahoma"/>
              </a:rPr>
              <a:t>s</a:t>
            </a:r>
            <a:r>
              <a:rPr sz="1450" spc="-5" dirty="0">
                <a:latin typeface="Tahoma"/>
                <a:cs typeface="Tahoma"/>
              </a:rPr>
              <a:t>y  </a:t>
            </a:r>
            <a:r>
              <a:rPr sz="1450" dirty="0">
                <a:latin typeface="Tahoma"/>
                <a:cs typeface="Tahoma"/>
              </a:rPr>
              <a:t>remediation.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664140" y="8059598"/>
            <a:ext cx="2375535" cy="1073150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221615" indent="-209550">
              <a:lnSpc>
                <a:spcPct val="100000"/>
              </a:lnSpc>
              <a:spcBef>
                <a:spcPts val="414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b="1" spc="10" dirty="0">
                <a:solidFill>
                  <a:srgbClr val="323232"/>
                </a:solidFill>
                <a:latin typeface="Segoe UI"/>
                <a:cs typeface="Segoe UI"/>
              </a:rPr>
              <a:t>Secret</a:t>
            </a:r>
            <a:r>
              <a:rPr sz="1450" b="1" spc="-85" dirty="0">
                <a:solidFill>
                  <a:srgbClr val="323232"/>
                </a:solidFill>
                <a:latin typeface="Segoe UI"/>
                <a:cs typeface="Segoe UI"/>
              </a:rPr>
              <a:t> </a:t>
            </a:r>
            <a:r>
              <a:rPr sz="1450" b="1" spc="10" dirty="0">
                <a:solidFill>
                  <a:srgbClr val="323232"/>
                </a:solidFill>
                <a:latin typeface="Segoe UI"/>
                <a:cs typeface="Segoe UI"/>
              </a:rPr>
              <a:t>scanning.</a:t>
            </a:r>
            <a:endParaRPr sz="1450">
              <a:latin typeface="Segoe UI"/>
              <a:cs typeface="Segoe UI"/>
            </a:endParaRPr>
          </a:p>
          <a:p>
            <a:pPr marL="221615" marR="5080" algn="just">
              <a:lnSpc>
                <a:spcPct val="118500"/>
              </a:lnSpc>
            </a:pPr>
            <a:r>
              <a:rPr sz="1450" spc="-85" dirty="0">
                <a:latin typeface="Tahoma"/>
                <a:cs typeface="Tahoma"/>
              </a:rPr>
              <a:t>T</a:t>
            </a:r>
            <a:r>
              <a:rPr sz="1450" spc="20" dirty="0">
                <a:latin typeface="Tahoma"/>
                <a:cs typeface="Tahoma"/>
              </a:rPr>
              <a:t>h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40" dirty="0">
                <a:latin typeface="Tahoma"/>
                <a:cs typeface="Tahoma"/>
              </a:rPr>
              <a:t>r</a:t>
            </a:r>
            <a:r>
              <a:rPr sz="1450" spc="-20" dirty="0">
                <a:latin typeface="Tahoma"/>
                <a:cs typeface="Tahoma"/>
              </a:rPr>
              <a:t>v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5" dirty="0">
                <a:latin typeface="Tahoma"/>
                <a:cs typeface="Tahoma"/>
              </a:rPr>
              <a:t>c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20" dirty="0">
                <a:latin typeface="Tahoma"/>
                <a:cs typeface="Tahoma"/>
              </a:rPr>
              <a:t>h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spc="65" dirty="0">
                <a:latin typeface="Tahoma"/>
                <a:cs typeface="Tahoma"/>
              </a:rPr>
              <a:t>o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dirty="0">
                <a:latin typeface="Tahoma"/>
                <a:cs typeface="Tahoma"/>
              </a:rPr>
              <a:t>e  </a:t>
            </a:r>
            <a:r>
              <a:rPr sz="1450" spc="-15" dirty="0">
                <a:latin typeface="Tahoma"/>
                <a:cs typeface="Tahoma"/>
              </a:rPr>
              <a:t>f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h</a:t>
            </a:r>
            <a:r>
              <a:rPr sz="1450" spc="-15" dirty="0">
                <a:latin typeface="Tahoma"/>
                <a:cs typeface="Tahoma"/>
              </a:rPr>
              <a:t>ar</a:t>
            </a:r>
            <a:r>
              <a:rPr sz="1450" spc="40" dirty="0">
                <a:latin typeface="Tahoma"/>
                <a:cs typeface="Tahoma"/>
              </a:rPr>
              <a:t>d</a:t>
            </a:r>
            <a:r>
              <a:rPr sz="1450" spc="65" dirty="0">
                <a:latin typeface="Tahoma"/>
                <a:cs typeface="Tahoma"/>
              </a:rPr>
              <a:t>-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spc="65" dirty="0">
                <a:latin typeface="Tahoma"/>
                <a:cs typeface="Tahoma"/>
              </a:rPr>
              <a:t>o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cr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5" dirty="0">
                <a:latin typeface="Tahoma"/>
                <a:cs typeface="Tahoma"/>
              </a:rPr>
              <a:t>n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-35" dirty="0">
                <a:latin typeface="Tahoma"/>
                <a:cs typeface="Tahoma"/>
              </a:rPr>
              <a:t>als  </a:t>
            </a:r>
            <a:r>
              <a:rPr sz="1450" spc="20" dirty="0">
                <a:latin typeface="Tahoma"/>
                <a:cs typeface="Tahoma"/>
              </a:rPr>
              <a:t>or</a:t>
            </a:r>
            <a:r>
              <a:rPr sz="1450" spc="-114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tokens.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652358" y="6002956"/>
            <a:ext cx="1160145" cy="0"/>
          </a:xfrm>
          <a:custGeom>
            <a:avLst/>
            <a:gdLst/>
            <a:ahLst/>
            <a:cxnLst/>
            <a:rect l="l" t="t" r="r" b="b"/>
            <a:pathLst>
              <a:path w="1160144">
                <a:moveTo>
                  <a:pt x="0" y="0"/>
                </a:moveTo>
                <a:lnTo>
                  <a:pt x="1160027" y="0"/>
                </a:lnTo>
              </a:path>
            </a:pathLst>
          </a:custGeom>
          <a:ln w="73296">
            <a:solidFill>
              <a:srgbClr val="323232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441445" y="60029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36648"/>
                </a:moveTo>
                <a:lnTo>
                  <a:pt x="0" y="36648"/>
                </a:lnTo>
              </a:path>
            </a:pathLst>
          </a:custGeom>
          <a:ln w="73296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917839" y="60029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36648"/>
                </a:moveTo>
                <a:lnTo>
                  <a:pt x="0" y="36648"/>
                </a:lnTo>
              </a:path>
            </a:pathLst>
          </a:custGeom>
          <a:ln w="73296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979561" y="3092900"/>
            <a:ext cx="318770" cy="351155"/>
          </a:xfrm>
          <a:custGeom>
            <a:avLst/>
            <a:gdLst/>
            <a:ahLst/>
            <a:cxnLst/>
            <a:rect l="l" t="t" r="r" b="b"/>
            <a:pathLst>
              <a:path w="318769" h="351154">
                <a:moveTo>
                  <a:pt x="318401" y="191693"/>
                </a:moveTo>
                <a:lnTo>
                  <a:pt x="315950" y="179082"/>
                </a:lnTo>
                <a:lnTo>
                  <a:pt x="308584" y="167995"/>
                </a:lnTo>
                <a:lnTo>
                  <a:pt x="297497" y="160629"/>
                </a:lnTo>
                <a:lnTo>
                  <a:pt x="284886" y="158178"/>
                </a:lnTo>
                <a:lnTo>
                  <a:pt x="272262" y="160629"/>
                </a:lnTo>
                <a:lnTo>
                  <a:pt x="261175" y="167995"/>
                </a:lnTo>
                <a:lnTo>
                  <a:pt x="159207" y="269976"/>
                </a:lnTo>
                <a:lnTo>
                  <a:pt x="57213" y="167995"/>
                </a:lnTo>
                <a:lnTo>
                  <a:pt x="46126" y="160629"/>
                </a:lnTo>
                <a:lnTo>
                  <a:pt x="33515" y="158178"/>
                </a:lnTo>
                <a:lnTo>
                  <a:pt x="20904" y="160629"/>
                </a:lnTo>
                <a:lnTo>
                  <a:pt x="0" y="191693"/>
                </a:lnTo>
                <a:lnTo>
                  <a:pt x="622" y="198094"/>
                </a:lnTo>
                <a:lnTo>
                  <a:pt x="135496" y="341071"/>
                </a:lnTo>
                <a:lnTo>
                  <a:pt x="159194" y="350888"/>
                </a:lnTo>
                <a:lnTo>
                  <a:pt x="171818" y="348437"/>
                </a:lnTo>
                <a:lnTo>
                  <a:pt x="182905" y="341071"/>
                </a:lnTo>
                <a:lnTo>
                  <a:pt x="308584" y="215392"/>
                </a:lnTo>
                <a:lnTo>
                  <a:pt x="315950" y="204304"/>
                </a:lnTo>
                <a:lnTo>
                  <a:pt x="318401" y="191693"/>
                </a:lnTo>
                <a:close/>
              </a:path>
              <a:path w="318769" h="351154">
                <a:moveTo>
                  <a:pt x="318401" y="33502"/>
                </a:moveTo>
                <a:lnTo>
                  <a:pt x="315950" y="20904"/>
                </a:lnTo>
                <a:lnTo>
                  <a:pt x="308584" y="9817"/>
                </a:lnTo>
                <a:lnTo>
                  <a:pt x="297497" y="2451"/>
                </a:lnTo>
                <a:lnTo>
                  <a:pt x="284886" y="0"/>
                </a:lnTo>
                <a:lnTo>
                  <a:pt x="272262" y="2451"/>
                </a:lnTo>
                <a:lnTo>
                  <a:pt x="261175" y="9817"/>
                </a:lnTo>
                <a:lnTo>
                  <a:pt x="159207" y="111785"/>
                </a:lnTo>
                <a:lnTo>
                  <a:pt x="57213" y="9817"/>
                </a:lnTo>
                <a:lnTo>
                  <a:pt x="46126" y="2451"/>
                </a:lnTo>
                <a:lnTo>
                  <a:pt x="33515" y="0"/>
                </a:lnTo>
                <a:lnTo>
                  <a:pt x="20904" y="2451"/>
                </a:lnTo>
                <a:lnTo>
                  <a:pt x="0" y="33502"/>
                </a:lnTo>
                <a:lnTo>
                  <a:pt x="622" y="39903"/>
                </a:lnTo>
                <a:lnTo>
                  <a:pt x="135496" y="182892"/>
                </a:lnTo>
                <a:lnTo>
                  <a:pt x="159194" y="192697"/>
                </a:lnTo>
                <a:lnTo>
                  <a:pt x="171818" y="190246"/>
                </a:lnTo>
                <a:lnTo>
                  <a:pt x="182905" y="182892"/>
                </a:lnTo>
                <a:lnTo>
                  <a:pt x="308584" y="57200"/>
                </a:lnTo>
                <a:lnTo>
                  <a:pt x="315950" y="46113"/>
                </a:lnTo>
                <a:lnTo>
                  <a:pt x="318401" y="33502"/>
                </a:lnTo>
                <a:close/>
              </a:path>
            </a:pathLst>
          </a:custGeom>
          <a:solidFill>
            <a:srgbClr val="32323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02793" y="8764130"/>
            <a:ext cx="8701405" cy="2544445"/>
          </a:xfrm>
          <a:custGeom>
            <a:avLst/>
            <a:gdLst/>
            <a:ahLst/>
            <a:cxnLst/>
            <a:rect l="l" t="t" r="r" b="b"/>
            <a:pathLst>
              <a:path w="8701405" h="2544445">
                <a:moveTo>
                  <a:pt x="8701305" y="0"/>
                </a:moveTo>
                <a:lnTo>
                  <a:pt x="628253" y="0"/>
                </a:lnTo>
                <a:lnTo>
                  <a:pt x="579155" y="1890"/>
                </a:lnTo>
                <a:lnTo>
                  <a:pt x="531091" y="7467"/>
                </a:lnTo>
                <a:lnTo>
                  <a:pt x="484200" y="16592"/>
                </a:lnTo>
                <a:lnTo>
                  <a:pt x="438622" y="29125"/>
                </a:lnTo>
                <a:lnTo>
                  <a:pt x="394497" y="44926"/>
                </a:lnTo>
                <a:lnTo>
                  <a:pt x="351963" y="63856"/>
                </a:lnTo>
                <a:lnTo>
                  <a:pt x="311162" y="85775"/>
                </a:lnTo>
                <a:lnTo>
                  <a:pt x="272232" y="110543"/>
                </a:lnTo>
                <a:lnTo>
                  <a:pt x="235313" y="138020"/>
                </a:lnTo>
                <a:lnTo>
                  <a:pt x="200545" y="168067"/>
                </a:lnTo>
                <a:lnTo>
                  <a:pt x="168067" y="200545"/>
                </a:lnTo>
                <a:lnTo>
                  <a:pt x="138020" y="235313"/>
                </a:lnTo>
                <a:lnTo>
                  <a:pt x="110543" y="272232"/>
                </a:lnTo>
                <a:lnTo>
                  <a:pt x="85775" y="311162"/>
                </a:lnTo>
                <a:lnTo>
                  <a:pt x="63856" y="351963"/>
                </a:lnTo>
                <a:lnTo>
                  <a:pt x="44926" y="394497"/>
                </a:lnTo>
                <a:lnTo>
                  <a:pt x="29125" y="438622"/>
                </a:lnTo>
                <a:lnTo>
                  <a:pt x="16592" y="484200"/>
                </a:lnTo>
                <a:lnTo>
                  <a:pt x="7467" y="531091"/>
                </a:lnTo>
                <a:lnTo>
                  <a:pt x="1890" y="579155"/>
                </a:lnTo>
                <a:lnTo>
                  <a:pt x="0" y="628253"/>
                </a:lnTo>
                <a:lnTo>
                  <a:pt x="0" y="2544425"/>
                </a:lnTo>
                <a:lnTo>
                  <a:pt x="8701305" y="2544425"/>
                </a:lnTo>
                <a:lnTo>
                  <a:pt x="8701305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823687" y="9139620"/>
            <a:ext cx="561975" cy="1892935"/>
          </a:xfrm>
          <a:prstGeom prst="rect">
            <a:avLst/>
          </a:prstGeom>
        </p:spPr>
        <p:txBody>
          <a:bodyPr vert="vert270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3100" spc="20" dirty="0">
                <a:solidFill>
                  <a:srgbClr val="323232"/>
                </a:solidFill>
                <a:latin typeface="Segoe UI Semibold"/>
                <a:cs typeface="Segoe UI Semibold"/>
              </a:rPr>
              <a:t>Next</a:t>
            </a:r>
            <a:r>
              <a:rPr sz="3100" spc="-17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100" spc="-35" dirty="0">
                <a:solidFill>
                  <a:srgbClr val="323232"/>
                </a:solidFill>
                <a:latin typeface="Segoe UI Semibold"/>
                <a:cs typeface="Segoe UI Semibold"/>
              </a:rPr>
              <a:t>steps</a:t>
            </a:r>
            <a:endParaRPr sz="3100">
              <a:latin typeface="Segoe UI Semibold"/>
              <a:cs typeface="Segoe UI Semi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052010" y="8788215"/>
            <a:ext cx="304800" cy="276860"/>
          </a:xfrm>
          <a:custGeom>
            <a:avLst/>
            <a:gdLst/>
            <a:ahLst/>
            <a:cxnLst/>
            <a:rect l="l" t="t" r="r" b="b"/>
            <a:pathLst>
              <a:path w="304800" h="276859">
                <a:moveTo>
                  <a:pt x="167246" y="138163"/>
                </a:moveTo>
                <a:lnTo>
                  <a:pt x="49657" y="8521"/>
                </a:lnTo>
                <a:lnTo>
                  <a:pt x="29083" y="0"/>
                </a:lnTo>
                <a:lnTo>
                  <a:pt x="18148" y="2133"/>
                </a:lnTo>
                <a:lnTo>
                  <a:pt x="8521" y="8521"/>
                </a:lnTo>
                <a:lnTo>
                  <a:pt x="2133" y="18148"/>
                </a:lnTo>
                <a:lnTo>
                  <a:pt x="0" y="29095"/>
                </a:lnTo>
                <a:lnTo>
                  <a:pt x="2133" y="40043"/>
                </a:lnTo>
                <a:lnTo>
                  <a:pt x="8521" y="49657"/>
                </a:lnTo>
                <a:lnTo>
                  <a:pt x="97028" y="138163"/>
                </a:lnTo>
                <a:lnTo>
                  <a:pt x="8521" y="226669"/>
                </a:lnTo>
                <a:lnTo>
                  <a:pt x="2133" y="236296"/>
                </a:lnTo>
                <a:lnTo>
                  <a:pt x="0" y="247243"/>
                </a:lnTo>
                <a:lnTo>
                  <a:pt x="2133" y="258178"/>
                </a:lnTo>
                <a:lnTo>
                  <a:pt x="8521" y="267804"/>
                </a:lnTo>
                <a:lnTo>
                  <a:pt x="14198" y="273481"/>
                </a:lnTo>
                <a:lnTo>
                  <a:pt x="21640" y="276326"/>
                </a:lnTo>
                <a:lnTo>
                  <a:pt x="29083" y="276326"/>
                </a:lnTo>
                <a:lnTo>
                  <a:pt x="36537" y="276326"/>
                </a:lnTo>
                <a:lnTo>
                  <a:pt x="43980" y="273481"/>
                </a:lnTo>
                <a:lnTo>
                  <a:pt x="158724" y="158737"/>
                </a:lnTo>
                <a:lnTo>
                  <a:pt x="165125" y="149110"/>
                </a:lnTo>
                <a:lnTo>
                  <a:pt x="167246" y="138163"/>
                </a:lnTo>
                <a:close/>
              </a:path>
              <a:path w="304800" h="276859">
                <a:moveTo>
                  <a:pt x="304533" y="138163"/>
                </a:moveTo>
                <a:lnTo>
                  <a:pt x="186931" y="8521"/>
                </a:lnTo>
                <a:lnTo>
                  <a:pt x="166370" y="0"/>
                </a:lnTo>
                <a:lnTo>
                  <a:pt x="155422" y="2133"/>
                </a:lnTo>
                <a:lnTo>
                  <a:pt x="145808" y="8521"/>
                </a:lnTo>
                <a:lnTo>
                  <a:pt x="139407" y="18148"/>
                </a:lnTo>
                <a:lnTo>
                  <a:pt x="137287" y="29095"/>
                </a:lnTo>
                <a:lnTo>
                  <a:pt x="139407" y="40043"/>
                </a:lnTo>
                <a:lnTo>
                  <a:pt x="145808" y="49657"/>
                </a:lnTo>
                <a:lnTo>
                  <a:pt x="234302" y="138163"/>
                </a:lnTo>
                <a:lnTo>
                  <a:pt x="145808" y="226669"/>
                </a:lnTo>
                <a:lnTo>
                  <a:pt x="139407" y="236296"/>
                </a:lnTo>
                <a:lnTo>
                  <a:pt x="137287" y="247243"/>
                </a:lnTo>
                <a:lnTo>
                  <a:pt x="139407" y="258178"/>
                </a:lnTo>
                <a:lnTo>
                  <a:pt x="145808" y="267804"/>
                </a:lnTo>
                <a:lnTo>
                  <a:pt x="151485" y="273481"/>
                </a:lnTo>
                <a:lnTo>
                  <a:pt x="158927" y="276326"/>
                </a:lnTo>
                <a:lnTo>
                  <a:pt x="166370" y="276326"/>
                </a:lnTo>
                <a:lnTo>
                  <a:pt x="173812" y="276326"/>
                </a:lnTo>
                <a:lnTo>
                  <a:pt x="181254" y="273481"/>
                </a:lnTo>
                <a:lnTo>
                  <a:pt x="296011" y="158737"/>
                </a:lnTo>
                <a:lnTo>
                  <a:pt x="302399" y="149110"/>
                </a:lnTo>
                <a:lnTo>
                  <a:pt x="304533" y="138163"/>
                </a:lnTo>
                <a:close/>
              </a:path>
            </a:pathLst>
          </a:custGeom>
          <a:solidFill>
            <a:srgbClr val="3232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293893" y="956142"/>
            <a:ext cx="481774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Get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integrated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protection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your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22" baseline="2415" dirty="0">
                <a:solidFill>
                  <a:srgbClr val="737373"/>
                </a:solidFill>
                <a:latin typeface="Tahoma"/>
                <a:cs typeface="Tahoma"/>
              </a:rPr>
              <a:t>multicloud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44" baseline="2415" dirty="0">
                <a:solidFill>
                  <a:srgbClr val="737373"/>
                </a:solidFill>
                <a:latin typeface="Tahoma"/>
                <a:cs typeface="Tahoma"/>
              </a:rPr>
              <a:t>resources,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37" baseline="2415" dirty="0">
                <a:solidFill>
                  <a:srgbClr val="737373"/>
                </a:solidFill>
                <a:latin typeface="Tahoma"/>
                <a:cs typeface="Tahoma"/>
              </a:rPr>
              <a:t>apps,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15" baseline="241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data</a:t>
            </a:r>
            <a:r>
              <a:rPr sz="1725" spc="284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247" baseline="2415" dirty="0">
                <a:solidFill>
                  <a:srgbClr val="737373"/>
                </a:solidFill>
                <a:latin typeface="Tahoma"/>
                <a:cs typeface="Tahoma"/>
              </a:rPr>
              <a:t>|</a:t>
            </a:r>
            <a:r>
              <a:rPr sz="1725" spc="-30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150" spc="-100" dirty="0">
                <a:solidFill>
                  <a:srgbClr val="737373"/>
                </a:solidFill>
                <a:latin typeface="Tahoma"/>
                <a:cs typeface="Tahoma"/>
              </a:rPr>
              <a:t>18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688514" y="9030304"/>
            <a:ext cx="2240280" cy="1073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5080" indent="-209550">
              <a:lnSpc>
                <a:spcPct val="118500"/>
              </a:lnSpc>
              <a:spcBef>
                <a:spcPts val="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45" dirty="0">
                <a:latin typeface="Tahoma"/>
                <a:cs typeface="Tahoma"/>
              </a:rPr>
              <a:t>U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G</a:t>
            </a:r>
            <a:r>
              <a:rPr sz="1450" spc="10" dirty="0">
                <a:latin typeface="Tahoma"/>
                <a:cs typeface="Tahoma"/>
              </a:rPr>
              <a:t>i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55" dirty="0">
                <a:latin typeface="Tahoma"/>
                <a:cs typeface="Tahoma"/>
              </a:rPr>
              <a:t>H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65" dirty="0">
                <a:latin typeface="Tahoma"/>
                <a:cs typeface="Tahoma"/>
              </a:rPr>
              <a:t>b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65" dirty="0">
                <a:latin typeface="Tahoma"/>
                <a:cs typeface="Tahoma"/>
              </a:rPr>
              <a:t>A</a:t>
            </a:r>
            <a:r>
              <a:rPr sz="1450" spc="55" dirty="0">
                <a:latin typeface="Tahoma"/>
                <a:cs typeface="Tahoma"/>
              </a:rPr>
              <a:t>d</a:t>
            </a:r>
            <a:r>
              <a:rPr sz="1450" spc="-30" dirty="0">
                <a:latin typeface="Tahoma"/>
                <a:cs typeface="Tahoma"/>
              </a:rPr>
              <a:t>v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45" dirty="0">
                <a:latin typeface="Tahoma"/>
                <a:cs typeface="Tahoma"/>
              </a:rPr>
              <a:t>d  </a:t>
            </a:r>
            <a:r>
              <a:rPr sz="1450" spc="-85" dirty="0">
                <a:latin typeface="Tahoma"/>
                <a:cs typeface="Tahoma"/>
              </a:rPr>
              <a:t>S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50" dirty="0">
                <a:latin typeface="Tahoma"/>
                <a:cs typeface="Tahoma"/>
              </a:rPr>
              <a:t>t</a:t>
            </a:r>
            <a:r>
              <a:rPr sz="1450" spc="-5" dirty="0">
                <a:latin typeface="Tahoma"/>
                <a:cs typeface="Tahoma"/>
              </a:rPr>
              <a:t>y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f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60" dirty="0">
                <a:latin typeface="Tahoma"/>
                <a:cs typeface="Tahoma"/>
              </a:rPr>
              <a:t>p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30" dirty="0">
                <a:latin typeface="Tahoma"/>
                <a:cs typeface="Tahoma"/>
              </a:rPr>
              <a:t>c</a:t>
            </a:r>
            <a:r>
              <a:rPr sz="1450" spc="-5" dirty="0">
                <a:latin typeface="Tahoma"/>
                <a:cs typeface="Tahoma"/>
              </a:rPr>
              <a:t>y  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5" dirty="0">
                <a:latin typeface="Tahoma"/>
                <a:cs typeface="Tahoma"/>
              </a:rPr>
              <a:t>c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10" dirty="0">
                <a:latin typeface="Tahoma"/>
                <a:cs typeface="Tahoma"/>
              </a:rPr>
              <a:t>nn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55" dirty="0">
                <a:latin typeface="Tahoma"/>
                <a:cs typeface="Tahoma"/>
              </a:rPr>
              <a:t>g</a:t>
            </a:r>
            <a:r>
              <a:rPr sz="1450" spc="-120" dirty="0">
                <a:latin typeface="Tahoma"/>
                <a:cs typeface="Tahoma"/>
              </a:rPr>
              <a:t>,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spc="65" dirty="0">
                <a:latin typeface="Tahoma"/>
                <a:cs typeface="Tahoma"/>
              </a:rPr>
              <a:t>o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5" dirty="0">
                <a:latin typeface="Tahoma"/>
                <a:cs typeface="Tahoma"/>
              </a:rPr>
              <a:t>c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10" dirty="0">
                <a:latin typeface="Tahoma"/>
                <a:cs typeface="Tahoma"/>
              </a:rPr>
              <a:t>nn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55" dirty="0">
                <a:latin typeface="Tahoma"/>
                <a:cs typeface="Tahoma"/>
              </a:rPr>
              <a:t>g</a:t>
            </a:r>
            <a:r>
              <a:rPr sz="1450" spc="-120" dirty="0">
                <a:latin typeface="Tahoma"/>
                <a:cs typeface="Tahoma"/>
              </a:rPr>
              <a:t>, 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35" dirty="0">
                <a:latin typeface="Tahoma"/>
                <a:cs typeface="Tahoma"/>
              </a:rPr>
              <a:t>n</a:t>
            </a:r>
            <a:r>
              <a:rPr sz="1450" spc="4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20" dirty="0">
                <a:latin typeface="Tahoma"/>
                <a:cs typeface="Tahoma"/>
              </a:rPr>
              <a:t>cr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5" dirty="0">
                <a:latin typeface="Tahoma"/>
                <a:cs typeface="Tahoma"/>
              </a:rPr>
              <a:t>t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5" dirty="0">
                <a:latin typeface="Tahoma"/>
                <a:cs typeface="Tahoma"/>
              </a:rPr>
              <a:t>c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10" dirty="0">
                <a:latin typeface="Tahoma"/>
                <a:cs typeface="Tahoma"/>
              </a:rPr>
              <a:t>nn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35" dirty="0">
                <a:latin typeface="Tahoma"/>
                <a:cs typeface="Tahoma"/>
              </a:rPr>
              <a:t>n</a:t>
            </a:r>
            <a:r>
              <a:rPr sz="1450" spc="30" dirty="0">
                <a:latin typeface="Tahoma"/>
                <a:cs typeface="Tahoma"/>
              </a:rPr>
              <a:t>g</a:t>
            </a:r>
            <a:r>
              <a:rPr sz="1450" spc="-120" dirty="0"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405771" y="9030304"/>
            <a:ext cx="2343785" cy="1858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5080" indent="-209550">
              <a:lnSpc>
                <a:spcPct val="118500"/>
              </a:lnSpc>
              <a:spcBef>
                <a:spcPts val="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45" dirty="0">
                <a:latin typeface="Tahoma"/>
                <a:cs typeface="Tahoma"/>
              </a:rPr>
              <a:t>U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G</a:t>
            </a:r>
            <a:r>
              <a:rPr sz="1450" spc="10" dirty="0">
                <a:latin typeface="Tahoma"/>
                <a:cs typeface="Tahoma"/>
              </a:rPr>
              <a:t>i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55" dirty="0">
                <a:latin typeface="Tahoma"/>
                <a:cs typeface="Tahoma"/>
              </a:rPr>
              <a:t>H</a:t>
            </a:r>
            <a:r>
              <a:rPr sz="1450" spc="5" dirty="0">
                <a:latin typeface="Tahoma"/>
                <a:cs typeface="Tahoma"/>
              </a:rPr>
              <a:t>u</a:t>
            </a:r>
            <a:r>
              <a:rPr sz="1450" spc="65" dirty="0">
                <a:latin typeface="Tahoma"/>
                <a:cs typeface="Tahoma"/>
              </a:rPr>
              <a:t>b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25" dirty="0">
                <a:latin typeface="Tahoma"/>
                <a:cs typeface="Tahoma"/>
              </a:rPr>
              <a:t>c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spc="50" dirty="0">
                <a:latin typeface="Tahoma"/>
                <a:cs typeface="Tahoma"/>
              </a:rPr>
              <a:t>o  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-5" dirty="0">
                <a:latin typeface="Tahoma"/>
                <a:cs typeface="Tahoma"/>
              </a:rPr>
              <a:t>n</a:t>
            </a:r>
            <a:r>
              <a:rPr sz="1450" spc="-15" dirty="0">
                <a:latin typeface="Tahoma"/>
                <a:cs typeface="Tahoma"/>
              </a:rPr>
              <a:t>a</a:t>
            </a:r>
            <a:r>
              <a:rPr sz="1450" spc="10" dirty="0">
                <a:latin typeface="Tahoma"/>
                <a:cs typeface="Tahoma"/>
              </a:rPr>
              <a:t>bl</a:t>
            </a:r>
            <a:r>
              <a:rPr sz="1450" spc="35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y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spc="-15" dirty="0">
                <a:latin typeface="Tahoma"/>
                <a:cs typeface="Tahoma"/>
              </a:rPr>
              <a:t>e</a:t>
            </a:r>
            <a:r>
              <a:rPr sz="1450" spc="-45" dirty="0">
                <a:latin typeface="Tahoma"/>
                <a:cs typeface="Tahoma"/>
              </a:rPr>
              <a:t>v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30" dirty="0">
                <a:latin typeface="Tahoma"/>
                <a:cs typeface="Tahoma"/>
              </a:rPr>
              <a:t>lo</a:t>
            </a:r>
            <a:r>
              <a:rPr sz="1450" spc="50" dirty="0">
                <a:latin typeface="Tahoma"/>
                <a:cs typeface="Tahoma"/>
              </a:rPr>
              <a:t>p</a:t>
            </a:r>
            <a:r>
              <a:rPr sz="1450" spc="45" dirty="0">
                <a:latin typeface="Tahoma"/>
                <a:cs typeface="Tahoma"/>
              </a:rPr>
              <a:t>m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5" dirty="0">
                <a:latin typeface="Tahoma"/>
                <a:cs typeface="Tahoma"/>
              </a:rPr>
              <a:t>n</a:t>
            </a:r>
            <a:r>
              <a:rPr sz="1450" spc="15" dirty="0">
                <a:latin typeface="Tahoma"/>
                <a:cs typeface="Tahoma"/>
              </a:rPr>
              <a:t>t  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45" dirty="0">
                <a:latin typeface="Tahoma"/>
                <a:cs typeface="Tahoma"/>
              </a:rPr>
              <a:t>m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spc="70" dirty="0">
                <a:latin typeface="Tahoma"/>
                <a:cs typeface="Tahoma"/>
              </a:rPr>
              <a:t>o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cr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spc="5" dirty="0">
                <a:latin typeface="Tahoma"/>
                <a:cs typeface="Tahoma"/>
              </a:rPr>
              <a:t>u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dirty="0">
                <a:latin typeface="Tahoma"/>
                <a:cs typeface="Tahoma"/>
              </a:rPr>
              <a:t>e  </a:t>
            </a:r>
            <a:r>
              <a:rPr sz="1450" spc="-35" dirty="0">
                <a:latin typeface="Trebuchet MS"/>
                <a:cs typeface="Trebuchet MS"/>
              </a:rPr>
              <a:t>a</a:t>
            </a:r>
            <a:r>
              <a:rPr sz="1450" spc="35" dirty="0">
                <a:latin typeface="Trebuchet MS"/>
                <a:cs typeface="Trebuchet MS"/>
              </a:rPr>
              <a:t>n</a:t>
            </a:r>
            <a:r>
              <a:rPr sz="1450" spc="60" dirty="0">
                <a:latin typeface="Trebuchet MS"/>
                <a:cs typeface="Trebuchet MS"/>
              </a:rPr>
              <a:t>d</a:t>
            </a:r>
            <a:r>
              <a:rPr sz="1450" spc="-95" dirty="0">
                <a:latin typeface="Trebuchet MS"/>
                <a:cs typeface="Trebuchet MS"/>
              </a:rPr>
              <a:t> </a:t>
            </a:r>
            <a:r>
              <a:rPr sz="1450" spc="-30" dirty="0">
                <a:latin typeface="Trebuchet MS"/>
                <a:cs typeface="Trebuchet MS"/>
              </a:rPr>
              <a:t>a</a:t>
            </a:r>
            <a:r>
              <a:rPr sz="1450" spc="25" dirty="0">
                <a:latin typeface="Trebuchet MS"/>
                <a:cs typeface="Trebuchet MS"/>
              </a:rPr>
              <a:t>u</a:t>
            </a:r>
            <a:r>
              <a:rPr sz="1450" spc="-100" dirty="0">
                <a:latin typeface="Trebuchet MS"/>
                <a:cs typeface="Trebuchet MS"/>
              </a:rPr>
              <a:t>t</a:t>
            </a:r>
            <a:r>
              <a:rPr sz="1450" spc="60" dirty="0">
                <a:latin typeface="Trebuchet MS"/>
                <a:cs typeface="Trebuchet MS"/>
              </a:rPr>
              <a:t>o</a:t>
            </a:r>
            <a:r>
              <a:rPr sz="1450" spc="55" dirty="0">
                <a:latin typeface="Trebuchet MS"/>
                <a:cs typeface="Trebuchet MS"/>
              </a:rPr>
              <a:t>m</a:t>
            </a:r>
            <a:r>
              <a:rPr sz="1450" spc="-35" dirty="0">
                <a:latin typeface="Trebuchet MS"/>
                <a:cs typeface="Trebuchet MS"/>
              </a:rPr>
              <a:t>a</a:t>
            </a:r>
            <a:r>
              <a:rPr sz="1450" spc="-95" dirty="0">
                <a:latin typeface="Trebuchet MS"/>
                <a:cs typeface="Trebuchet MS"/>
              </a:rPr>
              <a:t>t</a:t>
            </a:r>
            <a:r>
              <a:rPr sz="1450" spc="-30" dirty="0">
                <a:latin typeface="Trebuchet MS"/>
                <a:cs typeface="Trebuchet MS"/>
              </a:rPr>
              <a:t>e</a:t>
            </a:r>
            <a:r>
              <a:rPr sz="1450" spc="60" dirty="0">
                <a:latin typeface="Trebuchet MS"/>
                <a:cs typeface="Trebuchet MS"/>
              </a:rPr>
              <a:t>d</a:t>
            </a:r>
            <a:r>
              <a:rPr sz="1450" spc="-95" dirty="0">
                <a:latin typeface="Trebuchet MS"/>
                <a:cs typeface="Trebuchet MS"/>
              </a:rPr>
              <a:t> </a:t>
            </a:r>
            <a:r>
              <a:rPr sz="1450" spc="-35" dirty="0">
                <a:latin typeface="Trebuchet MS"/>
                <a:cs typeface="Trebuchet MS"/>
              </a:rPr>
              <a:t>w</a:t>
            </a:r>
            <a:r>
              <a:rPr sz="1450" spc="60" dirty="0">
                <a:latin typeface="Trebuchet MS"/>
                <a:cs typeface="Trebuchet MS"/>
              </a:rPr>
              <a:t>o</a:t>
            </a:r>
            <a:r>
              <a:rPr sz="1450" spc="-60" dirty="0">
                <a:latin typeface="Trebuchet MS"/>
                <a:cs typeface="Trebuchet MS"/>
              </a:rPr>
              <a:t>r</a:t>
            </a:r>
            <a:r>
              <a:rPr sz="1450" spc="30" dirty="0">
                <a:latin typeface="Trebuchet MS"/>
                <a:cs typeface="Trebuchet MS"/>
              </a:rPr>
              <a:t>k</a:t>
            </a:r>
            <a:r>
              <a:rPr sz="1450" spc="-80" dirty="0">
                <a:latin typeface="Trebuchet MS"/>
                <a:cs typeface="Trebuchet MS"/>
              </a:rPr>
              <a:t>fl</a:t>
            </a:r>
            <a:r>
              <a:rPr sz="1450" spc="55" dirty="0">
                <a:latin typeface="Trebuchet MS"/>
                <a:cs typeface="Trebuchet MS"/>
              </a:rPr>
              <a:t>o</a:t>
            </a:r>
            <a:r>
              <a:rPr sz="1450" spc="-15" dirty="0">
                <a:latin typeface="Trebuchet MS"/>
                <a:cs typeface="Trebuchet MS"/>
              </a:rPr>
              <a:t>w</a:t>
            </a:r>
            <a:r>
              <a:rPr sz="1450" spc="-10" dirty="0">
                <a:latin typeface="Trebuchet MS"/>
                <a:cs typeface="Trebuchet MS"/>
              </a:rPr>
              <a:t>s  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spc="70" dirty="0">
                <a:latin typeface="Tahoma"/>
                <a:cs typeface="Tahoma"/>
              </a:rPr>
              <a:t>o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b</a:t>
            </a:r>
            <a:r>
              <a:rPr sz="1450" spc="20" dirty="0">
                <a:latin typeface="Tahoma"/>
                <a:cs typeface="Tahoma"/>
              </a:rPr>
              <a:t>u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10" dirty="0">
                <a:latin typeface="Tahoma"/>
                <a:cs typeface="Tahoma"/>
              </a:rPr>
              <a:t>l</a:t>
            </a:r>
            <a:r>
              <a:rPr sz="1450" spc="-45" dirty="0">
                <a:latin typeface="Tahoma"/>
                <a:cs typeface="Tahoma"/>
              </a:rPr>
              <a:t>d</a:t>
            </a:r>
            <a:r>
              <a:rPr sz="1450" spc="-20" dirty="0">
                <a:latin typeface="Tahoma"/>
                <a:cs typeface="Tahoma"/>
              </a:rPr>
              <a:t>,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te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20" dirty="0">
                <a:latin typeface="Tahoma"/>
                <a:cs typeface="Tahoma"/>
              </a:rPr>
              <a:t>t</a:t>
            </a:r>
            <a:r>
              <a:rPr sz="1450" spc="-120" dirty="0">
                <a:latin typeface="Tahoma"/>
                <a:cs typeface="Tahoma"/>
              </a:rPr>
              <a:t>,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pa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spc="5" dirty="0">
                <a:latin typeface="Tahoma"/>
                <a:cs typeface="Tahoma"/>
              </a:rPr>
              <a:t>k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50" dirty="0">
                <a:latin typeface="Tahoma"/>
                <a:cs typeface="Tahoma"/>
              </a:rPr>
              <a:t>g</a:t>
            </a:r>
            <a:r>
              <a:rPr sz="1450" spc="-65" dirty="0">
                <a:latin typeface="Tahoma"/>
                <a:cs typeface="Tahoma"/>
              </a:rPr>
              <a:t>e,  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10" dirty="0">
                <a:latin typeface="Tahoma"/>
                <a:cs typeface="Tahoma"/>
              </a:rPr>
              <a:t>l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-120" dirty="0">
                <a:latin typeface="Tahoma"/>
                <a:cs typeface="Tahoma"/>
              </a:rPr>
              <a:t>,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50" dirty="0">
                <a:latin typeface="Tahoma"/>
                <a:cs typeface="Tahoma"/>
              </a:rPr>
              <a:t>p</a:t>
            </a:r>
            <a:r>
              <a:rPr sz="1450" spc="10" dirty="0">
                <a:latin typeface="Tahoma"/>
                <a:cs typeface="Tahoma"/>
              </a:rPr>
              <a:t>l</a:t>
            </a:r>
            <a:r>
              <a:rPr sz="1450" spc="45" dirty="0">
                <a:latin typeface="Tahoma"/>
                <a:cs typeface="Tahoma"/>
              </a:rPr>
              <a:t>o</a:t>
            </a:r>
            <a:r>
              <a:rPr sz="1450" spc="-5" dirty="0">
                <a:latin typeface="Tahoma"/>
                <a:cs typeface="Tahoma"/>
              </a:rPr>
              <a:t>y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50" dirty="0">
                <a:latin typeface="Tahoma"/>
                <a:cs typeface="Tahoma"/>
              </a:rPr>
              <a:t>pp</a:t>
            </a:r>
            <a:r>
              <a:rPr sz="1450" spc="-55" dirty="0">
                <a:latin typeface="Tahoma"/>
                <a:cs typeface="Tahoma"/>
              </a:rPr>
              <a:t>s  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spc="70" dirty="0">
                <a:latin typeface="Tahoma"/>
                <a:cs typeface="Tahoma"/>
              </a:rPr>
              <a:t>o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-20" dirty="0">
                <a:latin typeface="Tahoma"/>
                <a:cs typeface="Tahoma"/>
              </a:rPr>
              <a:t>n</a:t>
            </a:r>
            <a:r>
              <a:rPr sz="1450" spc="10" dirty="0">
                <a:latin typeface="Tahoma"/>
                <a:cs typeface="Tahoma"/>
              </a:rPr>
              <a:t>y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cl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spc="-120" dirty="0"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123029" y="9030492"/>
            <a:ext cx="2292350" cy="1858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5080" indent="-209550">
              <a:lnSpc>
                <a:spcPct val="118500"/>
              </a:lnSpc>
              <a:spcBef>
                <a:spcPts val="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-35" dirty="0">
                <a:latin typeface="Tahoma"/>
                <a:cs typeface="Tahoma"/>
              </a:rPr>
              <a:t>U</a:t>
            </a:r>
            <a:r>
              <a:rPr sz="1450" spc="-20" dirty="0">
                <a:latin typeface="Tahoma"/>
                <a:cs typeface="Tahoma"/>
              </a:rPr>
              <a:t>s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G</a:t>
            </a:r>
            <a:r>
              <a:rPr sz="1450" spc="-5" dirty="0">
                <a:latin typeface="Tahoma"/>
                <a:cs typeface="Tahoma"/>
              </a:rPr>
              <a:t>i</a:t>
            </a:r>
            <a:r>
              <a:rPr sz="1450" spc="-20" dirty="0">
                <a:latin typeface="Tahoma"/>
                <a:cs typeface="Tahoma"/>
              </a:rPr>
              <a:t>t</a:t>
            </a:r>
            <a:r>
              <a:rPr sz="1450" spc="40" dirty="0">
                <a:latin typeface="Tahoma"/>
                <a:cs typeface="Tahoma"/>
              </a:rPr>
              <a:t>H</a:t>
            </a:r>
            <a:r>
              <a:rPr sz="1450" spc="-10" dirty="0">
                <a:latin typeface="Tahoma"/>
                <a:cs typeface="Tahoma"/>
              </a:rPr>
              <a:t>u</a:t>
            </a:r>
            <a:r>
              <a:rPr sz="1450" spc="65" dirty="0">
                <a:latin typeface="Tahoma"/>
                <a:cs typeface="Tahoma"/>
              </a:rPr>
              <a:t>b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i</a:t>
            </a:r>
            <a:r>
              <a:rPr sz="1450" spc="-10" dirty="0">
                <a:latin typeface="Tahoma"/>
                <a:cs typeface="Tahoma"/>
              </a:rPr>
              <a:t>n</a:t>
            </a:r>
            <a:r>
              <a:rPr sz="1450" spc="-20" dirty="0">
                <a:latin typeface="Tahoma"/>
                <a:cs typeface="Tahoma"/>
              </a:rPr>
              <a:t>t</a:t>
            </a:r>
            <a:r>
              <a:rPr sz="1450" spc="-15" dirty="0">
                <a:latin typeface="Tahoma"/>
                <a:cs typeface="Tahoma"/>
              </a:rPr>
              <a:t>e</a:t>
            </a:r>
            <a:r>
              <a:rPr sz="1450" spc="25" dirty="0">
                <a:latin typeface="Tahoma"/>
                <a:cs typeface="Tahoma"/>
              </a:rPr>
              <a:t>g</a:t>
            </a:r>
            <a:r>
              <a:rPr sz="1450" spc="-40" dirty="0">
                <a:latin typeface="Tahoma"/>
                <a:cs typeface="Tahoma"/>
              </a:rPr>
              <a:t>r</a:t>
            </a:r>
            <a:r>
              <a:rPr sz="1450" spc="-50" dirty="0">
                <a:latin typeface="Tahoma"/>
                <a:cs typeface="Tahoma"/>
              </a:rPr>
              <a:t>a</a:t>
            </a:r>
            <a:r>
              <a:rPr sz="1450" spc="-20" dirty="0">
                <a:latin typeface="Tahoma"/>
                <a:cs typeface="Tahoma"/>
              </a:rPr>
              <a:t>t</a:t>
            </a:r>
            <a:r>
              <a:rPr sz="1450" spc="-10" dirty="0">
                <a:latin typeface="Tahoma"/>
                <a:cs typeface="Tahoma"/>
              </a:rPr>
              <a:t>i</a:t>
            </a:r>
            <a:r>
              <a:rPr sz="1450" spc="40" dirty="0">
                <a:latin typeface="Tahoma"/>
                <a:cs typeface="Tahoma"/>
              </a:rPr>
              <a:t>o</a:t>
            </a:r>
            <a:r>
              <a:rPr sz="1450" spc="20" dirty="0">
                <a:latin typeface="Tahoma"/>
                <a:cs typeface="Tahoma"/>
              </a:rPr>
              <a:t>n  </a:t>
            </a:r>
            <a:r>
              <a:rPr sz="1450" spc="-30" dirty="0">
                <a:latin typeface="Tahoma"/>
                <a:cs typeface="Tahoma"/>
              </a:rPr>
              <a:t>w</a:t>
            </a:r>
            <a:r>
              <a:rPr sz="1450" spc="-5" dirty="0">
                <a:latin typeface="Tahoma"/>
                <a:cs typeface="Tahoma"/>
              </a:rPr>
              <a:t>i</a:t>
            </a:r>
            <a:r>
              <a:rPr sz="1450" spc="-20" dirty="0">
                <a:latin typeface="Tahoma"/>
                <a:cs typeface="Tahoma"/>
              </a:rPr>
              <a:t>t</a:t>
            </a:r>
            <a:r>
              <a:rPr sz="1450" spc="30" dirty="0">
                <a:latin typeface="Tahoma"/>
                <a:cs typeface="Tahoma"/>
              </a:rPr>
              <a:t>h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85" dirty="0">
                <a:latin typeface="Tahoma"/>
                <a:cs typeface="Tahoma"/>
              </a:rPr>
              <a:t>Mi</a:t>
            </a:r>
            <a:r>
              <a:rPr sz="1450" spc="-35" dirty="0">
                <a:latin typeface="Tahoma"/>
                <a:cs typeface="Tahoma"/>
              </a:rPr>
              <a:t>c</a:t>
            </a:r>
            <a:r>
              <a:rPr sz="1450" spc="-30" dirty="0">
                <a:latin typeface="Tahoma"/>
                <a:cs typeface="Tahoma"/>
              </a:rPr>
              <a:t>r</a:t>
            </a:r>
            <a:r>
              <a:rPr sz="1450" spc="40" dirty="0">
                <a:latin typeface="Tahoma"/>
                <a:cs typeface="Tahoma"/>
              </a:rPr>
              <a:t>o</a:t>
            </a:r>
            <a:r>
              <a:rPr sz="1450" spc="-90" dirty="0">
                <a:latin typeface="Tahoma"/>
                <a:cs typeface="Tahoma"/>
              </a:rPr>
              <a:t>s</a:t>
            </a:r>
            <a:r>
              <a:rPr sz="1450" spc="30" dirty="0">
                <a:latin typeface="Tahoma"/>
                <a:cs typeface="Tahoma"/>
              </a:rPr>
              <a:t>o</a:t>
            </a:r>
            <a:r>
              <a:rPr sz="1450" spc="25" dirty="0">
                <a:latin typeface="Tahoma"/>
                <a:cs typeface="Tahoma"/>
              </a:rPr>
              <a:t>f</a:t>
            </a:r>
            <a:r>
              <a:rPr sz="1450" spc="15" dirty="0">
                <a:latin typeface="Tahoma"/>
                <a:cs typeface="Tahoma"/>
              </a:rPr>
              <a:t>t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D</a:t>
            </a:r>
            <a:r>
              <a:rPr sz="1450" spc="-30" dirty="0">
                <a:latin typeface="Tahoma"/>
                <a:cs typeface="Tahoma"/>
              </a:rPr>
              <a:t>ef</a:t>
            </a:r>
            <a:r>
              <a:rPr sz="1450" spc="-25" dirty="0">
                <a:latin typeface="Tahoma"/>
                <a:cs typeface="Tahoma"/>
              </a:rPr>
              <a:t>e</a:t>
            </a:r>
            <a:r>
              <a:rPr sz="1450" spc="5" dirty="0">
                <a:latin typeface="Tahoma"/>
                <a:cs typeface="Tahoma"/>
              </a:rPr>
              <a:t>n</a:t>
            </a:r>
            <a:r>
              <a:rPr sz="1450" spc="35" dirty="0">
                <a:latin typeface="Tahoma"/>
                <a:cs typeface="Tahoma"/>
              </a:rPr>
              <a:t>d</a:t>
            </a:r>
            <a:r>
              <a:rPr sz="1450" spc="-25" dirty="0">
                <a:latin typeface="Tahoma"/>
                <a:cs typeface="Tahoma"/>
              </a:rPr>
              <a:t>e</a:t>
            </a:r>
            <a:r>
              <a:rPr sz="1450" spc="-10" dirty="0">
                <a:latin typeface="Tahoma"/>
                <a:cs typeface="Tahoma"/>
              </a:rPr>
              <a:t>r  </a:t>
            </a:r>
            <a:r>
              <a:rPr sz="1450" spc="-30" dirty="0">
                <a:latin typeface="Tahoma"/>
                <a:cs typeface="Tahoma"/>
              </a:rPr>
              <a:t>f</a:t>
            </a:r>
            <a:r>
              <a:rPr sz="1450" spc="40" dirty="0">
                <a:latin typeface="Tahoma"/>
                <a:cs typeface="Tahoma"/>
              </a:rPr>
              <a:t>o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C</a:t>
            </a:r>
            <a:r>
              <a:rPr sz="1450" spc="-5" dirty="0">
                <a:latin typeface="Tahoma"/>
                <a:cs typeface="Tahoma"/>
              </a:rPr>
              <a:t>l</a:t>
            </a:r>
            <a:r>
              <a:rPr sz="1450" spc="45" dirty="0">
                <a:latin typeface="Tahoma"/>
                <a:cs typeface="Tahoma"/>
              </a:rPr>
              <a:t>o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t</a:t>
            </a:r>
            <a:r>
              <a:rPr sz="1450" spc="70" dirty="0">
                <a:latin typeface="Tahoma"/>
                <a:cs typeface="Tahoma"/>
              </a:rPr>
              <a:t>o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g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60" dirty="0">
                <a:latin typeface="Tahoma"/>
                <a:cs typeface="Tahoma"/>
              </a:rPr>
              <a:t>v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-90" dirty="0">
                <a:latin typeface="Tahoma"/>
                <a:cs typeface="Tahoma"/>
              </a:rPr>
              <a:t>s</a:t>
            </a:r>
            <a:r>
              <a:rPr sz="1450" spc="-15" dirty="0">
                <a:latin typeface="Tahoma"/>
                <a:cs typeface="Tahoma"/>
              </a:rPr>
              <a:t>e</a:t>
            </a:r>
            <a:r>
              <a:rPr sz="1450" spc="-30" dirty="0">
                <a:latin typeface="Tahoma"/>
                <a:cs typeface="Tahoma"/>
              </a:rPr>
              <a:t>c</a:t>
            </a:r>
            <a:r>
              <a:rPr sz="1450" spc="-10" dirty="0">
                <a:latin typeface="Tahoma"/>
                <a:cs typeface="Tahoma"/>
              </a:rPr>
              <a:t>u</a:t>
            </a:r>
            <a:r>
              <a:rPr sz="1450" spc="-35" dirty="0">
                <a:latin typeface="Tahoma"/>
                <a:cs typeface="Tahoma"/>
              </a:rPr>
              <a:t>r</a:t>
            </a:r>
            <a:r>
              <a:rPr sz="1450" spc="-5" dirty="0">
                <a:latin typeface="Tahoma"/>
                <a:cs typeface="Tahoma"/>
              </a:rPr>
              <a:t>i</a:t>
            </a:r>
            <a:r>
              <a:rPr sz="1450" spc="35" dirty="0">
                <a:latin typeface="Tahoma"/>
                <a:cs typeface="Tahoma"/>
              </a:rPr>
              <a:t>t</a:t>
            </a:r>
            <a:r>
              <a:rPr sz="1450" spc="-5" dirty="0">
                <a:latin typeface="Tahoma"/>
                <a:cs typeface="Tahoma"/>
              </a:rPr>
              <a:t>y  </a:t>
            </a:r>
            <a:r>
              <a:rPr sz="1450" spc="-50" dirty="0">
                <a:latin typeface="Tahoma"/>
                <a:cs typeface="Tahoma"/>
              </a:rPr>
              <a:t>a</a:t>
            </a:r>
            <a:r>
              <a:rPr sz="1450" spc="5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d</a:t>
            </a:r>
            <a:r>
              <a:rPr sz="1450" spc="-40" dirty="0">
                <a:latin typeface="Tahoma"/>
                <a:cs typeface="Tahoma"/>
              </a:rPr>
              <a:t>e</a:t>
            </a:r>
            <a:r>
              <a:rPr sz="1450" spc="-50" dirty="0">
                <a:latin typeface="Tahoma"/>
                <a:cs typeface="Tahoma"/>
              </a:rPr>
              <a:t>v</a:t>
            </a:r>
            <a:r>
              <a:rPr sz="1450" spc="-25" dirty="0">
                <a:latin typeface="Tahoma"/>
                <a:cs typeface="Tahoma"/>
              </a:rPr>
              <a:t>e</a:t>
            </a:r>
            <a:r>
              <a:rPr sz="1450" spc="15" dirty="0">
                <a:latin typeface="Tahoma"/>
                <a:cs typeface="Tahoma"/>
              </a:rPr>
              <a:t>lo</a:t>
            </a:r>
            <a:r>
              <a:rPr sz="1450" spc="35" dirty="0">
                <a:latin typeface="Tahoma"/>
                <a:cs typeface="Tahoma"/>
              </a:rPr>
              <a:t>p</a:t>
            </a:r>
            <a:r>
              <a:rPr sz="1450" spc="30" dirty="0">
                <a:latin typeface="Tahoma"/>
                <a:cs typeface="Tahoma"/>
              </a:rPr>
              <a:t>m</a:t>
            </a:r>
            <a:r>
              <a:rPr sz="1450" spc="-25" dirty="0">
                <a:latin typeface="Tahoma"/>
                <a:cs typeface="Tahoma"/>
              </a:rPr>
              <a:t>e</a:t>
            </a:r>
            <a:r>
              <a:rPr sz="1450" spc="-10" dirty="0">
                <a:latin typeface="Tahoma"/>
                <a:cs typeface="Tahoma"/>
              </a:rPr>
              <a:t>n</a:t>
            </a:r>
            <a:r>
              <a:rPr sz="1450" spc="15" dirty="0">
                <a:latin typeface="Tahoma"/>
                <a:cs typeface="Tahoma"/>
              </a:rPr>
              <a:t>t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t</a:t>
            </a:r>
            <a:r>
              <a:rPr sz="1450" spc="-25" dirty="0">
                <a:latin typeface="Tahoma"/>
                <a:cs typeface="Tahoma"/>
              </a:rPr>
              <a:t>e</a:t>
            </a:r>
            <a:r>
              <a:rPr sz="1450" spc="-50" dirty="0">
                <a:latin typeface="Tahoma"/>
                <a:cs typeface="Tahoma"/>
              </a:rPr>
              <a:t>a</a:t>
            </a:r>
            <a:r>
              <a:rPr sz="1450" spc="30" dirty="0">
                <a:latin typeface="Tahoma"/>
                <a:cs typeface="Tahoma"/>
              </a:rPr>
              <a:t>m</a:t>
            </a:r>
            <a:r>
              <a:rPr sz="1450" spc="-55" dirty="0">
                <a:latin typeface="Tahoma"/>
                <a:cs typeface="Tahoma"/>
              </a:rPr>
              <a:t>s  </a:t>
            </a:r>
            <a:r>
              <a:rPr sz="1450" spc="45" dirty="0">
                <a:latin typeface="Tahoma"/>
                <a:cs typeface="Tahoma"/>
              </a:rPr>
              <a:t>b</a:t>
            </a:r>
            <a:r>
              <a:rPr sz="1450" spc="-25" dirty="0">
                <a:latin typeface="Tahoma"/>
                <a:cs typeface="Tahoma"/>
              </a:rPr>
              <a:t>e</a:t>
            </a:r>
            <a:r>
              <a:rPr sz="1450" spc="25" dirty="0">
                <a:latin typeface="Tahoma"/>
                <a:cs typeface="Tahoma"/>
              </a:rPr>
              <a:t>t</a:t>
            </a:r>
            <a:r>
              <a:rPr sz="1450" spc="-20" dirty="0">
                <a:latin typeface="Tahoma"/>
                <a:cs typeface="Tahoma"/>
              </a:rPr>
              <a:t>t</a:t>
            </a:r>
            <a:r>
              <a:rPr sz="1450" spc="-25" dirty="0">
                <a:latin typeface="Tahoma"/>
                <a:cs typeface="Tahoma"/>
              </a:rPr>
              <a:t>e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v</a:t>
            </a:r>
            <a:r>
              <a:rPr sz="1450" spc="-10" dirty="0">
                <a:latin typeface="Tahoma"/>
                <a:cs typeface="Tahoma"/>
              </a:rPr>
              <a:t>i</a:t>
            </a:r>
            <a:r>
              <a:rPr sz="1450" spc="-105" dirty="0">
                <a:latin typeface="Tahoma"/>
                <a:cs typeface="Tahoma"/>
              </a:rPr>
              <a:t>s</a:t>
            </a:r>
            <a:r>
              <a:rPr sz="1450" spc="-15" dirty="0">
                <a:latin typeface="Tahoma"/>
                <a:cs typeface="Tahoma"/>
              </a:rPr>
              <a:t>i</a:t>
            </a:r>
            <a:r>
              <a:rPr sz="1450" spc="35" dirty="0">
                <a:latin typeface="Tahoma"/>
                <a:cs typeface="Tahoma"/>
              </a:rPr>
              <a:t>b</a:t>
            </a:r>
            <a:r>
              <a:rPr sz="1450" spc="-15" dirty="0">
                <a:latin typeface="Tahoma"/>
                <a:cs typeface="Tahoma"/>
              </a:rPr>
              <a:t>il</a:t>
            </a:r>
            <a:r>
              <a:rPr sz="1450" spc="-5" dirty="0">
                <a:latin typeface="Tahoma"/>
                <a:cs typeface="Tahoma"/>
              </a:rPr>
              <a:t>i</a:t>
            </a:r>
            <a:r>
              <a:rPr sz="1450" spc="35" dirty="0">
                <a:latin typeface="Tahoma"/>
                <a:cs typeface="Tahoma"/>
              </a:rPr>
              <a:t>t</a:t>
            </a:r>
            <a:r>
              <a:rPr sz="1450" spc="-5" dirty="0">
                <a:latin typeface="Tahoma"/>
                <a:cs typeface="Tahoma"/>
              </a:rPr>
              <a:t>y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in</a:t>
            </a:r>
            <a:r>
              <a:rPr sz="1450" spc="-25" dirty="0">
                <a:latin typeface="Tahoma"/>
                <a:cs typeface="Tahoma"/>
              </a:rPr>
              <a:t>t</a:t>
            </a:r>
            <a:r>
              <a:rPr sz="1450" spc="50" dirty="0">
                <a:latin typeface="Tahoma"/>
                <a:cs typeface="Tahoma"/>
              </a:rPr>
              <a:t>o  </a:t>
            </a:r>
            <a:r>
              <a:rPr sz="1450" spc="-25" dirty="0">
                <a:latin typeface="Tahoma"/>
                <a:cs typeface="Tahoma"/>
              </a:rPr>
              <a:t>v</a:t>
            </a:r>
            <a:r>
              <a:rPr sz="1450" spc="-10" dirty="0">
                <a:latin typeface="Tahoma"/>
                <a:cs typeface="Tahoma"/>
              </a:rPr>
              <a:t>u</a:t>
            </a:r>
            <a:r>
              <a:rPr sz="1450" spc="-25" dirty="0">
                <a:latin typeface="Tahoma"/>
                <a:cs typeface="Tahoma"/>
              </a:rPr>
              <a:t>l</a:t>
            </a:r>
            <a:r>
              <a:rPr sz="1450" spc="15" dirty="0">
                <a:latin typeface="Tahoma"/>
                <a:cs typeface="Tahoma"/>
              </a:rPr>
              <a:t>n</a:t>
            </a:r>
            <a:r>
              <a:rPr sz="1450" spc="-25" dirty="0">
                <a:latin typeface="Tahoma"/>
                <a:cs typeface="Tahoma"/>
              </a:rPr>
              <a:t>e</a:t>
            </a:r>
            <a:r>
              <a:rPr sz="1450" spc="-40" dirty="0">
                <a:latin typeface="Tahoma"/>
                <a:cs typeface="Tahoma"/>
              </a:rPr>
              <a:t>r</a:t>
            </a:r>
            <a:r>
              <a:rPr sz="1450" spc="-50" dirty="0">
                <a:latin typeface="Tahoma"/>
                <a:cs typeface="Tahoma"/>
              </a:rPr>
              <a:t>a</a:t>
            </a:r>
            <a:r>
              <a:rPr sz="1450" spc="35" dirty="0">
                <a:latin typeface="Tahoma"/>
                <a:cs typeface="Tahoma"/>
              </a:rPr>
              <a:t>b</a:t>
            </a:r>
            <a:r>
              <a:rPr sz="1450" spc="-15" dirty="0">
                <a:latin typeface="Tahoma"/>
                <a:cs typeface="Tahoma"/>
              </a:rPr>
              <a:t>il</a:t>
            </a:r>
            <a:r>
              <a:rPr sz="1450" spc="-5" dirty="0">
                <a:latin typeface="Tahoma"/>
                <a:cs typeface="Tahoma"/>
              </a:rPr>
              <a:t>i</a:t>
            </a:r>
            <a:r>
              <a:rPr sz="1450" spc="35" dirty="0">
                <a:latin typeface="Tahoma"/>
                <a:cs typeface="Tahoma"/>
              </a:rPr>
              <a:t>t</a:t>
            </a:r>
            <a:r>
              <a:rPr sz="1450" spc="-5" dirty="0">
                <a:latin typeface="Tahoma"/>
                <a:cs typeface="Tahoma"/>
              </a:rPr>
              <a:t>y</a:t>
            </a:r>
            <a:r>
              <a:rPr sz="1450" spc="-160" dirty="0">
                <a:latin typeface="Tahoma"/>
                <a:cs typeface="Tahoma"/>
              </a:rPr>
              <a:t> </a:t>
            </a:r>
            <a:r>
              <a:rPr sz="1450" spc="-90" dirty="0">
                <a:latin typeface="Tahoma"/>
                <a:cs typeface="Tahoma"/>
              </a:rPr>
              <a:t>s</a:t>
            </a:r>
            <a:r>
              <a:rPr sz="1450" spc="-10" dirty="0">
                <a:latin typeface="Tahoma"/>
                <a:cs typeface="Tahoma"/>
              </a:rPr>
              <a:t>c</a:t>
            </a:r>
            <a:r>
              <a:rPr sz="1450" spc="-50" dirty="0">
                <a:latin typeface="Tahoma"/>
                <a:cs typeface="Tahoma"/>
              </a:rPr>
              <a:t>a</a:t>
            </a:r>
            <a:r>
              <a:rPr sz="1450" spc="-5" dirty="0">
                <a:latin typeface="Tahoma"/>
                <a:cs typeface="Tahoma"/>
              </a:rPr>
              <a:t>nn</a:t>
            </a:r>
            <a:r>
              <a:rPr sz="1450" spc="-25" dirty="0">
                <a:latin typeface="Tahoma"/>
                <a:cs typeface="Tahoma"/>
              </a:rPr>
              <a:t>i</a:t>
            </a:r>
            <a:r>
              <a:rPr sz="1450" spc="15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g</a:t>
            </a:r>
            <a:r>
              <a:rPr sz="1450" spc="-160" dirty="0">
                <a:latin typeface="Tahoma"/>
                <a:cs typeface="Tahoma"/>
              </a:rPr>
              <a:t> </a:t>
            </a:r>
            <a:r>
              <a:rPr sz="1450" spc="-50" dirty="0">
                <a:latin typeface="Tahoma"/>
                <a:cs typeface="Tahoma"/>
              </a:rPr>
              <a:t>a</a:t>
            </a:r>
            <a:r>
              <a:rPr sz="1450" spc="5" dirty="0">
                <a:latin typeface="Tahoma"/>
                <a:cs typeface="Tahoma"/>
              </a:rPr>
              <a:t>n</a:t>
            </a:r>
            <a:r>
              <a:rPr sz="1450" spc="45" dirty="0">
                <a:latin typeface="Tahoma"/>
                <a:cs typeface="Tahoma"/>
              </a:rPr>
              <a:t>d  </a:t>
            </a:r>
            <a:r>
              <a:rPr sz="1450" spc="-30" dirty="0">
                <a:latin typeface="Tahoma"/>
                <a:cs typeface="Tahoma"/>
              </a:rPr>
              <a:t>c</a:t>
            </a:r>
            <a:r>
              <a:rPr sz="1450" spc="40" dirty="0">
                <a:latin typeface="Tahoma"/>
                <a:cs typeface="Tahoma"/>
              </a:rPr>
              <a:t>o</a:t>
            </a:r>
            <a:r>
              <a:rPr sz="1450" spc="-10" dirty="0">
                <a:latin typeface="Tahoma"/>
                <a:cs typeface="Tahoma"/>
              </a:rPr>
              <a:t>n</a:t>
            </a:r>
            <a:r>
              <a:rPr sz="1450" spc="5" dirty="0">
                <a:latin typeface="Tahoma"/>
                <a:cs typeface="Tahoma"/>
              </a:rPr>
              <a:t>t</a:t>
            </a:r>
            <a:r>
              <a:rPr sz="1450" spc="-50" dirty="0">
                <a:latin typeface="Tahoma"/>
                <a:cs typeface="Tahoma"/>
              </a:rPr>
              <a:t>a</a:t>
            </a:r>
            <a:r>
              <a:rPr sz="1450" spc="-15" dirty="0">
                <a:latin typeface="Tahoma"/>
                <a:cs typeface="Tahoma"/>
              </a:rPr>
              <a:t>i</a:t>
            </a:r>
            <a:r>
              <a:rPr sz="1450" spc="5" dirty="0">
                <a:latin typeface="Tahoma"/>
                <a:cs typeface="Tahoma"/>
              </a:rPr>
              <a:t>n</a:t>
            </a:r>
            <a:r>
              <a:rPr sz="1450" spc="-25" dirty="0">
                <a:latin typeface="Tahoma"/>
                <a:cs typeface="Tahoma"/>
              </a:rPr>
              <a:t>e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-50" dirty="0">
                <a:latin typeface="Tahoma"/>
                <a:cs typeface="Tahoma"/>
              </a:rPr>
              <a:t>sca</a:t>
            </a:r>
            <a:r>
              <a:rPr sz="1450" spc="30" dirty="0">
                <a:latin typeface="Tahoma"/>
                <a:cs typeface="Tahoma"/>
              </a:rPr>
              <a:t>n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-45" dirty="0">
                <a:latin typeface="Tahoma"/>
                <a:cs typeface="Tahoma"/>
              </a:rPr>
              <a:t>re</a:t>
            </a:r>
            <a:r>
              <a:rPr sz="1450" spc="-55" dirty="0">
                <a:latin typeface="Tahoma"/>
                <a:cs typeface="Tahoma"/>
              </a:rPr>
              <a:t>s</a:t>
            </a:r>
            <a:r>
              <a:rPr sz="1450" spc="-10" dirty="0">
                <a:latin typeface="Tahoma"/>
                <a:cs typeface="Tahoma"/>
              </a:rPr>
              <a:t>u</a:t>
            </a:r>
            <a:r>
              <a:rPr sz="1450" spc="-5" dirty="0">
                <a:latin typeface="Tahoma"/>
                <a:cs typeface="Tahoma"/>
              </a:rPr>
              <a:t>l</a:t>
            </a:r>
            <a:r>
              <a:rPr sz="1450" spc="5" dirty="0">
                <a:latin typeface="Tahoma"/>
                <a:cs typeface="Tahoma"/>
              </a:rPr>
              <a:t>t</a:t>
            </a:r>
            <a:r>
              <a:rPr sz="1450" spc="-80" dirty="0">
                <a:latin typeface="Tahoma"/>
                <a:cs typeface="Tahoma"/>
              </a:rPr>
              <a:t>s</a:t>
            </a:r>
            <a:r>
              <a:rPr sz="1450" spc="-120" dirty="0"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941" y="0"/>
            <a:ext cx="10722610" cy="11308715"/>
            <a:chOff x="20941" y="0"/>
            <a:chExt cx="10722610" cy="1130871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41" y="0"/>
              <a:ext cx="10722186" cy="113085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64873" y="7398486"/>
              <a:ext cx="615594" cy="59149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627864" y="2585637"/>
              <a:ext cx="1489710" cy="1489710"/>
            </a:xfrm>
            <a:custGeom>
              <a:avLst/>
              <a:gdLst/>
              <a:ahLst/>
              <a:cxnLst/>
              <a:rect l="l" t="t" r="r" b="b"/>
              <a:pathLst>
                <a:path w="1489709" h="1489710">
                  <a:moveTo>
                    <a:pt x="744815" y="0"/>
                  </a:moveTo>
                  <a:lnTo>
                    <a:pt x="695843" y="1584"/>
                  </a:lnTo>
                  <a:lnTo>
                    <a:pt x="647717" y="6271"/>
                  </a:lnTo>
                  <a:lnTo>
                    <a:pt x="600535" y="13963"/>
                  </a:lnTo>
                  <a:lnTo>
                    <a:pt x="554395" y="24562"/>
                  </a:lnTo>
                  <a:lnTo>
                    <a:pt x="509396" y="37970"/>
                  </a:lnTo>
                  <a:lnTo>
                    <a:pt x="465635" y="54088"/>
                  </a:lnTo>
                  <a:lnTo>
                    <a:pt x="423210" y="72818"/>
                  </a:lnTo>
                  <a:lnTo>
                    <a:pt x="382220" y="94062"/>
                  </a:lnTo>
                  <a:lnTo>
                    <a:pt x="342763" y="117723"/>
                  </a:lnTo>
                  <a:lnTo>
                    <a:pt x="304937" y="143702"/>
                  </a:lnTo>
                  <a:lnTo>
                    <a:pt x="268840" y="171900"/>
                  </a:lnTo>
                  <a:lnTo>
                    <a:pt x="234570" y="202220"/>
                  </a:lnTo>
                  <a:lnTo>
                    <a:pt x="202226" y="234563"/>
                  </a:lnTo>
                  <a:lnTo>
                    <a:pt x="171905" y="268832"/>
                  </a:lnTo>
                  <a:lnTo>
                    <a:pt x="143706" y="304928"/>
                  </a:lnTo>
                  <a:lnTo>
                    <a:pt x="117727" y="342753"/>
                  </a:lnTo>
                  <a:lnTo>
                    <a:pt x="94065" y="382209"/>
                  </a:lnTo>
                  <a:lnTo>
                    <a:pt x="72820" y="423198"/>
                  </a:lnTo>
                  <a:lnTo>
                    <a:pt x="54089" y="465621"/>
                  </a:lnTo>
                  <a:lnTo>
                    <a:pt x="37971" y="509381"/>
                  </a:lnTo>
                  <a:lnTo>
                    <a:pt x="24563" y="554379"/>
                  </a:lnTo>
                  <a:lnTo>
                    <a:pt x="13964" y="600518"/>
                  </a:lnTo>
                  <a:lnTo>
                    <a:pt x="6271" y="647699"/>
                  </a:lnTo>
                  <a:lnTo>
                    <a:pt x="1584" y="695823"/>
                  </a:lnTo>
                  <a:lnTo>
                    <a:pt x="0" y="744794"/>
                  </a:lnTo>
                  <a:lnTo>
                    <a:pt x="1584" y="793764"/>
                  </a:lnTo>
                  <a:lnTo>
                    <a:pt x="6271" y="841889"/>
                  </a:lnTo>
                  <a:lnTo>
                    <a:pt x="13964" y="889069"/>
                  </a:lnTo>
                  <a:lnTo>
                    <a:pt x="24563" y="935208"/>
                  </a:lnTo>
                  <a:lnTo>
                    <a:pt x="37971" y="980206"/>
                  </a:lnTo>
                  <a:lnTo>
                    <a:pt x="54089" y="1023966"/>
                  </a:lnTo>
                  <a:lnTo>
                    <a:pt x="72820" y="1066389"/>
                  </a:lnTo>
                  <a:lnTo>
                    <a:pt x="94065" y="1107378"/>
                  </a:lnTo>
                  <a:lnTo>
                    <a:pt x="117727" y="1146834"/>
                  </a:lnTo>
                  <a:lnTo>
                    <a:pt x="143706" y="1184659"/>
                  </a:lnTo>
                  <a:lnTo>
                    <a:pt x="171905" y="1220755"/>
                  </a:lnTo>
                  <a:lnTo>
                    <a:pt x="202226" y="1255024"/>
                  </a:lnTo>
                  <a:lnTo>
                    <a:pt x="234570" y="1287367"/>
                  </a:lnTo>
                  <a:lnTo>
                    <a:pt x="268840" y="1317687"/>
                  </a:lnTo>
                  <a:lnTo>
                    <a:pt x="304937" y="1345886"/>
                  </a:lnTo>
                  <a:lnTo>
                    <a:pt x="342763" y="1371864"/>
                  </a:lnTo>
                  <a:lnTo>
                    <a:pt x="382220" y="1395525"/>
                  </a:lnTo>
                  <a:lnTo>
                    <a:pt x="423210" y="1416769"/>
                  </a:lnTo>
                  <a:lnTo>
                    <a:pt x="465635" y="1435500"/>
                  </a:lnTo>
                  <a:lnTo>
                    <a:pt x="509396" y="1451618"/>
                  </a:lnTo>
                  <a:lnTo>
                    <a:pt x="554395" y="1465025"/>
                  </a:lnTo>
                  <a:lnTo>
                    <a:pt x="600535" y="1475624"/>
                  </a:lnTo>
                  <a:lnTo>
                    <a:pt x="647717" y="1483316"/>
                  </a:lnTo>
                  <a:lnTo>
                    <a:pt x="695843" y="1488003"/>
                  </a:lnTo>
                  <a:lnTo>
                    <a:pt x="744815" y="1489588"/>
                  </a:lnTo>
                  <a:lnTo>
                    <a:pt x="793785" y="1488003"/>
                  </a:lnTo>
                  <a:lnTo>
                    <a:pt x="841910" y="1483316"/>
                  </a:lnTo>
                  <a:lnTo>
                    <a:pt x="889090" y="1475624"/>
                  </a:lnTo>
                  <a:lnTo>
                    <a:pt x="935229" y="1465025"/>
                  </a:lnTo>
                  <a:lnTo>
                    <a:pt x="980227" y="1451618"/>
                  </a:lnTo>
                  <a:lnTo>
                    <a:pt x="1023987" y="1435500"/>
                  </a:lnTo>
                  <a:lnTo>
                    <a:pt x="1066410" y="1416769"/>
                  </a:lnTo>
                  <a:lnTo>
                    <a:pt x="1107399" y="1395525"/>
                  </a:lnTo>
                  <a:lnTo>
                    <a:pt x="1146855" y="1371864"/>
                  </a:lnTo>
                  <a:lnTo>
                    <a:pt x="1184680" y="1345886"/>
                  </a:lnTo>
                  <a:lnTo>
                    <a:pt x="1220776" y="1317687"/>
                  </a:lnTo>
                  <a:lnTo>
                    <a:pt x="1255045" y="1287367"/>
                  </a:lnTo>
                  <a:lnTo>
                    <a:pt x="1287388" y="1255024"/>
                  </a:lnTo>
                  <a:lnTo>
                    <a:pt x="1317708" y="1220755"/>
                  </a:lnTo>
                  <a:lnTo>
                    <a:pt x="1345906" y="1184659"/>
                  </a:lnTo>
                  <a:lnTo>
                    <a:pt x="1371885" y="1146834"/>
                  </a:lnTo>
                  <a:lnTo>
                    <a:pt x="1395546" y="1107378"/>
                  </a:lnTo>
                  <a:lnTo>
                    <a:pt x="1416790" y="1066389"/>
                  </a:lnTo>
                  <a:lnTo>
                    <a:pt x="1435520" y="1023966"/>
                  </a:lnTo>
                  <a:lnTo>
                    <a:pt x="1451638" y="980206"/>
                  </a:lnTo>
                  <a:lnTo>
                    <a:pt x="1465046" y="935208"/>
                  </a:lnTo>
                  <a:lnTo>
                    <a:pt x="1475645" y="889069"/>
                  </a:lnTo>
                  <a:lnTo>
                    <a:pt x="1483337" y="841889"/>
                  </a:lnTo>
                  <a:lnTo>
                    <a:pt x="1488024" y="793764"/>
                  </a:lnTo>
                  <a:lnTo>
                    <a:pt x="1489609" y="744794"/>
                  </a:lnTo>
                  <a:lnTo>
                    <a:pt x="1488024" y="695823"/>
                  </a:lnTo>
                  <a:lnTo>
                    <a:pt x="1483337" y="647699"/>
                  </a:lnTo>
                  <a:lnTo>
                    <a:pt x="1475645" y="600518"/>
                  </a:lnTo>
                  <a:lnTo>
                    <a:pt x="1465046" y="554379"/>
                  </a:lnTo>
                  <a:lnTo>
                    <a:pt x="1451638" y="509381"/>
                  </a:lnTo>
                  <a:lnTo>
                    <a:pt x="1435520" y="465621"/>
                  </a:lnTo>
                  <a:lnTo>
                    <a:pt x="1416790" y="423198"/>
                  </a:lnTo>
                  <a:lnTo>
                    <a:pt x="1395546" y="382209"/>
                  </a:lnTo>
                  <a:lnTo>
                    <a:pt x="1371885" y="342753"/>
                  </a:lnTo>
                  <a:lnTo>
                    <a:pt x="1345906" y="304928"/>
                  </a:lnTo>
                  <a:lnTo>
                    <a:pt x="1317708" y="268832"/>
                  </a:lnTo>
                  <a:lnTo>
                    <a:pt x="1287388" y="234563"/>
                  </a:lnTo>
                  <a:lnTo>
                    <a:pt x="1255045" y="202220"/>
                  </a:lnTo>
                  <a:lnTo>
                    <a:pt x="1220776" y="171900"/>
                  </a:lnTo>
                  <a:lnTo>
                    <a:pt x="1184680" y="143702"/>
                  </a:lnTo>
                  <a:lnTo>
                    <a:pt x="1146855" y="117723"/>
                  </a:lnTo>
                  <a:lnTo>
                    <a:pt x="1107399" y="94062"/>
                  </a:lnTo>
                  <a:lnTo>
                    <a:pt x="1066410" y="72818"/>
                  </a:lnTo>
                  <a:lnTo>
                    <a:pt x="1023987" y="54088"/>
                  </a:lnTo>
                  <a:lnTo>
                    <a:pt x="980227" y="37970"/>
                  </a:lnTo>
                  <a:lnTo>
                    <a:pt x="935229" y="24562"/>
                  </a:lnTo>
                  <a:lnTo>
                    <a:pt x="889090" y="13963"/>
                  </a:lnTo>
                  <a:lnTo>
                    <a:pt x="841910" y="6271"/>
                  </a:lnTo>
                  <a:lnTo>
                    <a:pt x="793785" y="1584"/>
                  </a:lnTo>
                  <a:lnTo>
                    <a:pt x="7448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627864" y="2585637"/>
              <a:ext cx="1489710" cy="1489710"/>
            </a:xfrm>
            <a:custGeom>
              <a:avLst/>
              <a:gdLst/>
              <a:ahLst/>
              <a:cxnLst/>
              <a:rect l="l" t="t" r="r" b="b"/>
              <a:pathLst>
                <a:path w="1489709" h="1489710">
                  <a:moveTo>
                    <a:pt x="1489609" y="744794"/>
                  </a:moveTo>
                  <a:lnTo>
                    <a:pt x="1488024" y="695823"/>
                  </a:lnTo>
                  <a:lnTo>
                    <a:pt x="1483337" y="647699"/>
                  </a:lnTo>
                  <a:lnTo>
                    <a:pt x="1475645" y="600518"/>
                  </a:lnTo>
                  <a:lnTo>
                    <a:pt x="1465046" y="554379"/>
                  </a:lnTo>
                  <a:lnTo>
                    <a:pt x="1451638" y="509381"/>
                  </a:lnTo>
                  <a:lnTo>
                    <a:pt x="1435520" y="465621"/>
                  </a:lnTo>
                  <a:lnTo>
                    <a:pt x="1416790" y="423198"/>
                  </a:lnTo>
                  <a:lnTo>
                    <a:pt x="1395546" y="382209"/>
                  </a:lnTo>
                  <a:lnTo>
                    <a:pt x="1371885" y="342753"/>
                  </a:lnTo>
                  <a:lnTo>
                    <a:pt x="1345906" y="304928"/>
                  </a:lnTo>
                  <a:lnTo>
                    <a:pt x="1317708" y="268832"/>
                  </a:lnTo>
                  <a:lnTo>
                    <a:pt x="1287388" y="234563"/>
                  </a:lnTo>
                  <a:lnTo>
                    <a:pt x="1255045" y="202220"/>
                  </a:lnTo>
                  <a:lnTo>
                    <a:pt x="1220776" y="171900"/>
                  </a:lnTo>
                  <a:lnTo>
                    <a:pt x="1184680" y="143702"/>
                  </a:lnTo>
                  <a:lnTo>
                    <a:pt x="1146855" y="117723"/>
                  </a:lnTo>
                  <a:lnTo>
                    <a:pt x="1107399" y="94062"/>
                  </a:lnTo>
                  <a:lnTo>
                    <a:pt x="1066410" y="72818"/>
                  </a:lnTo>
                  <a:lnTo>
                    <a:pt x="1023987" y="54088"/>
                  </a:lnTo>
                  <a:lnTo>
                    <a:pt x="980227" y="37970"/>
                  </a:lnTo>
                  <a:lnTo>
                    <a:pt x="935229" y="24562"/>
                  </a:lnTo>
                  <a:lnTo>
                    <a:pt x="889090" y="13963"/>
                  </a:lnTo>
                  <a:lnTo>
                    <a:pt x="841910" y="6271"/>
                  </a:lnTo>
                  <a:lnTo>
                    <a:pt x="793785" y="1584"/>
                  </a:lnTo>
                  <a:lnTo>
                    <a:pt x="744815" y="0"/>
                  </a:lnTo>
                  <a:lnTo>
                    <a:pt x="695843" y="1584"/>
                  </a:lnTo>
                  <a:lnTo>
                    <a:pt x="647717" y="6271"/>
                  </a:lnTo>
                  <a:lnTo>
                    <a:pt x="600535" y="13963"/>
                  </a:lnTo>
                  <a:lnTo>
                    <a:pt x="554395" y="24562"/>
                  </a:lnTo>
                  <a:lnTo>
                    <a:pt x="509396" y="37970"/>
                  </a:lnTo>
                  <a:lnTo>
                    <a:pt x="465635" y="54088"/>
                  </a:lnTo>
                  <a:lnTo>
                    <a:pt x="423210" y="72818"/>
                  </a:lnTo>
                  <a:lnTo>
                    <a:pt x="382220" y="94062"/>
                  </a:lnTo>
                  <a:lnTo>
                    <a:pt x="342763" y="117723"/>
                  </a:lnTo>
                  <a:lnTo>
                    <a:pt x="304937" y="143702"/>
                  </a:lnTo>
                  <a:lnTo>
                    <a:pt x="268840" y="171900"/>
                  </a:lnTo>
                  <a:lnTo>
                    <a:pt x="234570" y="202220"/>
                  </a:lnTo>
                  <a:lnTo>
                    <a:pt x="202226" y="234563"/>
                  </a:lnTo>
                  <a:lnTo>
                    <a:pt x="171905" y="268832"/>
                  </a:lnTo>
                  <a:lnTo>
                    <a:pt x="143706" y="304928"/>
                  </a:lnTo>
                  <a:lnTo>
                    <a:pt x="117727" y="342753"/>
                  </a:lnTo>
                  <a:lnTo>
                    <a:pt x="94065" y="382209"/>
                  </a:lnTo>
                  <a:lnTo>
                    <a:pt x="72820" y="423198"/>
                  </a:lnTo>
                  <a:lnTo>
                    <a:pt x="54089" y="465621"/>
                  </a:lnTo>
                  <a:lnTo>
                    <a:pt x="37971" y="509381"/>
                  </a:lnTo>
                  <a:lnTo>
                    <a:pt x="24563" y="554379"/>
                  </a:lnTo>
                  <a:lnTo>
                    <a:pt x="13964" y="600518"/>
                  </a:lnTo>
                  <a:lnTo>
                    <a:pt x="6271" y="647699"/>
                  </a:lnTo>
                  <a:lnTo>
                    <a:pt x="1584" y="695823"/>
                  </a:lnTo>
                  <a:lnTo>
                    <a:pt x="0" y="744794"/>
                  </a:lnTo>
                  <a:lnTo>
                    <a:pt x="1584" y="793764"/>
                  </a:lnTo>
                  <a:lnTo>
                    <a:pt x="6271" y="841889"/>
                  </a:lnTo>
                  <a:lnTo>
                    <a:pt x="13964" y="889069"/>
                  </a:lnTo>
                  <a:lnTo>
                    <a:pt x="24563" y="935208"/>
                  </a:lnTo>
                  <a:lnTo>
                    <a:pt x="37971" y="980206"/>
                  </a:lnTo>
                  <a:lnTo>
                    <a:pt x="54089" y="1023966"/>
                  </a:lnTo>
                  <a:lnTo>
                    <a:pt x="72820" y="1066389"/>
                  </a:lnTo>
                  <a:lnTo>
                    <a:pt x="94065" y="1107378"/>
                  </a:lnTo>
                  <a:lnTo>
                    <a:pt x="117727" y="1146834"/>
                  </a:lnTo>
                  <a:lnTo>
                    <a:pt x="143706" y="1184659"/>
                  </a:lnTo>
                  <a:lnTo>
                    <a:pt x="171905" y="1220755"/>
                  </a:lnTo>
                  <a:lnTo>
                    <a:pt x="202226" y="1255024"/>
                  </a:lnTo>
                  <a:lnTo>
                    <a:pt x="234570" y="1287367"/>
                  </a:lnTo>
                  <a:lnTo>
                    <a:pt x="268840" y="1317687"/>
                  </a:lnTo>
                  <a:lnTo>
                    <a:pt x="304937" y="1345886"/>
                  </a:lnTo>
                  <a:lnTo>
                    <a:pt x="342763" y="1371864"/>
                  </a:lnTo>
                  <a:lnTo>
                    <a:pt x="382220" y="1395525"/>
                  </a:lnTo>
                  <a:lnTo>
                    <a:pt x="423210" y="1416769"/>
                  </a:lnTo>
                  <a:lnTo>
                    <a:pt x="465635" y="1435500"/>
                  </a:lnTo>
                  <a:lnTo>
                    <a:pt x="509396" y="1451618"/>
                  </a:lnTo>
                  <a:lnTo>
                    <a:pt x="554395" y="1465025"/>
                  </a:lnTo>
                  <a:lnTo>
                    <a:pt x="600535" y="1475624"/>
                  </a:lnTo>
                  <a:lnTo>
                    <a:pt x="647717" y="1483316"/>
                  </a:lnTo>
                  <a:lnTo>
                    <a:pt x="695843" y="1488003"/>
                  </a:lnTo>
                  <a:lnTo>
                    <a:pt x="744815" y="1489588"/>
                  </a:lnTo>
                  <a:lnTo>
                    <a:pt x="793785" y="1488003"/>
                  </a:lnTo>
                  <a:lnTo>
                    <a:pt x="841910" y="1483316"/>
                  </a:lnTo>
                  <a:lnTo>
                    <a:pt x="889090" y="1475624"/>
                  </a:lnTo>
                  <a:lnTo>
                    <a:pt x="935229" y="1465025"/>
                  </a:lnTo>
                  <a:lnTo>
                    <a:pt x="980227" y="1451618"/>
                  </a:lnTo>
                  <a:lnTo>
                    <a:pt x="1023987" y="1435500"/>
                  </a:lnTo>
                  <a:lnTo>
                    <a:pt x="1066410" y="1416769"/>
                  </a:lnTo>
                  <a:lnTo>
                    <a:pt x="1107399" y="1395525"/>
                  </a:lnTo>
                  <a:lnTo>
                    <a:pt x="1146855" y="1371864"/>
                  </a:lnTo>
                  <a:lnTo>
                    <a:pt x="1184680" y="1345886"/>
                  </a:lnTo>
                  <a:lnTo>
                    <a:pt x="1220776" y="1317687"/>
                  </a:lnTo>
                  <a:lnTo>
                    <a:pt x="1255045" y="1287367"/>
                  </a:lnTo>
                  <a:lnTo>
                    <a:pt x="1287388" y="1255024"/>
                  </a:lnTo>
                  <a:lnTo>
                    <a:pt x="1317708" y="1220755"/>
                  </a:lnTo>
                  <a:lnTo>
                    <a:pt x="1345906" y="1184659"/>
                  </a:lnTo>
                  <a:lnTo>
                    <a:pt x="1371885" y="1146834"/>
                  </a:lnTo>
                  <a:lnTo>
                    <a:pt x="1395546" y="1107378"/>
                  </a:lnTo>
                  <a:lnTo>
                    <a:pt x="1416790" y="1066389"/>
                  </a:lnTo>
                  <a:lnTo>
                    <a:pt x="1435520" y="1023966"/>
                  </a:lnTo>
                  <a:lnTo>
                    <a:pt x="1451638" y="980206"/>
                  </a:lnTo>
                  <a:lnTo>
                    <a:pt x="1465046" y="935208"/>
                  </a:lnTo>
                  <a:lnTo>
                    <a:pt x="1475645" y="889069"/>
                  </a:lnTo>
                  <a:lnTo>
                    <a:pt x="1483337" y="841889"/>
                  </a:lnTo>
                  <a:lnTo>
                    <a:pt x="1488024" y="793764"/>
                  </a:lnTo>
                  <a:lnTo>
                    <a:pt x="1489609" y="744794"/>
                  </a:lnTo>
                  <a:close/>
                </a:path>
              </a:pathLst>
            </a:custGeom>
            <a:ln w="109368">
              <a:solidFill>
                <a:srgbClr val="F2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1484332" y="1861358"/>
            <a:ext cx="7287895" cy="2245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</a:pPr>
            <a:r>
              <a:rPr sz="3450" spc="-280" dirty="0">
                <a:solidFill>
                  <a:srgbClr val="323232"/>
                </a:solidFill>
                <a:latin typeface="Segoe UI Semibold"/>
                <a:cs typeface="Segoe UI Semibold"/>
              </a:rPr>
              <a:t>T</a:t>
            </a:r>
            <a:r>
              <a:rPr sz="3450" spc="-80" dirty="0">
                <a:solidFill>
                  <a:srgbClr val="323232"/>
                </a:solidFill>
                <a:latin typeface="Segoe UI Semibold"/>
                <a:cs typeface="Segoe UI Semibold"/>
              </a:rPr>
              <a:t>ak</a:t>
            </a:r>
            <a:r>
              <a:rPr sz="3450" spc="-10" dirty="0">
                <a:solidFill>
                  <a:srgbClr val="323232"/>
                </a:solidFill>
                <a:latin typeface="Segoe UI Semibold"/>
                <a:cs typeface="Segoe UI Semibold"/>
              </a:rPr>
              <a:t>e</a:t>
            </a:r>
            <a:r>
              <a:rPr sz="3450" spc="-12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60" dirty="0">
                <a:solidFill>
                  <a:srgbClr val="323232"/>
                </a:solidFill>
                <a:latin typeface="Segoe UI Semibold"/>
                <a:cs typeface="Segoe UI Semibold"/>
              </a:rPr>
              <a:t>a</a:t>
            </a:r>
            <a:r>
              <a:rPr sz="3450" spc="-20" dirty="0">
                <a:solidFill>
                  <a:srgbClr val="323232"/>
                </a:solidFill>
                <a:latin typeface="Segoe UI Semibold"/>
                <a:cs typeface="Segoe UI Semibold"/>
              </a:rPr>
              <a:t>d</a:t>
            </a:r>
            <a:r>
              <a:rPr sz="3450" spc="-45" dirty="0">
                <a:solidFill>
                  <a:srgbClr val="323232"/>
                </a:solidFill>
                <a:latin typeface="Segoe UI Semibold"/>
                <a:cs typeface="Segoe UI Semibold"/>
              </a:rPr>
              <a:t>v</a:t>
            </a:r>
            <a:r>
              <a:rPr sz="3450" spc="-80" dirty="0">
                <a:solidFill>
                  <a:srgbClr val="323232"/>
                </a:solidFill>
                <a:latin typeface="Segoe UI Semibold"/>
                <a:cs typeface="Segoe UI Semibold"/>
              </a:rPr>
              <a:t>a</a:t>
            </a:r>
            <a:r>
              <a:rPr sz="3450" spc="-45" dirty="0">
                <a:solidFill>
                  <a:srgbClr val="323232"/>
                </a:solidFill>
                <a:latin typeface="Segoe UI Semibold"/>
                <a:cs typeface="Segoe UI Semibold"/>
              </a:rPr>
              <a:t>n</a:t>
            </a:r>
            <a:r>
              <a:rPr sz="3450" spc="-5" dirty="0">
                <a:solidFill>
                  <a:srgbClr val="323232"/>
                </a:solidFill>
                <a:latin typeface="Segoe UI Semibold"/>
                <a:cs typeface="Segoe UI Semibold"/>
              </a:rPr>
              <a:t>t</a:t>
            </a:r>
            <a:r>
              <a:rPr sz="3450" spc="-20" dirty="0">
                <a:solidFill>
                  <a:srgbClr val="323232"/>
                </a:solidFill>
                <a:latin typeface="Segoe UI Semibold"/>
                <a:cs typeface="Segoe UI Semibold"/>
              </a:rPr>
              <a:t>a</a:t>
            </a:r>
            <a:r>
              <a:rPr sz="3450" spc="-40" dirty="0">
                <a:solidFill>
                  <a:srgbClr val="323232"/>
                </a:solidFill>
                <a:latin typeface="Segoe UI Semibold"/>
                <a:cs typeface="Segoe UI Semibold"/>
              </a:rPr>
              <a:t>g</a:t>
            </a:r>
            <a:r>
              <a:rPr sz="3450" spc="-10" dirty="0">
                <a:solidFill>
                  <a:srgbClr val="323232"/>
                </a:solidFill>
                <a:latin typeface="Segoe UI Semibold"/>
                <a:cs typeface="Segoe UI Semibold"/>
              </a:rPr>
              <a:t>e</a:t>
            </a:r>
            <a:r>
              <a:rPr sz="3450" spc="-12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55" dirty="0">
                <a:solidFill>
                  <a:srgbClr val="323232"/>
                </a:solidFill>
                <a:latin typeface="Segoe UI Semibold"/>
                <a:cs typeface="Segoe UI Semibold"/>
              </a:rPr>
              <a:t>o</a:t>
            </a:r>
            <a:r>
              <a:rPr sz="3450" spc="10" dirty="0">
                <a:solidFill>
                  <a:srgbClr val="323232"/>
                </a:solidFill>
                <a:latin typeface="Segoe UI Semibold"/>
                <a:cs typeface="Segoe UI Semibold"/>
              </a:rPr>
              <a:t>f</a:t>
            </a:r>
            <a:r>
              <a:rPr sz="3450" spc="-12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20" dirty="0">
                <a:solidFill>
                  <a:srgbClr val="323232"/>
                </a:solidFill>
                <a:latin typeface="Segoe UI Semibold"/>
                <a:cs typeface="Segoe UI Semibold"/>
              </a:rPr>
              <a:t>t</a:t>
            </a:r>
            <a:r>
              <a:rPr sz="3450" spc="-15" dirty="0">
                <a:solidFill>
                  <a:srgbClr val="323232"/>
                </a:solidFill>
                <a:latin typeface="Segoe UI Semibold"/>
                <a:cs typeface="Segoe UI Semibold"/>
              </a:rPr>
              <a:t>h</a:t>
            </a:r>
            <a:r>
              <a:rPr sz="3450" spc="-10" dirty="0">
                <a:solidFill>
                  <a:srgbClr val="323232"/>
                </a:solidFill>
                <a:latin typeface="Segoe UI Semibold"/>
                <a:cs typeface="Segoe UI Semibold"/>
              </a:rPr>
              <a:t>e</a:t>
            </a:r>
            <a:r>
              <a:rPr sz="3450" spc="-12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50" dirty="0">
                <a:solidFill>
                  <a:srgbClr val="323232"/>
                </a:solidFill>
                <a:latin typeface="Segoe UI Semibold"/>
                <a:cs typeface="Segoe UI Semibold"/>
              </a:rPr>
              <a:t>i</a:t>
            </a:r>
            <a:r>
              <a:rPr sz="3450" spc="-45" dirty="0">
                <a:solidFill>
                  <a:srgbClr val="323232"/>
                </a:solidFill>
                <a:latin typeface="Segoe UI Semibold"/>
                <a:cs typeface="Segoe UI Semibold"/>
              </a:rPr>
              <a:t>n</a:t>
            </a:r>
            <a:r>
              <a:rPr sz="3450" spc="-25" dirty="0">
                <a:solidFill>
                  <a:srgbClr val="323232"/>
                </a:solidFill>
                <a:latin typeface="Segoe UI Semibold"/>
                <a:cs typeface="Segoe UI Semibold"/>
              </a:rPr>
              <a:t>t</a:t>
            </a:r>
            <a:r>
              <a:rPr sz="3450" spc="-10" dirty="0">
                <a:solidFill>
                  <a:srgbClr val="323232"/>
                </a:solidFill>
                <a:latin typeface="Segoe UI Semibold"/>
                <a:cs typeface="Segoe UI Semibold"/>
              </a:rPr>
              <a:t>e</a:t>
            </a:r>
            <a:r>
              <a:rPr sz="3450" spc="-65" dirty="0">
                <a:solidFill>
                  <a:srgbClr val="323232"/>
                </a:solidFill>
                <a:latin typeface="Segoe UI Semibold"/>
                <a:cs typeface="Segoe UI Semibold"/>
              </a:rPr>
              <a:t>g</a:t>
            </a:r>
            <a:r>
              <a:rPr sz="3450" spc="-35" dirty="0">
                <a:solidFill>
                  <a:srgbClr val="323232"/>
                </a:solidFill>
                <a:latin typeface="Segoe UI Semibold"/>
                <a:cs typeface="Segoe UI Semibold"/>
              </a:rPr>
              <a:t>r</a:t>
            </a:r>
            <a:r>
              <a:rPr sz="3450" spc="-85" dirty="0">
                <a:solidFill>
                  <a:srgbClr val="323232"/>
                </a:solidFill>
                <a:latin typeface="Segoe UI Semibold"/>
                <a:cs typeface="Segoe UI Semibold"/>
              </a:rPr>
              <a:t>a</a:t>
            </a:r>
            <a:r>
              <a:rPr sz="3450" spc="-45" dirty="0">
                <a:solidFill>
                  <a:srgbClr val="323232"/>
                </a:solidFill>
                <a:latin typeface="Segoe UI Semibold"/>
                <a:cs typeface="Segoe UI Semibold"/>
              </a:rPr>
              <a:t>t</a:t>
            </a:r>
            <a:r>
              <a:rPr sz="3450" spc="-35" dirty="0">
                <a:solidFill>
                  <a:srgbClr val="323232"/>
                </a:solidFill>
                <a:latin typeface="Segoe UI Semibold"/>
                <a:cs typeface="Segoe UI Semibold"/>
              </a:rPr>
              <a:t>i</a:t>
            </a:r>
            <a:r>
              <a:rPr sz="3450" spc="-55" dirty="0">
                <a:solidFill>
                  <a:srgbClr val="323232"/>
                </a:solidFill>
                <a:latin typeface="Segoe UI Semibold"/>
                <a:cs typeface="Segoe UI Semibold"/>
              </a:rPr>
              <a:t>o</a:t>
            </a:r>
            <a:r>
              <a:rPr sz="3450" spc="5" dirty="0">
                <a:solidFill>
                  <a:srgbClr val="323232"/>
                </a:solidFill>
                <a:latin typeface="Segoe UI Semibold"/>
                <a:cs typeface="Segoe UI Semibold"/>
              </a:rPr>
              <a:t>n  </a:t>
            </a:r>
            <a:r>
              <a:rPr sz="3450" spc="-5" dirty="0">
                <a:solidFill>
                  <a:srgbClr val="323232"/>
                </a:solidFill>
                <a:latin typeface="Segoe UI Semibold"/>
                <a:cs typeface="Segoe UI Semibold"/>
              </a:rPr>
              <a:t>between </a:t>
            </a:r>
            <a:r>
              <a:rPr sz="3450" spc="-30" dirty="0">
                <a:solidFill>
                  <a:srgbClr val="323232"/>
                </a:solidFill>
                <a:latin typeface="Segoe UI Semibold"/>
                <a:cs typeface="Segoe UI Semibold"/>
              </a:rPr>
              <a:t>GitHub and </a:t>
            </a:r>
            <a:r>
              <a:rPr sz="3450" spc="-20" dirty="0">
                <a:solidFill>
                  <a:srgbClr val="323232"/>
                </a:solidFill>
                <a:latin typeface="Segoe UI Semibold"/>
                <a:cs typeface="Segoe UI Semibold"/>
              </a:rPr>
              <a:t>Microsoft </a:t>
            </a:r>
            <a:r>
              <a:rPr sz="3450" spc="-1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20" dirty="0">
                <a:solidFill>
                  <a:srgbClr val="323232"/>
                </a:solidFill>
                <a:latin typeface="Segoe UI Semibold"/>
                <a:cs typeface="Segoe UI Semibold"/>
              </a:rPr>
              <a:t>Defender</a:t>
            </a:r>
            <a:r>
              <a:rPr sz="3450" spc="-12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25" dirty="0">
                <a:solidFill>
                  <a:srgbClr val="323232"/>
                </a:solidFill>
                <a:latin typeface="Segoe UI Semibold"/>
                <a:cs typeface="Segoe UI Semibold"/>
              </a:rPr>
              <a:t>for</a:t>
            </a:r>
            <a:r>
              <a:rPr sz="3450" spc="-12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30" dirty="0">
                <a:solidFill>
                  <a:srgbClr val="323232"/>
                </a:solidFill>
                <a:latin typeface="Segoe UI Semibold"/>
                <a:cs typeface="Segoe UI Semibold"/>
              </a:rPr>
              <a:t>Cloud</a:t>
            </a:r>
            <a:r>
              <a:rPr sz="3450" spc="-12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15" dirty="0">
                <a:solidFill>
                  <a:srgbClr val="323232"/>
                </a:solidFill>
                <a:latin typeface="Segoe UI Semibold"/>
                <a:cs typeface="Segoe UI Semibold"/>
              </a:rPr>
              <a:t>to</a:t>
            </a:r>
            <a:r>
              <a:rPr sz="3450" spc="-12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5" dirty="0">
                <a:solidFill>
                  <a:srgbClr val="323232"/>
                </a:solidFill>
                <a:latin typeface="Segoe UI Semibold"/>
                <a:cs typeface="Segoe UI Semibold"/>
              </a:rPr>
              <a:t>better</a:t>
            </a:r>
            <a:r>
              <a:rPr sz="3450" spc="-12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20" dirty="0">
                <a:solidFill>
                  <a:srgbClr val="323232"/>
                </a:solidFill>
                <a:latin typeface="Segoe UI Semibold"/>
                <a:cs typeface="Segoe UI Semibold"/>
              </a:rPr>
              <a:t>connect </a:t>
            </a:r>
            <a:r>
              <a:rPr sz="3450" spc="-93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30" dirty="0">
                <a:solidFill>
                  <a:srgbClr val="323232"/>
                </a:solidFill>
                <a:latin typeface="Segoe UI Semibold"/>
                <a:cs typeface="Segoe UI Semibold"/>
              </a:rPr>
              <a:t>DevOps</a:t>
            </a:r>
            <a:r>
              <a:rPr sz="3450" spc="-12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30" dirty="0">
                <a:solidFill>
                  <a:srgbClr val="323232"/>
                </a:solidFill>
                <a:latin typeface="Segoe UI Semibold"/>
                <a:cs typeface="Segoe UI Semibold"/>
              </a:rPr>
              <a:t>and</a:t>
            </a:r>
            <a:r>
              <a:rPr sz="3450" spc="-12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50" dirty="0">
                <a:solidFill>
                  <a:srgbClr val="323232"/>
                </a:solidFill>
                <a:latin typeface="Segoe UI Semibold"/>
                <a:cs typeface="Segoe UI Semibold"/>
              </a:rPr>
              <a:t>SecOps</a:t>
            </a:r>
            <a:endParaRPr sz="3450">
              <a:latin typeface="Segoe UI Semibold"/>
              <a:cs typeface="Segoe UI 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484332" y="4594321"/>
            <a:ext cx="7520305" cy="2622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8300"/>
              </a:lnSpc>
              <a:spcBef>
                <a:spcPts val="95"/>
              </a:spcBef>
            </a:pPr>
            <a:r>
              <a:rPr sz="1800" spc="110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-100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737373"/>
                </a:solidFill>
                <a:latin typeface="Tahoma"/>
                <a:cs typeface="Tahoma"/>
              </a:rPr>
              <a:t>p</a:t>
            </a:r>
            <a:r>
              <a:rPr sz="1800" spc="40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w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f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u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l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-100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G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50" dirty="0">
                <a:solidFill>
                  <a:srgbClr val="737373"/>
                </a:solidFill>
                <a:latin typeface="Tahoma"/>
                <a:cs typeface="Tahoma"/>
              </a:rPr>
              <a:t>H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u</a:t>
            </a:r>
            <a:r>
              <a:rPr sz="1800" spc="60" dirty="0">
                <a:solidFill>
                  <a:srgbClr val="737373"/>
                </a:solidFill>
                <a:latin typeface="Tahoma"/>
                <a:cs typeface="Tahoma"/>
              </a:rPr>
              <a:t>b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-95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55" dirty="0">
                <a:solidFill>
                  <a:srgbClr val="737373"/>
                </a:solidFill>
                <a:latin typeface="Tahoma"/>
                <a:cs typeface="Tahoma"/>
              </a:rPr>
              <a:t>,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4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’</a:t>
            </a:r>
            <a:r>
              <a:rPr sz="1800" spc="-100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65" dirty="0">
                <a:solidFill>
                  <a:srgbClr val="737373"/>
                </a:solidFill>
                <a:latin typeface="Tahoma"/>
                <a:cs typeface="Tahoma"/>
              </a:rPr>
              <a:t>v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737373"/>
                </a:solidFill>
                <a:latin typeface="Tahoma"/>
                <a:cs typeface="Tahoma"/>
              </a:rPr>
              <a:t>b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w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h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u</a:t>
            </a:r>
            <a:r>
              <a:rPr sz="1800" spc="-110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d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l</a:t>
            </a:r>
            <a:r>
              <a:rPr sz="1800" spc="50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65" dirty="0">
                <a:solidFill>
                  <a:srgbClr val="737373"/>
                </a:solidFill>
                <a:latin typeface="Tahoma"/>
                <a:cs typeface="Tahoma"/>
              </a:rPr>
              <a:t>g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w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h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10" dirty="0">
                <a:solidFill>
                  <a:srgbClr val="737373"/>
                </a:solidFill>
                <a:latin typeface="Tahoma"/>
                <a:cs typeface="Tahoma"/>
              </a:rPr>
              <a:t>M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c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50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-110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of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t 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Defender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Cloud.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Together,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these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solutions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provide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the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tools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visibility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to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help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developers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kickstart DevSecOps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practices.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For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example,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the 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results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from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container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scans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appear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in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Microsoft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Defender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Cloud,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giving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security </a:t>
            </a:r>
            <a:r>
              <a:rPr sz="1800" spc="-5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teams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a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better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understanding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of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the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source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of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vulnerable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container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images </a:t>
            </a:r>
            <a:r>
              <a:rPr sz="1800" spc="-55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the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repositories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they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came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from.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Developers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can 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scan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for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common 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vulnerabilities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before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pushing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images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to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a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container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registry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or deploying 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them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to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containerized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web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app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or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Kubernetes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60" dirty="0">
                <a:solidFill>
                  <a:srgbClr val="737373"/>
                </a:solidFill>
                <a:latin typeface="Tahoma"/>
                <a:cs typeface="Tahoma"/>
              </a:rPr>
              <a:t>cluster.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21609" y="4429941"/>
            <a:ext cx="1413510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50" spc="-10" dirty="0">
                <a:solidFill>
                  <a:srgbClr val="FFFFFF"/>
                </a:solidFill>
                <a:latin typeface="Segoe UI"/>
                <a:cs typeface="Segoe UI"/>
              </a:rPr>
              <a:t>Supply</a:t>
            </a:r>
            <a:r>
              <a:rPr sz="1950" spc="-5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950" spc="-5" dirty="0">
                <a:solidFill>
                  <a:srgbClr val="FFFFFF"/>
                </a:solidFill>
                <a:latin typeface="Segoe UI"/>
                <a:cs typeface="Segoe UI"/>
              </a:rPr>
              <a:t>chain</a:t>
            </a:r>
            <a:endParaRPr sz="1950">
              <a:latin typeface="Segoe UI"/>
              <a:cs typeface="Segoe U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21609" y="5290654"/>
            <a:ext cx="598170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50" spc="-10" dirty="0">
                <a:solidFill>
                  <a:srgbClr val="FFFFFF"/>
                </a:solidFill>
                <a:latin typeface="Segoe UI"/>
                <a:cs typeface="Segoe UI"/>
              </a:rPr>
              <a:t>Code</a:t>
            </a:r>
            <a:endParaRPr sz="1950">
              <a:latin typeface="Segoe UI"/>
              <a:cs typeface="Segoe U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21609" y="6048043"/>
            <a:ext cx="1490345" cy="60579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230"/>
              </a:lnSpc>
              <a:spcBef>
                <a:spcPts val="260"/>
              </a:spcBef>
            </a:pPr>
            <a:r>
              <a:rPr sz="1950" spc="-1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1950" spc="-20" dirty="0">
                <a:solidFill>
                  <a:srgbClr val="FFFFFF"/>
                </a:solidFill>
                <a:latin typeface="Segoe UI"/>
                <a:cs typeface="Segoe UI"/>
              </a:rPr>
              <a:t>v</a:t>
            </a:r>
            <a:r>
              <a:rPr sz="1950" spc="-5" dirty="0">
                <a:solidFill>
                  <a:srgbClr val="FFFFFF"/>
                </a:solidFill>
                <a:latin typeface="Segoe UI"/>
                <a:cs typeface="Segoe UI"/>
              </a:rPr>
              <a:t>elopment  </a:t>
            </a:r>
            <a:r>
              <a:rPr sz="1950" spc="-10" dirty="0">
                <a:solidFill>
                  <a:srgbClr val="FFFFFF"/>
                </a:solidFill>
                <a:latin typeface="Segoe UI"/>
                <a:cs typeface="Segoe UI"/>
              </a:rPr>
              <a:t>lifecycle</a:t>
            </a:r>
            <a:endParaRPr sz="1950">
              <a:latin typeface="Segoe UI"/>
              <a:cs typeface="Segoe U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0" y="0"/>
            <a:ext cx="10743565" cy="6772909"/>
            <a:chOff x="0" y="0"/>
            <a:chExt cx="10743565" cy="6772909"/>
          </a:xfrm>
        </p:grpSpPr>
        <p:sp>
          <p:nvSpPr>
            <p:cNvPr id="20" name="object 20"/>
            <p:cNvSpPr/>
            <p:nvPr/>
          </p:nvSpPr>
          <p:spPr>
            <a:xfrm>
              <a:off x="5795714" y="4278647"/>
              <a:ext cx="638175" cy="638175"/>
            </a:xfrm>
            <a:custGeom>
              <a:avLst/>
              <a:gdLst/>
              <a:ahLst/>
              <a:cxnLst/>
              <a:rect l="l" t="t" r="r" b="b"/>
              <a:pathLst>
                <a:path w="638175" h="638175">
                  <a:moveTo>
                    <a:pt x="318901" y="0"/>
                  </a:moveTo>
                  <a:lnTo>
                    <a:pt x="271777" y="3457"/>
                  </a:lnTo>
                  <a:lnTo>
                    <a:pt x="226799" y="13502"/>
                  </a:lnTo>
                  <a:lnTo>
                    <a:pt x="184462" y="29640"/>
                  </a:lnTo>
                  <a:lnTo>
                    <a:pt x="145257" y="51377"/>
                  </a:lnTo>
                  <a:lnTo>
                    <a:pt x="109680" y="78222"/>
                  </a:lnTo>
                  <a:lnTo>
                    <a:pt x="78222" y="109680"/>
                  </a:lnTo>
                  <a:lnTo>
                    <a:pt x="51377" y="145257"/>
                  </a:lnTo>
                  <a:lnTo>
                    <a:pt x="29640" y="184462"/>
                  </a:lnTo>
                  <a:lnTo>
                    <a:pt x="13502" y="226799"/>
                  </a:lnTo>
                  <a:lnTo>
                    <a:pt x="3457" y="271777"/>
                  </a:lnTo>
                  <a:lnTo>
                    <a:pt x="0" y="318901"/>
                  </a:lnTo>
                  <a:lnTo>
                    <a:pt x="3457" y="366025"/>
                  </a:lnTo>
                  <a:lnTo>
                    <a:pt x="13502" y="411002"/>
                  </a:lnTo>
                  <a:lnTo>
                    <a:pt x="29640" y="453340"/>
                  </a:lnTo>
                  <a:lnTo>
                    <a:pt x="51377" y="492544"/>
                  </a:lnTo>
                  <a:lnTo>
                    <a:pt x="78222" y="528122"/>
                  </a:lnTo>
                  <a:lnTo>
                    <a:pt x="109680" y="559580"/>
                  </a:lnTo>
                  <a:lnTo>
                    <a:pt x="145257" y="586424"/>
                  </a:lnTo>
                  <a:lnTo>
                    <a:pt x="184462" y="608162"/>
                  </a:lnTo>
                  <a:lnTo>
                    <a:pt x="226799" y="624300"/>
                  </a:lnTo>
                  <a:lnTo>
                    <a:pt x="271777" y="634344"/>
                  </a:lnTo>
                  <a:lnTo>
                    <a:pt x="318901" y="637802"/>
                  </a:lnTo>
                  <a:lnTo>
                    <a:pt x="366025" y="634344"/>
                  </a:lnTo>
                  <a:lnTo>
                    <a:pt x="411002" y="624300"/>
                  </a:lnTo>
                  <a:lnTo>
                    <a:pt x="453340" y="608162"/>
                  </a:lnTo>
                  <a:lnTo>
                    <a:pt x="492544" y="586424"/>
                  </a:lnTo>
                  <a:lnTo>
                    <a:pt x="528122" y="559580"/>
                  </a:lnTo>
                  <a:lnTo>
                    <a:pt x="559580" y="528122"/>
                  </a:lnTo>
                  <a:lnTo>
                    <a:pt x="586424" y="492544"/>
                  </a:lnTo>
                  <a:lnTo>
                    <a:pt x="608162" y="453340"/>
                  </a:lnTo>
                  <a:lnTo>
                    <a:pt x="624300" y="411002"/>
                  </a:lnTo>
                  <a:lnTo>
                    <a:pt x="634344" y="366025"/>
                  </a:lnTo>
                  <a:lnTo>
                    <a:pt x="637802" y="318901"/>
                  </a:lnTo>
                  <a:lnTo>
                    <a:pt x="634344" y="271777"/>
                  </a:lnTo>
                  <a:lnTo>
                    <a:pt x="624300" y="226799"/>
                  </a:lnTo>
                  <a:lnTo>
                    <a:pt x="608162" y="184462"/>
                  </a:lnTo>
                  <a:lnTo>
                    <a:pt x="586424" y="145257"/>
                  </a:lnTo>
                  <a:lnTo>
                    <a:pt x="559580" y="109680"/>
                  </a:lnTo>
                  <a:lnTo>
                    <a:pt x="528122" y="78222"/>
                  </a:lnTo>
                  <a:lnTo>
                    <a:pt x="492544" y="51377"/>
                  </a:lnTo>
                  <a:lnTo>
                    <a:pt x="453340" y="29640"/>
                  </a:lnTo>
                  <a:lnTo>
                    <a:pt x="411002" y="13502"/>
                  </a:lnTo>
                  <a:lnTo>
                    <a:pt x="366025" y="3457"/>
                  </a:lnTo>
                  <a:lnTo>
                    <a:pt x="318901" y="0"/>
                  </a:lnTo>
                  <a:close/>
                </a:path>
              </a:pathLst>
            </a:custGeom>
            <a:solidFill>
              <a:srgbClr val="6B6B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90938" y="4413179"/>
              <a:ext cx="404152" cy="37987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795714" y="5139526"/>
              <a:ext cx="638175" cy="638175"/>
            </a:xfrm>
            <a:custGeom>
              <a:avLst/>
              <a:gdLst/>
              <a:ahLst/>
              <a:cxnLst/>
              <a:rect l="l" t="t" r="r" b="b"/>
              <a:pathLst>
                <a:path w="638175" h="638175">
                  <a:moveTo>
                    <a:pt x="318901" y="0"/>
                  </a:moveTo>
                  <a:lnTo>
                    <a:pt x="271777" y="3457"/>
                  </a:lnTo>
                  <a:lnTo>
                    <a:pt x="226799" y="13502"/>
                  </a:lnTo>
                  <a:lnTo>
                    <a:pt x="184462" y="29640"/>
                  </a:lnTo>
                  <a:lnTo>
                    <a:pt x="145257" y="51377"/>
                  </a:lnTo>
                  <a:lnTo>
                    <a:pt x="109680" y="78222"/>
                  </a:lnTo>
                  <a:lnTo>
                    <a:pt x="78222" y="109680"/>
                  </a:lnTo>
                  <a:lnTo>
                    <a:pt x="51377" y="145257"/>
                  </a:lnTo>
                  <a:lnTo>
                    <a:pt x="29640" y="184462"/>
                  </a:lnTo>
                  <a:lnTo>
                    <a:pt x="13502" y="226799"/>
                  </a:lnTo>
                  <a:lnTo>
                    <a:pt x="3457" y="271777"/>
                  </a:lnTo>
                  <a:lnTo>
                    <a:pt x="0" y="318901"/>
                  </a:lnTo>
                  <a:lnTo>
                    <a:pt x="3457" y="366025"/>
                  </a:lnTo>
                  <a:lnTo>
                    <a:pt x="13502" y="411002"/>
                  </a:lnTo>
                  <a:lnTo>
                    <a:pt x="29640" y="453340"/>
                  </a:lnTo>
                  <a:lnTo>
                    <a:pt x="51377" y="492544"/>
                  </a:lnTo>
                  <a:lnTo>
                    <a:pt x="78222" y="528122"/>
                  </a:lnTo>
                  <a:lnTo>
                    <a:pt x="109680" y="559580"/>
                  </a:lnTo>
                  <a:lnTo>
                    <a:pt x="145257" y="586424"/>
                  </a:lnTo>
                  <a:lnTo>
                    <a:pt x="184462" y="608162"/>
                  </a:lnTo>
                  <a:lnTo>
                    <a:pt x="226799" y="624300"/>
                  </a:lnTo>
                  <a:lnTo>
                    <a:pt x="271777" y="634344"/>
                  </a:lnTo>
                  <a:lnTo>
                    <a:pt x="318901" y="637802"/>
                  </a:lnTo>
                  <a:lnTo>
                    <a:pt x="366025" y="634344"/>
                  </a:lnTo>
                  <a:lnTo>
                    <a:pt x="411002" y="624300"/>
                  </a:lnTo>
                  <a:lnTo>
                    <a:pt x="453340" y="608162"/>
                  </a:lnTo>
                  <a:lnTo>
                    <a:pt x="492544" y="586424"/>
                  </a:lnTo>
                  <a:lnTo>
                    <a:pt x="528122" y="559580"/>
                  </a:lnTo>
                  <a:lnTo>
                    <a:pt x="559580" y="528122"/>
                  </a:lnTo>
                  <a:lnTo>
                    <a:pt x="586424" y="492544"/>
                  </a:lnTo>
                  <a:lnTo>
                    <a:pt x="608162" y="453340"/>
                  </a:lnTo>
                  <a:lnTo>
                    <a:pt x="624300" y="411002"/>
                  </a:lnTo>
                  <a:lnTo>
                    <a:pt x="634344" y="366025"/>
                  </a:lnTo>
                  <a:lnTo>
                    <a:pt x="637802" y="318901"/>
                  </a:lnTo>
                  <a:lnTo>
                    <a:pt x="634344" y="271777"/>
                  </a:lnTo>
                  <a:lnTo>
                    <a:pt x="624300" y="226799"/>
                  </a:lnTo>
                  <a:lnTo>
                    <a:pt x="608162" y="184462"/>
                  </a:lnTo>
                  <a:lnTo>
                    <a:pt x="586424" y="145257"/>
                  </a:lnTo>
                  <a:lnTo>
                    <a:pt x="559580" y="109680"/>
                  </a:lnTo>
                  <a:lnTo>
                    <a:pt x="528122" y="78222"/>
                  </a:lnTo>
                  <a:lnTo>
                    <a:pt x="492544" y="51377"/>
                  </a:lnTo>
                  <a:lnTo>
                    <a:pt x="453340" y="29640"/>
                  </a:lnTo>
                  <a:lnTo>
                    <a:pt x="411002" y="13502"/>
                  </a:lnTo>
                  <a:lnTo>
                    <a:pt x="366025" y="3457"/>
                  </a:lnTo>
                  <a:lnTo>
                    <a:pt x="318901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795714" y="5139526"/>
              <a:ext cx="638175" cy="638175"/>
            </a:xfrm>
            <a:custGeom>
              <a:avLst/>
              <a:gdLst/>
              <a:ahLst/>
              <a:cxnLst/>
              <a:rect l="l" t="t" r="r" b="b"/>
              <a:pathLst>
                <a:path w="638175" h="638175">
                  <a:moveTo>
                    <a:pt x="637802" y="318901"/>
                  </a:moveTo>
                  <a:lnTo>
                    <a:pt x="634344" y="271777"/>
                  </a:lnTo>
                  <a:lnTo>
                    <a:pt x="624300" y="226799"/>
                  </a:lnTo>
                  <a:lnTo>
                    <a:pt x="608162" y="184462"/>
                  </a:lnTo>
                  <a:lnTo>
                    <a:pt x="586424" y="145257"/>
                  </a:lnTo>
                  <a:lnTo>
                    <a:pt x="559580" y="109680"/>
                  </a:lnTo>
                  <a:lnTo>
                    <a:pt x="528122" y="78222"/>
                  </a:lnTo>
                  <a:lnTo>
                    <a:pt x="492544" y="51377"/>
                  </a:lnTo>
                  <a:lnTo>
                    <a:pt x="453340" y="29640"/>
                  </a:lnTo>
                  <a:lnTo>
                    <a:pt x="411002" y="13502"/>
                  </a:lnTo>
                  <a:lnTo>
                    <a:pt x="366025" y="3457"/>
                  </a:lnTo>
                  <a:lnTo>
                    <a:pt x="318901" y="0"/>
                  </a:lnTo>
                  <a:lnTo>
                    <a:pt x="271777" y="3457"/>
                  </a:lnTo>
                  <a:lnTo>
                    <a:pt x="226799" y="13502"/>
                  </a:lnTo>
                  <a:lnTo>
                    <a:pt x="184462" y="29640"/>
                  </a:lnTo>
                  <a:lnTo>
                    <a:pt x="145257" y="51377"/>
                  </a:lnTo>
                  <a:lnTo>
                    <a:pt x="109680" y="78222"/>
                  </a:lnTo>
                  <a:lnTo>
                    <a:pt x="78222" y="109680"/>
                  </a:lnTo>
                  <a:lnTo>
                    <a:pt x="51377" y="145257"/>
                  </a:lnTo>
                  <a:lnTo>
                    <a:pt x="29640" y="184462"/>
                  </a:lnTo>
                  <a:lnTo>
                    <a:pt x="13502" y="226799"/>
                  </a:lnTo>
                  <a:lnTo>
                    <a:pt x="3457" y="271777"/>
                  </a:lnTo>
                  <a:lnTo>
                    <a:pt x="0" y="318901"/>
                  </a:lnTo>
                  <a:lnTo>
                    <a:pt x="3457" y="366025"/>
                  </a:lnTo>
                  <a:lnTo>
                    <a:pt x="13502" y="411002"/>
                  </a:lnTo>
                  <a:lnTo>
                    <a:pt x="29640" y="453340"/>
                  </a:lnTo>
                  <a:lnTo>
                    <a:pt x="51377" y="492544"/>
                  </a:lnTo>
                  <a:lnTo>
                    <a:pt x="78222" y="528122"/>
                  </a:lnTo>
                  <a:lnTo>
                    <a:pt x="109680" y="559580"/>
                  </a:lnTo>
                  <a:lnTo>
                    <a:pt x="145257" y="586424"/>
                  </a:lnTo>
                  <a:lnTo>
                    <a:pt x="184462" y="608162"/>
                  </a:lnTo>
                  <a:lnTo>
                    <a:pt x="226799" y="624300"/>
                  </a:lnTo>
                  <a:lnTo>
                    <a:pt x="271777" y="634344"/>
                  </a:lnTo>
                  <a:lnTo>
                    <a:pt x="318901" y="637802"/>
                  </a:lnTo>
                  <a:lnTo>
                    <a:pt x="366025" y="634344"/>
                  </a:lnTo>
                  <a:lnTo>
                    <a:pt x="411002" y="624300"/>
                  </a:lnTo>
                  <a:lnTo>
                    <a:pt x="453340" y="608162"/>
                  </a:lnTo>
                  <a:lnTo>
                    <a:pt x="492544" y="586424"/>
                  </a:lnTo>
                  <a:lnTo>
                    <a:pt x="528122" y="559580"/>
                  </a:lnTo>
                  <a:lnTo>
                    <a:pt x="559580" y="528122"/>
                  </a:lnTo>
                  <a:lnTo>
                    <a:pt x="586424" y="492544"/>
                  </a:lnTo>
                  <a:lnTo>
                    <a:pt x="608162" y="453340"/>
                  </a:lnTo>
                  <a:lnTo>
                    <a:pt x="624300" y="411002"/>
                  </a:lnTo>
                  <a:lnTo>
                    <a:pt x="634344" y="366025"/>
                  </a:lnTo>
                  <a:lnTo>
                    <a:pt x="637802" y="318901"/>
                  </a:lnTo>
                  <a:close/>
                </a:path>
              </a:pathLst>
            </a:custGeom>
            <a:ln w="364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795714" y="6000403"/>
              <a:ext cx="638175" cy="638175"/>
            </a:xfrm>
            <a:custGeom>
              <a:avLst/>
              <a:gdLst/>
              <a:ahLst/>
              <a:cxnLst/>
              <a:rect l="l" t="t" r="r" b="b"/>
              <a:pathLst>
                <a:path w="638175" h="638175">
                  <a:moveTo>
                    <a:pt x="318901" y="0"/>
                  </a:moveTo>
                  <a:lnTo>
                    <a:pt x="271777" y="3457"/>
                  </a:lnTo>
                  <a:lnTo>
                    <a:pt x="226799" y="13502"/>
                  </a:lnTo>
                  <a:lnTo>
                    <a:pt x="184462" y="29640"/>
                  </a:lnTo>
                  <a:lnTo>
                    <a:pt x="145257" y="51377"/>
                  </a:lnTo>
                  <a:lnTo>
                    <a:pt x="109680" y="78222"/>
                  </a:lnTo>
                  <a:lnTo>
                    <a:pt x="78222" y="109680"/>
                  </a:lnTo>
                  <a:lnTo>
                    <a:pt x="51377" y="145257"/>
                  </a:lnTo>
                  <a:lnTo>
                    <a:pt x="29640" y="184462"/>
                  </a:lnTo>
                  <a:lnTo>
                    <a:pt x="13502" y="226799"/>
                  </a:lnTo>
                  <a:lnTo>
                    <a:pt x="3457" y="271777"/>
                  </a:lnTo>
                  <a:lnTo>
                    <a:pt x="0" y="318901"/>
                  </a:lnTo>
                  <a:lnTo>
                    <a:pt x="3457" y="366025"/>
                  </a:lnTo>
                  <a:lnTo>
                    <a:pt x="13502" y="411002"/>
                  </a:lnTo>
                  <a:lnTo>
                    <a:pt x="29640" y="453340"/>
                  </a:lnTo>
                  <a:lnTo>
                    <a:pt x="51377" y="492544"/>
                  </a:lnTo>
                  <a:lnTo>
                    <a:pt x="78222" y="528122"/>
                  </a:lnTo>
                  <a:lnTo>
                    <a:pt x="109680" y="559580"/>
                  </a:lnTo>
                  <a:lnTo>
                    <a:pt x="145257" y="586424"/>
                  </a:lnTo>
                  <a:lnTo>
                    <a:pt x="184462" y="608162"/>
                  </a:lnTo>
                  <a:lnTo>
                    <a:pt x="226799" y="624300"/>
                  </a:lnTo>
                  <a:lnTo>
                    <a:pt x="271777" y="634344"/>
                  </a:lnTo>
                  <a:lnTo>
                    <a:pt x="318901" y="637802"/>
                  </a:lnTo>
                  <a:lnTo>
                    <a:pt x="366025" y="634344"/>
                  </a:lnTo>
                  <a:lnTo>
                    <a:pt x="411002" y="624300"/>
                  </a:lnTo>
                  <a:lnTo>
                    <a:pt x="453340" y="608162"/>
                  </a:lnTo>
                  <a:lnTo>
                    <a:pt x="492544" y="586424"/>
                  </a:lnTo>
                  <a:lnTo>
                    <a:pt x="528122" y="559580"/>
                  </a:lnTo>
                  <a:lnTo>
                    <a:pt x="559580" y="528122"/>
                  </a:lnTo>
                  <a:lnTo>
                    <a:pt x="586424" y="492544"/>
                  </a:lnTo>
                  <a:lnTo>
                    <a:pt x="608162" y="453340"/>
                  </a:lnTo>
                  <a:lnTo>
                    <a:pt x="624300" y="411002"/>
                  </a:lnTo>
                  <a:lnTo>
                    <a:pt x="634344" y="366025"/>
                  </a:lnTo>
                  <a:lnTo>
                    <a:pt x="637802" y="318901"/>
                  </a:lnTo>
                  <a:lnTo>
                    <a:pt x="634344" y="271777"/>
                  </a:lnTo>
                  <a:lnTo>
                    <a:pt x="624300" y="226799"/>
                  </a:lnTo>
                  <a:lnTo>
                    <a:pt x="608162" y="184462"/>
                  </a:lnTo>
                  <a:lnTo>
                    <a:pt x="586424" y="145257"/>
                  </a:lnTo>
                  <a:lnTo>
                    <a:pt x="559580" y="109680"/>
                  </a:lnTo>
                  <a:lnTo>
                    <a:pt x="528122" y="78222"/>
                  </a:lnTo>
                  <a:lnTo>
                    <a:pt x="492544" y="51377"/>
                  </a:lnTo>
                  <a:lnTo>
                    <a:pt x="453340" y="29640"/>
                  </a:lnTo>
                  <a:lnTo>
                    <a:pt x="411002" y="13502"/>
                  </a:lnTo>
                  <a:lnTo>
                    <a:pt x="366025" y="3457"/>
                  </a:lnTo>
                  <a:lnTo>
                    <a:pt x="318901" y="0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01938" y="6202413"/>
              <a:ext cx="225354" cy="23378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265528" y="6369054"/>
              <a:ext cx="60325" cy="42545"/>
            </a:xfrm>
            <a:custGeom>
              <a:avLst/>
              <a:gdLst/>
              <a:ahLst/>
              <a:cxnLst/>
              <a:rect l="l" t="t" r="r" b="b"/>
              <a:pathLst>
                <a:path w="60325" h="42545">
                  <a:moveTo>
                    <a:pt x="0" y="0"/>
                  </a:moveTo>
                  <a:lnTo>
                    <a:pt x="13670" y="42344"/>
                  </a:lnTo>
                  <a:lnTo>
                    <a:pt x="60045" y="29915"/>
                  </a:lnTo>
                </a:path>
              </a:pathLst>
            </a:custGeom>
            <a:ln w="172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160517" y="6134657"/>
              <a:ext cx="144780" cy="267335"/>
            </a:xfrm>
            <a:custGeom>
              <a:avLst/>
              <a:gdLst/>
              <a:ahLst/>
              <a:cxnLst/>
              <a:rect l="l" t="t" r="r" b="b"/>
              <a:pathLst>
                <a:path w="144779" h="267335">
                  <a:moveTo>
                    <a:pt x="0" y="0"/>
                  </a:moveTo>
                  <a:lnTo>
                    <a:pt x="36245" y="13072"/>
                  </a:lnTo>
                  <a:lnTo>
                    <a:pt x="73416" y="36440"/>
                  </a:lnTo>
                  <a:lnTo>
                    <a:pt x="103351" y="66639"/>
                  </a:lnTo>
                  <a:lnTo>
                    <a:pt x="125512" y="102146"/>
                  </a:lnTo>
                  <a:lnTo>
                    <a:pt x="139362" y="141439"/>
                  </a:lnTo>
                  <a:lnTo>
                    <a:pt x="144365" y="182995"/>
                  </a:lnTo>
                  <a:lnTo>
                    <a:pt x="139982" y="225290"/>
                  </a:lnTo>
                  <a:lnTo>
                    <a:pt x="125677" y="266803"/>
                  </a:lnTo>
                </a:path>
              </a:pathLst>
            </a:custGeom>
            <a:ln w="172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129153" y="6098795"/>
              <a:ext cx="36195" cy="69215"/>
            </a:xfrm>
            <a:custGeom>
              <a:avLst/>
              <a:gdLst/>
              <a:ahLst/>
              <a:cxnLst/>
              <a:rect l="l" t="t" r="r" b="b"/>
              <a:pathLst>
                <a:path w="36195" h="69214">
                  <a:moveTo>
                    <a:pt x="3655" y="68911"/>
                  </a:moveTo>
                  <a:lnTo>
                    <a:pt x="35938" y="36015"/>
                  </a:lnTo>
                  <a:lnTo>
                    <a:pt x="0" y="0"/>
                  </a:lnTo>
                </a:path>
              </a:pathLst>
            </a:custGeom>
            <a:ln w="172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940145" y="6415788"/>
              <a:ext cx="56515" cy="46990"/>
            </a:xfrm>
            <a:custGeom>
              <a:avLst/>
              <a:gdLst/>
              <a:ahLst/>
              <a:cxnLst/>
              <a:rect l="l" t="t" r="r" b="b"/>
              <a:pathLst>
                <a:path w="56514" h="46989">
                  <a:moveTo>
                    <a:pt x="55930" y="9333"/>
                  </a:moveTo>
                  <a:lnTo>
                    <a:pt x="12423" y="0"/>
                  </a:lnTo>
                  <a:lnTo>
                    <a:pt x="0" y="46376"/>
                  </a:lnTo>
                </a:path>
              </a:pathLst>
            </a:custGeom>
            <a:ln w="172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957677" y="6426817"/>
              <a:ext cx="294005" cy="82550"/>
            </a:xfrm>
            <a:custGeom>
              <a:avLst/>
              <a:gdLst/>
              <a:ahLst/>
              <a:cxnLst/>
              <a:rect l="l" t="t" r="r" b="b"/>
              <a:pathLst>
                <a:path w="294004" h="82550">
                  <a:moveTo>
                    <a:pt x="293897" y="24561"/>
                  </a:moveTo>
                  <a:lnTo>
                    <a:pt x="264453" y="49414"/>
                  </a:lnTo>
                  <a:lnTo>
                    <a:pt x="225630" y="69921"/>
                  </a:lnTo>
                  <a:lnTo>
                    <a:pt x="184510" y="80746"/>
                  </a:lnTo>
                  <a:lnTo>
                    <a:pt x="142679" y="82185"/>
                  </a:lnTo>
                  <a:lnTo>
                    <a:pt x="101725" y="74533"/>
                  </a:lnTo>
                  <a:lnTo>
                    <a:pt x="63236" y="58088"/>
                  </a:lnTo>
                  <a:lnTo>
                    <a:pt x="28798" y="33144"/>
                  </a:lnTo>
                  <a:lnTo>
                    <a:pt x="0" y="0"/>
                  </a:lnTo>
                </a:path>
              </a:pathLst>
            </a:custGeom>
            <a:ln w="172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236807" y="6410857"/>
              <a:ext cx="61594" cy="44450"/>
            </a:xfrm>
            <a:custGeom>
              <a:avLst/>
              <a:gdLst/>
              <a:ahLst/>
              <a:cxnLst/>
              <a:rect l="l" t="t" r="r" b="b"/>
              <a:pathLst>
                <a:path w="61595" h="44450">
                  <a:moveTo>
                    <a:pt x="0" y="0"/>
                  </a:moveTo>
                  <a:lnTo>
                    <a:pt x="12347" y="44406"/>
                  </a:lnTo>
                  <a:lnTo>
                    <a:pt x="61506" y="31290"/>
                  </a:lnTo>
                </a:path>
              </a:pathLst>
            </a:custGeom>
            <a:ln w="172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078130" y="6096778"/>
              <a:ext cx="34290" cy="67310"/>
            </a:xfrm>
            <a:custGeom>
              <a:avLst/>
              <a:gdLst/>
              <a:ahLst/>
              <a:cxnLst/>
              <a:rect l="l" t="t" r="r" b="b"/>
              <a:pathLst>
                <a:path w="34289" h="67310">
                  <a:moveTo>
                    <a:pt x="4115" y="66958"/>
                  </a:moveTo>
                  <a:lnTo>
                    <a:pt x="33951" y="33947"/>
                  </a:lnTo>
                  <a:lnTo>
                    <a:pt x="0" y="0"/>
                  </a:lnTo>
                </a:path>
              </a:pathLst>
            </a:custGeom>
            <a:ln w="172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924956" y="6129635"/>
              <a:ext cx="175260" cy="242570"/>
            </a:xfrm>
            <a:custGeom>
              <a:avLst/>
              <a:gdLst/>
              <a:ahLst/>
              <a:cxnLst/>
              <a:rect l="l" t="t" r="r" b="b"/>
              <a:pathLst>
                <a:path w="175260" h="242570">
                  <a:moveTo>
                    <a:pt x="6801" y="242242"/>
                  </a:moveTo>
                  <a:lnTo>
                    <a:pt x="4414" y="233030"/>
                  </a:lnTo>
                  <a:lnTo>
                    <a:pt x="2475" y="223630"/>
                  </a:lnTo>
                  <a:lnTo>
                    <a:pt x="999" y="214055"/>
                  </a:lnTo>
                  <a:lnTo>
                    <a:pt x="0" y="204316"/>
                  </a:lnTo>
                  <a:lnTo>
                    <a:pt x="1651" y="160441"/>
                  </a:lnTo>
                  <a:lnTo>
                    <a:pt x="12837" y="119417"/>
                  </a:lnTo>
                  <a:lnTo>
                    <a:pt x="32506" y="82471"/>
                  </a:lnTo>
                  <a:lnTo>
                    <a:pt x="59610" y="50830"/>
                  </a:lnTo>
                  <a:lnTo>
                    <a:pt x="93097" y="25720"/>
                  </a:lnTo>
                  <a:lnTo>
                    <a:pt x="131917" y="8368"/>
                  </a:lnTo>
                  <a:lnTo>
                    <a:pt x="175021" y="0"/>
                  </a:lnTo>
                </a:path>
              </a:pathLst>
            </a:custGeom>
            <a:ln w="172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916382" y="6367838"/>
              <a:ext cx="58419" cy="49530"/>
            </a:xfrm>
            <a:custGeom>
              <a:avLst/>
              <a:gdLst/>
              <a:ahLst/>
              <a:cxnLst/>
              <a:rect l="l" t="t" r="r" b="b"/>
              <a:pathLst>
                <a:path w="58420" h="49529">
                  <a:moveTo>
                    <a:pt x="57851" y="11510"/>
                  </a:moveTo>
                  <a:lnTo>
                    <a:pt x="13220" y="0"/>
                  </a:lnTo>
                  <a:lnTo>
                    <a:pt x="0" y="49131"/>
                  </a:lnTo>
                </a:path>
              </a:pathLst>
            </a:custGeom>
            <a:ln w="172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138249" y="2959564"/>
              <a:ext cx="491490" cy="481330"/>
            </a:xfrm>
            <a:custGeom>
              <a:avLst/>
              <a:gdLst/>
              <a:ahLst/>
              <a:cxnLst/>
              <a:rect l="l" t="t" r="r" b="b"/>
              <a:pathLst>
                <a:path w="491490" h="481329">
                  <a:moveTo>
                    <a:pt x="443680" y="101358"/>
                  </a:moveTo>
                  <a:lnTo>
                    <a:pt x="370800" y="101358"/>
                  </a:lnTo>
                  <a:lnTo>
                    <a:pt x="374752" y="101892"/>
                  </a:lnTo>
                  <a:lnTo>
                    <a:pt x="381127" y="125459"/>
                  </a:lnTo>
                  <a:lnTo>
                    <a:pt x="381924" y="144774"/>
                  </a:lnTo>
                  <a:lnTo>
                    <a:pt x="379734" y="158904"/>
                  </a:lnTo>
                  <a:lnTo>
                    <a:pt x="377150" y="166916"/>
                  </a:lnTo>
                  <a:lnTo>
                    <a:pt x="387750" y="180705"/>
                  </a:lnTo>
                  <a:lnTo>
                    <a:pt x="395703" y="196280"/>
                  </a:lnTo>
                  <a:lnTo>
                    <a:pt x="400702" y="213659"/>
                  </a:lnTo>
                  <a:lnTo>
                    <a:pt x="402438" y="232862"/>
                  </a:lnTo>
                  <a:lnTo>
                    <a:pt x="392602" y="290763"/>
                  </a:lnTo>
                  <a:lnTo>
                    <a:pt x="366861" y="326586"/>
                  </a:lnTo>
                  <a:lnTo>
                    <a:pt x="330862" y="345856"/>
                  </a:lnTo>
                  <a:lnTo>
                    <a:pt x="290252" y="354093"/>
                  </a:lnTo>
                  <a:lnTo>
                    <a:pt x="296575" y="361195"/>
                  </a:lnTo>
                  <a:lnTo>
                    <a:pt x="301888" y="371105"/>
                  </a:lnTo>
                  <a:lnTo>
                    <a:pt x="305548" y="383883"/>
                  </a:lnTo>
                  <a:lnTo>
                    <a:pt x="306695" y="397097"/>
                  </a:lnTo>
                  <a:lnTo>
                    <a:pt x="306795" y="436252"/>
                  </a:lnTo>
                  <a:lnTo>
                    <a:pt x="306679" y="457778"/>
                  </a:lnTo>
                  <a:lnTo>
                    <a:pt x="306629" y="473545"/>
                  </a:lnTo>
                  <a:lnTo>
                    <a:pt x="311058" y="481210"/>
                  </a:lnTo>
                  <a:lnTo>
                    <a:pt x="323508" y="478802"/>
                  </a:lnTo>
                  <a:lnTo>
                    <a:pt x="369825" y="457778"/>
                  </a:lnTo>
                  <a:lnTo>
                    <a:pt x="410400" y="428026"/>
                  </a:lnTo>
                  <a:lnTo>
                    <a:pt x="444040" y="390744"/>
                  </a:lnTo>
                  <a:lnTo>
                    <a:pt x="469526" y="347165"/>
                  </a:lnTo>
                  <a:lnTo>
                    <a:pt x="485728" y="298378"/>
                  </a:lnTo>
                  <a:lnTo>
                    <a:pt x="491388" y="245688"/>
                  </a:lnTo>
                  <a:lnTo>
                    <a:pt x="486396" y="196173"/>
                  </a:lnTo>
                  <a:lnTo>
                    <a:pt x="472079" y="150054"/>
                  </a:lnTo>
                  <a:lnTo>
                    <a:pt x="449426" y="108321"/>
                  </a:lnTo>
                  <a:lnTo>
                    <a:pt x="443680" y="101358"/>
                  </a:lnTo>
                  <a:close/>
                </a:path>
                <a:path w="491490" h="481329">
                  <a:moveTo>
                    <a:pt x="245699" y="0"/>
                  </a:moveTo>
                  <a:lnTo>
                    <a:pt x="196186" y="4991"/>
                  </a:lnTo>
                  <a:lnTo>
                    <a:pt x="150068" y="19307"/>
                  </a:lnTo>
                  <a:lnTo>
                    <a:pt x="108332" y="41959"/>
                  </a:lnTo>
                  <a:lnTo>
                    <a:pt x="71969" y="71959"/>
                  </a:lnTo>
                  <a:lnTo>
                    <a:pt x="41965" y="108321"/>
                  </a:lnTo>
                  <a:lnTo>
                    <a:pt x="19310" y="150054"/>
                  </a:lnTo>
                  <a:lnTo>
                    <a:pt x="4992" y="196173"/>
                  </a:lnTo>
                  <a:lnTo>
                    <a:pt x="0" y="245688"/>
                  </a:lnTo>
                  <a:lnTo>
                    <a:pt x="5667" y="298398"/>
                  </a:lnTo>
                  <a:lnTo>
                    <a:pt x="21869" y="347165"/>
                  </a:lnTo>
                  <a:lnTo>
                    <a:pt x="47405" y="390791"/>
                  </a:lnTo>
                  <a:lnTo>
                    <a:pt x="81077" y="428077"/>
                  </a:lnTo>
                  <a:lnTo>
                    <a:pt x="121684" y="457824"/>
                  </a:lnTo>
                  <a:lnTo>
                    <a:pt x="168026" y="478833"/>
                  </a:lnTo>
                  <a:lnTo>
                    <a:pt x="180298" y="481105"/>
                  </a:lnTo>
                  <a:lnTo>
                    <a:pt x="184786" y="473545"/>
                  </a:lnTo>
                  <a:lnTo>
                    <a:pt x="184739" y="457778"/>
                  </a:lnTo>
                  <a:lnTo>
                    <a:pt x="184487" y="423008"/>
                  </a:lnTo>
                  <a:lnTo>
                    <a:pt x="142706" y="423008"/>
                  </a:lnTo>
                  <a:lnTo>
                    <a:pt x="117457" y="412348"/>
                  </a:lnTo>
                  <a:lnTo>
                    <a:pt x="105024" y="398900"/>
                  </a:lnTo>
                  <a:lnTo>
                    <a:pt x="100822" y="390553"/>
                  </a:lnTo>
                  <a:lnTo>
                    <a:pt x="92726" y="374684"/>
                  </a:lnTo>
                  <a:lnTo>
                    <a:pt x="83870" y="363659"/>
                  </a:lnTo>
                  <a:lnTo>
                    <a:pt x="77073" y="357936"/>
                  </a:lnTo>
                  <a:lnTo>
                    <a:pt x="74416" y="356334"/>
                  </a:lnTo>
                  <a:lnTo>
                    <a:pt x="65279" y="347565"/>
                  </a:lnTo>
                  <a:lnTo>
                    <a:pt x="66903" y="343147"/>
                  </a:lnTo>
                  <a:lnTo>
                    <a:pt x="72705" y="341590"/>
                  </a:lnTo>
                  <a:lnTo>
                    <a:pt x="76102" y="341403"/>
                  </a:lnTo>
                  <a:lnTo>
                    <a:pt x="151951" y="341403"/>
                  </a:lnTo>
                  <a:lnTo>
                    <a:pt x="124425" y="326548"/>
                  </a:lnTo>
                  <a:lnTo>
                    <a:pt x="98735" y="290677"/>
                  </a:lnTo>
                  <a:lnTo>
                    <a:pt x="88918" y="232862"/>
                  </a:lnTo>
                  <a:lnTo>
                    <a:pt x="90664" y="213659"/>
                  </a:lnTo>
                  <a:lnTo>
                    <a:pt x="95684" y="196280"/>
                  </a:lnTo>
                  <a:lnTo>
                    <a:pt x="103650" y="180705"/>
                  </a:lnTo>
                  <a:lnTo>
                    <a:pt x="114237" y="166916"/>
                  </a:lnTo>
                  <a:lnTo>
                    <a:pt x="111659" y="158904"/>
                  </a:lnTo>
                  <a:lnTo>
                    <a:pt x="109469" y="144774"/>
                  </a:lnTo>
                  <a:lnTo>
                    <a:pt x="110257" y="125459"/>
                  </a:lnTo>
                  <a:lnTo>
                    <a:pt x="116614" y="101892"/>
                  </a:lnTo>
                  <a:lnTo>
                    <a:pt x="129273" y="98575"/>
                  </a:lnTo>
                  <a:lnTo>
                    <a:pt x="441384" y="98575"/>
                  </a:lnTo>
                  <a:lnTo>
                    <a:pt x="419424" y="71959"/>
                  </a:lnTo>
                  <a:lnTo>
                    <a:pt x="383062" y="41959"/>
                  </a:lnTo>
                  <a:lnTo>
                    <a:pt x="341328" y="19307"/>
                  </a:lnTo>
                  <a:lnTo>
                    <a:pt x="295211" y="4991"/>
                  </a:lnTo>
                  <a:lnTo>
                    <a:pt x="245699" y="0"/>
                  </a:lnTo>
                  <a:close/>
                </a:path>
                <a:path w="491490" h="481329">
                  <a:moveTo>
                    <a:pt x="184476" y="421264"/>
                  </a:moveTo>
                  <a:lnTo>
                    <a:pt x="142706" y="423008"/>
                  </a:lnTo>
                  <a:lnTo>
                    <a:pt x="184487" y="423008"/>
                  </a:lnTo>
                  <a:lnTo>
                    <a:pt x="184476" y="421264"/>
                  </a:lnTo>
                  <a:close/>
                </a:path>
                <a:path w="491490" h="481329">
                  <a:moveTo>
                    <a:pt x="182455" y="394260"/>
                  </a:moveTo>
                  <a:lnTo>
                    <a:pt x="179554" y="394762"/>
                  </a:lnTo>
                  <a:lnTo>
                    <a:pt x="176706" y="395296"/>
                  </a:lnTo>
                  <a:lnTo>
                    <a:pt x="174633" y="397328"/>
                  </a:lnTo>
                  <a:lnTo>
                    <a:pt x="175355" y="401317"/>
                  </a:lnTo>
                  <a:lnTo>
                    <a:pt x="177994" y="402532"/>
                  </a:lnTo>
                  <a:lnTo>
                    <a:pt x="183753" y="401474"/>
                  </a:lnTo>
                  <a:lnTo>
                    <a:pt x="185784" y="399443"/>
                  </a:lnTo>
                  <a:lnTo>
                    <a:pt x="185062" y="395453"/>
                  </a:lnTo>
                  <a:lnTo>
                    <a:pt x="182455" y="394260"/>
                  </a:lnTo>
                  <a:close/>
                </a:path>
                <a:path w="491490" h="481329">
                  <a:moveTo>
                    <a:pt x="162780" y="394595"/>
                  </a:moveTo>
                  <a:lnTo>
                    <a:pt x="156916" y="394710"/>
                  </a:lnTo>
                  <a:lnTo>
                    <a:pt x="154613" y="396364"/>
                  </a:lnTo>
                  <a:lnTo>
                    <a:pt x="154644" y="400406"/>
                  </a:lnTo>
                  <a:lnTo>
                    <a:pt x="157021" y="402050"/>
                  </a:lnTo>
                  <a:lnTo>
                    <a:pt x="162874" y="401945"/>
                  </a:lnTo>
                  <a:lnTo>
                    <a:pt x="165241" y="400260"/>
                  </a:lnTo>
                  <a:lnTo>
                    <a:pt x="165167" y="396218"/>
                  </a:lnTo>
                  <a:lnTo>
                    <a:pt x="162780" y="394595"/>
                  </a:lnTo>
                  <a:close/>
                </a:path>
                <a:path w="491490" h="481329">
                  <a:moveTo>
                    <a:pt x="137713" y="390040"/>
                  </a:moveTo>
                  <a:lnTo>
                    <a:pt x="134948" y="390961"/>
                  </a:lnTo>
                  <a:lnTo>
                    <a:pt x="133807" y="394836"/>
                  </a:lnTo>
                  <a:lnTo>
                    <a:pt x="135629" y="397097"/>
                  </a:lnTo>
                  <a:lnTo>
                    <a:pt x="141189" y="398752"/>
                  </a:lnTo>
                  <a:lnTo>
                    <a:pt x="143953" y="397872"/>
                  </a:lnTo>
                  <a:lnTo>
                    <a:pt x="145126" y="393998"/>
                  </a:lnTo>
                  <a:lnTo>
                    <a:pt x="143294" y="391757"/>
                  </a:lnTo>
                  <a:lnTo>
                    <a:pt x="137713" y="390040"/>
                  </a:lnTo>
                  <a:close/>
                </a:path>
                <a:path w="491490" h="481329">
                  <a:moveTo>
                    <a:pt x="151951" y="341403"/>
                  </a:moveTo>
                  <a:lnTo>
                    <a:pt x="76102" y="341403"/>
                  </a:lnTo>
                  <a:lnTo>
                    <a:pt x="92394" y="346088"/>
                  </a:lnTo>
                  <a:lnTo>
                    <a:pt x="104185" y="354710"/>
                  </a:lnTo>
                  <a:lnTo>
                    <a:pt x="111350" y="363008"/>
                  </a:lnTo>
                  <a:lnTo>
                    <a:pt x="113766" y="366721"/>
                  </a:lnTo>
                  <a:lnTo>
                    <a:pt x="132211" y="386639"/>
                  </a:lnTo>
                  <a:lnTo>
                    <a:pt x="152474" y="393367"/>
                  </a:lnTo>
                  <a:lnTo>
                    <a:pt x="171257" y="391877"/>
                  </a:lnTo>
                  <a:lnTo>
                    <a:pt x="185261" y="387140"/>
                  </a:lnTo>
                  <a:lnTo>
                    <a:pt x="187643" y="376172"/>
                  </a:lnTo>
                  <a:lnTo>
                    <a:pt x="191255" y="367060"/>
                  </a:lnTo>
                  <a:lnTo>
                    <a:pt x="195771" y="359777"/>
                  </a:lnTo>
                  <a:lnTo>
                    <a:pt x="200862" y="354292"/>
                  </a:lnTo>
                  <a:lnTo>
                    <a:pt x="160348" y="345934"/>
                  </a:lnTo>
                  <a:lnTo>
                    <a:pt x="151951" y="341403"/>
                  </a:lnTo>
                  <a:close/>
                </a:path>
                <a:path w="491490" h="481329">
                  <a:moveTo>
                    <a:pt x="120080" y="381852"/>
                  </a:moveTo>
                  <a:lnTo>
                    <a:pt x="117368" y="384825"/>
                  </a:lnTo>
                  <a:lnTo>
                    <a:pt x="117964" y="387642"/>
                  </a:lnTo>
                  <a:lnTo>
                    <a:pt x="120111" y="389611"/>
                  </a:lnTo>
                  <a:lnTo>
                    <a:pt x="122205" y="391642"/>
                  </a:lnTo>
                  <a:lnTo>
                    <a:pt x="125074" y="392050"/>
                  </a:lnTo>
                  <a:lnTo>
                    <a:pt x="126414" y="390553"/>
                  </a:lnTo>
                  <a:lnTo>
                    <a:pt x="127859" y="389098"/>
                  </a:lnTo>
                  <a:lnTo>
                    <a:pt x="127210" y="386260"/>
                  </a:lnTo>
                  <a:lnTo>
                    <a:pt x="125074" y="384281"/>
                  </a:lnTo>
                  <a:lnTo>
                    <a:pt x="122959" y="382271"/>
                  </a:lnTo>
                  <a:lnTo>
                    <a:pt x="120080" y="381852"/>
                  </a:lnTo>
                  <a:close/>
                </a:path>
                <a:path w="491490" h="481329">
                  <a:moveTo>
                    <a:pt x="108467" y="365549"/>
                  </a:moveTo>
                  <a:lnTo>
                    <a:pt x="106949" y="366606"/>
                  </a:lnTo>
                  <a:lnTo>
                    <a:pt x="105399" y="367653"/>
                  </a:lnTo>
                  <a:lnTo>
                    <a:pt x="105399" y="370271"/>
                  </a:lnTo>
                  <a:lnTo>
                    <a:pt x="108436" y="374648"/>
                  </a:lnTo>
                  <a:lnTo>
                    <a:pt x="110897" y="375632"/>
                  </a:lnTo>
                  <a:lnTo>
                    <a:pt x="113944" y="373506"/>
                  </a:lnTo>
                  <a:lnTo>
                    <a:pt x="113944" y="370889"/>
                  </a:lnTo>
                  <a:lnTo>
                    <a:pt x="112436" y="368669"/>
                  </a:lnTo>
                  <a:lnTo>
                    <a:pt x="110897" y="366491"/>
                  </a:lnTo>
                  <a:lnTo>
                    <a:pt x="108467" y="365549"/>
                  </a:lnTo>
                  <a:close/>
                </a:path>
                <a:path w="491490" h="481329">
                  <a:moveTo>
                    <a:pt x="99588" y="353455"/>
                  </a:moveTo>
                  <a:lnTo>
                    <a:pt x="98373" y="354533"/>
                  </a:lnTo>
                  <a:lnTo>
                    <a:pt x="97190" y="355643"/>
                  </a:lnTo>
                  <a:lnTo>
                    <a:pt x="97415" y="357402"/>
                  </a:lnTo>
                  <a:lnTo>
                    <a:pt x="97504" y="357958"/>
                  </a:lnTo>
                  <a:lnTo>
                    <a:pt x="99217" y="359777"/>
                  </a:lnTo>
                  <a:lnTo>
                    <a:pt x="100646" y="361360"/>
                  </a:lnTo>
                  <a:lnTo>
                    <a:pt x="102939" y="361863"/>
                  </a:lnTo>
                  <a:lnTo>
                    <a:pt x="104112" y="360774"/>
                  </a:lnTo>
                  <a:lnTo>
                    <a:pt x="105233" y="359777"/>
                  </a:lnTo>
                  <a:lnTo>
                    <a:pt x="105331" y="359643"/>
                  </a:lnTo>
                  <a:lnTo>
                    <a:pt x="105022" y="357402"/>
                  </a:lnTo>
                  <a:lnTo>
                    <a:pt x="101797" y="353968"/>
                  </a:lnTo>
                  <a:lnTo>
                    <a:pt x="99588" y="353455"/>
                  </a:lnTo>
                  <a:close/>
                </a:path>
                <a:path w="491490" h="481329">
                  <a:moveTo>
                    <a:pt x="88060" y="345444"/>
                  </a:moveTo>
                  <a:lnTo>
                    <a:pt x="86133" y="345800"/>
                  </a:lnTo>
                  <a:lnTo>
                    <a:pt x="85559" y="347165"/>
                  </a:lnTo>
                  <a:lnTo>
                    <a:pt x="85034" y="348282"/>
                  </a:lnTo>
                  <a:lnTo>
                    <a:pt x="86039" y="349936"/>
                  </a:lnTo>
                  <a:lnTo>
                    <a:pt x="87819" y="350743"/>
                  </a:lnTo>
                  <a:lnTo>
                    <a:pt x="89557" y="351580"/>
                  </a:lnTo>
                  <a:lnTo>
                    <a:pt x="91473" y="351214"/>
                  </a:lnTo>
                  <a:lnTo>
                    <a:pt x="92060" y="349936"/>
                  </a:lnTo>
                  <a:lnTo>
                    <a:pt x="92646" y="348774"/>
                  </a:lnTo>
                  <a:lnTo>
                    <a:pt x="91666" y="347165"/>
                  </a:lnTo>
                  <a:lnTo>
                    <a:pt x="89840" y="346293"/>
                  </a:lnTo>
                  <a:lnTo>
                    <a:pt x="88060" y="345444"/>
                  </a:lnTo>
                  <a:close/>
                </a:path>
                <a:path w="491490" h="481329">
                  <a:moveTo>
                    <a:pt x="441384" y="98575"/>
                  </a:moveTo>
                  <a:lnTo>
                    <a:pt x="129273" y="98575"/>
                  </a:lnTo>
                  <a:lnTo>
                    <a:pt x="140533" y="100092"/>
                  </a:lnTo>
                  <a:lnTo>
                    <a:pt x="156731" y="108805"/>
                  </a:lnTo>
                  <a:lnTo>
                    <a:pt x="184203" y="127074"/>
                  </a:lnTo>
                  <a:lnTo>
                    <a:pt x="199141" y="123500"/>
                  </a:lnTo>
                  <a:lnTo>
                    <a:pt x="214468" y="120937"/>
                  </a:lnTo>
                  <a:lnTo>
                    <a:pt x="230037" y="119378"/>
                  </a:lnTo>
                  <a:lnTo>
                    <a:pt x="245699" y="118813"/>
                  </a:lnTo>
                  <a:lnTo>
                    <a:pt x="321697" y="118813"/>
                  </a:lnTo>
                  <a:lnTo>
                    <a:pt x="337580" y="109733"/>
                  </a:lnTo>
                  <a:lnTo>
                    <a:pt x="358587" y="102566"/>
                  </a:lnTo>
                  <a:lnTo>
                    <a:pt x="370800" y="101358"/>
                  </a:lnTo>
                  <a:lnTo>
                    <a:pt x="443680" y="101358"/>
                  </a:lnTo>
                  <a:lnTo>
                    <a:pt x="441384" y="98575"/>
                  </a:lnTo>
                  <a:close/>
                </a:path>
                <a:path w="491490" h="481329">
                  <a:moveTo>
                    <a:pt x="321697" y="118813"/>
                  </a:moveTo>
                  <a:lnTo>
                    <a:pt x="245699" y="118813"/>
                  </a:lnTo>
                  <a:lnTo>
                    <a:pt x="261363" y="119378"/>
                  </a:lnTo>
                  <a:lnTo>
                    <a:pt x="276940" y="120937"/>
                  </a:lnTo>
                  <a:lnTo>
                    <a:pt x="292283" y="123500"/>
                  </a:lnTo>
                  <a:lnTo>
                    <a:pt x="307247" y="127074"/>
                  </a:lnTo>
                  <a:lnTo>
                    <a:pt x="321697" y="11881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75867" y="3480585"/>
              <a:ext cx="160403" cy="220715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156132" y="3488581"/>
              <a:ext cx="480695" cy="212725"/>
            </a:xfrm>
            <a:custGeom>
              <a:avLst/>
              <a:gdLst/>
              <a:ahLst/>
              <a:cxnLst/>
              <a:rect l="l" t="t" r="r" b="b"/>
              <a:pathLst>
                <a:path w="480695" h="212725">
                  <a:moveTo>
                    <a:pt x="47040" y="67424"/>
                  </a:moveTo>
                  <a:lnTo>
                    <a:pt x="46202" y="67424"/>
                  </a:lnTo>
                  <a:lnTo>
                    <a:pt x="46202" y="66154"/>
                  </a:lnTo>
                  <a:lnTo>
                    <a:pt x="3060" y="66154"/>
                  </a:lnTo>
                  <a:lnTo>
                    <a:pt x="3060" y="67424"/>
                  </a:lnTo>
                  <a:lnTo>
                    <a:pt x="2006" y="67424"/>
                  </a:lnTo>
                  <a:lnTo>
                    <a:pt x="2006" y="162674"/>
                  </a:lnTo>
                  <a:lnTo>
                    <a:pt x="2006" y="207124"/>
                  </a:lnTo>
                  <a:lnTo>
                    <a:pt x="2882" y="207124"/>
                  </a:lnTo>
                  <a:lnTo>
                    <a:pt x="2882" y="208394"/>
                  </a:lnTo>
                  <a:lnTo>
                    <a:pt x="46469" y="208394"/>
                  </a:lnTo>
                  <a:lnTo>
                    <a:pt x="46469" y="207124"/>
                  </a:lnTo>
                  <a:lnTo>
                    <a:pt x="47040" y="207124"/>
                  </a:lnTo>
                  <a:lnTo>
                    <a:pt x="47040" y="162674"/>
                  </a:lnTo>
                  <a:lnTo>
                    <a:pt x="47040" y="67424"/>
                  </a:lnTo>
                  <a:close/>
                </a:path>
                <a:path w="480695" h="212725">
                  <a:moveTo>
                    <a:pt x="49796" y="29743"/>
                  </a:moveTo>
                  <a:lnTo>
                    <a:pt x="47840" y="19951"/>
                  </a:lnTo>
                  <a:lnTo>
                    <a:pt x="42506" y="11963"/>
                  </a:lnTo>
                  <a:lnTo>
                    <a:pt x="34594" y="6578"/>
                  </a:lnTo>
                  <a:lnTo>
                    <a:pt x="24892" y="4610"/>
                  </a:lnTo>
                  <a:lnTo>
                    <a:pt x="15214" y="6578"/>
                  </a:lnTo>
                  <a:lnTo>
                    <a:pt x="7302" y="11963"/>
                  </a:lnTo>
                  <a:lnTo>
                    <a:pt x="1955" y="19951"/>
                  </a:lnTo>
                  <a:lnTo>
                    <a:pt x="0" y="29743"/>
                  </a:lnTo>
                  <a:lnTo>
                    <a:pt x="1955" y="39535"/>
                  </a:lnTo>
                  <a:lnTo>
                    <a:pt x="7302" y="47536"/>
                  </a:lnTo>
                  <a:lnTo>
                    <a:pt x="15214" y="52933"/>
                  </a:lnTo>
                  <a:lnTo>
                    <a:pt x="24892" y="54902"/>
                  </a:lnTo>
                  <a:lnTo>
                    <a:pt x="34594" y="52933"/>
                  </a:lnTo>
                  <a:lnTo>
                    <a:pt x="42506" y="47536"/>
                  </a:lnTo>
                  <a:lnTo>
                    <a:pt x="47840" y="39535"/>
                  </a:lnTo>
                  <a:lnTo>
                    <a:pt x="49796" y="29743"/>
                  </a:lnTo>
                  <a:close/>
                </a:path>
                <a:path w="480695" h="212725">
                  <a:moveTo>
                    <a:pt x="330377" y="1447"/>
                  </a:moveTo>
                  <a:lnTo>
                    <a:pt x="328955" y="0"/>
                  </a:lnTo>
                  <a:lnTo>
                    <a:pt x="286816" y="0"/>
                  </a:lnTo>
                  <a:lnTo>
                    <a:pt x="285381" y="1447"/>
                  </a:lnTo>
                  <a:lnTo>
                    <a:pt x="285381" y="77851"/>
                  </a:lnTo>
                  <a:lnTo>
                    <a:pt x="225196" y="77851"/>
                  </a:lnTo>
                  <a:lnTo>
                    <a:pt x="225196" y="1447"/>
                  </a:lnTo>
                  <a:lnTo>
                    <a:pt x="223761" y="0"/>
                  </a:lnTo>
                  <a:lnTo>
                    <a:pt x="181635" y="0"/>
                  </a:lnTo>
                  <a:lnTo>
                    <a:pt x="180200" y="1447"/>
                  </a:lnTo>
                  <a:lnTo>
                    <a:pt x="180200" y="207073"/>
                  </a:lnTo>
                  <a:lnTo>
                    <a:pt x="181635" y="208534"/>
                  </a:lnTo>
                  <a:lnTo>
                    <a:pt x="223761" y="208534"/>
                  </a:lnTo>
                  <a:lnTo>
                    <a:pt x="225196" y="207073"/>
                  </a:lnTo>
                  <a:lnTo>
                    <a:pt x="225196" y="118872"/>
                  </a:lnTo>
                  <a:lnTo>
                    <a:pt x="285381" y="118872"/>
                  </a:lnTo>
                  <a:lnTo>
                    <a:pt x="285280" y="207073"/>
                  </a:lnTo>
                  <a:lnTo>
                    <a:pt x="286702" y="208534"/>
                  </a:lnTo>
                  <a:lnTo>
                    <a:pt x="328942" y="208534"/>
                  </a:lnTo>
                  <a:lnTo>
                    <a:pt x="330377" y="207073"/>
                  </a:lnTo>
                  <a:lnTo>
                    <a:pt x="330377" y="3225"/>
                  </a:lnTo>
                  <a:lnTo>
                    <a:pt x="330377" y="1447"/>
                  </a:lnTo>
                  <a:close/>
                </a:path>
                <a:path w="480695" h="212725">
                  <a:moveTo>
                    <a:pt x="480339" y="67932"/>
                  </a:moveTo>
                  <a:lnTo>
                    <a:pt x="478891" y="66484"/>
                  </a:lnTo>
                  <a:lnTo>
                    <a:pt x="437057" y="66484"/>
                  </a:lnTo>
                  <a:lnTo>
                    <a:pt x="435622" y="67932"/>
                  </a:lnTo>
                  <a:lnTo>
                    <a:pt x="435622" y="168795"/>
                  </a:lnTo>
                  <a:lnTo>
                    <a:pt x="425881" y="175907"/>
                  </a:lnTo>
                  <a:lnTo>
                    <a:pt x="412064" y="175907"/>
                  </a:lnTo>
                  <a:lnTo>
                    <a:pt x="403504" y="174726"/>
                  </a:lnTo>
                  <a:lnTo>
                    <a:pt x="398145" y="171081"/>
                  </a:lnTo>
                  <a:lnTo>
                    <a:pt x="395363" y="164909"/>
                  </a:lnTo>
                  <a:lnTo>
                    <a:pt x="394576" y="156108"/>
                  </a:lnTo>
                  <a:lnTo>
                    <a:pt x="394576" y="67932"/>
                  </a:lnTo>
                  <a:lnTo>
                    <a:pt x="393166" y="66484"/>
                  </a:lnTo>
                  <a:lnTo>
                    <a:pt x="350748" y="66484"/>
                  </a:lnTo>
                  <a:lnTo>
                    <a:pt x="349326" y="67932"/>
                  </a:lnTo>
                  <a:lnTo>
                    <a:pt x="349326" y="162661"/>
                  </a:lnTo>
                  <a:lnTo>
                    <a:pt x="353301" y="187426"/>
                  </a:lnTo>
                  <a:lnTo>
                    <a:pt x="364363" y="202742"/>
                  </a:lnTo>
                  <a:lnTo>
                    <a:pt x="381215" y="210515"/>
                  </a:lnTo>
                  <a:lnTo>
                    <a:pt x="402526" y="212674"/>
                  </a:lnTo>
                  <a:lnTo>
                    <a:pt x="420319" y="210489"/>
                  </a:lnTo>
                  <a:lnTo>
                    <a:pt x="434822" y="205689"/>
                  </a:lnTo>
                  <a:lnTo>
                    <a:pt x="444601" y="200888"/>
                  </a:lnTo>
                  <a:lnTo>
                    <a:pt x="448183" y="198704"/>
                  </a:lnTo>
                  <a:lnTo>
                    <a:pt x="449148" y="206070"/>
                  </a:lnTo>
                  <a:lnTo>
                    <a:pt x="450024" y="207822"/>
                  </a:lnTo>
                  <a:lnTo>
                    <a:pt x="451167" y="208686"/>
                  </a:lnTo>
                  <a:lnTo>
                    <a:pt x="478904" y="208584"/>
                  </a:lnTo>
                  <a:lnTo>
                    <a:pt x="480339" y="207137"/>
                  </a:lnTo>
                  <a:lnTo>
                    <a:pt x="480339" y="198704"/>
                  </a:lnTo>
                  <a:lnTo>
                    <a:pt x="480339" y="175907"/>
                  </a:lnTo>
                  <a:lnTo>
                    <a:pt x="480339" y="679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56324" y="3488584"/>
              <a:ext cx="135692" cy="212496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217460" y="3514287"/>
              <a:ext cx="100965" cy="186690"/>
            </a:xfrm>
            <a:custGeom>
              <a:avLst/>
              <a:gdLst/>
              <a:ahLst/>
              <a:cxnLst/>
              <a:rect l="l" t="t" r="r" b="b"/>
              <a:pathLst>
                <a:path w="100965" h="186689">
                  <a:moveTo>
                    <a:pt x="67736" y="78029"/>
                  </a:moveTo>
                  <a:lnTo>
                    <a:pt x="23433" y="78029"/>
                  </a:lnTo>
                  <a:lnTo>
                    <a:pt x="23433" y="137807"/>
                  </a:lnTo>
                  <a:lnTo>
                    <a:pt x="28629" y="164160"/>
                  </a:lnTo>
                  <a:lnTo>
                    <a:pt x="41636" y="178841"/>
                  </a:lnTo>
                  <a:lnTo>
                    <a:pt x="58583" y="185195"/>
                  </a:lnTo>
                  <a:lnTo>
                    <a:pt x="75599" y="186570"/>
                  </a:lnTo>
                  <a:lnTo>
                    <a:pt x="85201" y="186570"/>
                  </a:lnTo>
                  <a:lnTo>
                    <a:pt x="96688" y="183491"/>
                  </a:lnTo>
                  <a:lnTo>
                    <a:pt x="99735" y="182371"/>
                  </a:lnTo>
                  <a:lnTo>
                    <a:pt x="100405" y="181177"/>
                  </a:lnTo>
                  <a:lnTo>
                    <a:pt x="100426" y="150770"/>
                  </a:lnTo>
                  <a:lnTo>
                    <a:pt x="99645" y="150016"/>
                  </a:lnTo>
                  <a:lnTo>
                    <a:pt x="72552" y="150016"/>
                  </a:lnTo>
                  <a:lnTo>
                    <a:pt x="67736" y="143398"/>
                  </a:lnTo>
                  <a:lnTo>
                    <a:pt x="67736" y="78029"/>
                  </a:lnTo>
                  <a:close/>
                </a:path>
                <a:path w="100965" h="186689">
                  <a:moveTo>
                    <a:pt x="98928" y="149325"/>
                  </a:moveTo>
                  <a:lnTo>
                    <a:pt x="95546" y="149325"/>
                  </a:lnTo>
                  <a:lnTo>
                    <a:pt x="91232" y="150016"/>
                  </a:lnTo>
                  <a:lnTo>
                    <a:pt x="99645" y="150016"/>
                  </a:lnTo>
                  <a:lnTo>
                    <a:pt x="98928" y="149325"/>
                  </a:lnTo>
                  <a:close/>
                </a:path>
                <a:path w="100965" h="186689">
                  <a:moveTo>
                    <a:pt x="66950" y="0"/>
                  </a:moveTo>
                  <a:lnTo>
                    <a:pt x="24261" y="0"/>
                  </a:lnTo>
                  <a:lnTo>
                    <a:pt x="23433" y="680"/>
                  </a:lnTo>
                  <a:lnTo>
                    <a:pt x="23433" y="41705"/>
                  </a:lnTo>
                  <a:lnTo>
                    <a:pt x="3654" y="46480"/>
                  </a:lnTo>
                  <a:lnTo>
                    <a:pt x="984" y="47255"/>
                  </a:lnTo>
                  <a:lnTo>
                    <a:pt x="0" y="48480"/>
                  </a:lnTo>
                  <a:lnTo>
                    <a:pt x="0" y="76584"/>
                  </a:lnTo>
                  <a:lnTo>
                    <a:pt x="1434" y="78029"/>
                  </a:lnTo>
                  <a:lnTo>
                    <a:pt x="98457" y="78029"/>
                  </a:lnTo>
                  <a:lnTo>
                    <a:pt x="99892" y="76584"/>
                  </a:lnTo>
                  <a:lnTo>
                    <a:pt x="99892" y="41883"/>
                  </a:lnTo>
                  <a:lnTo>
                    <a:pt x="98457" y="40449"/>
                  </a:lnTo>
                  <a:lnTo>
                    <a:pt x="67736" y="40449"/>
                  </a:lnTo>
                  <a:lnTo>
                    <a:pt x="67641" y="680"/>
                  </a:lnTo>
                  <a:lnTo>
                    <a:pt x="669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243492" y="5385683"/>
              <a:ext cx="69850" cy="145415"/>
            </a:xfrm>
            <a:custGeom>
              <a:avLst/>
              <a:gdLst/>
              <a:ahLst/>
              <a:cxnLst/>
              <a:rect l="l" t="t" r="r" b="b"/>
              <a:pathLst>
                <a:path w="69850" h="145414">
                  <a:moveTo>
                    <a:pt x="0" y="0"/>
                  </a:moveTo>
                  <a:lnTo>
                    <a:pt x="66186" y="66186"/>
                  </a:lnTo>
                  <a:lnTo>
                    <a:pt x="69715" y="69704"/>
                  </a:lnTo>
                  <a:lnTo>
                    <a:pt x="69715" y="75411"/>
                  </a:lnTo>
                  <a:lnTo>
                    <a:pt x="66186" y="78919"/>
                  </a:lnTo>
                  <a:lnTo>
                    <a:pt x="0" y="145116"/>
                  </a:lnTo>
                </a:path>
              </a:pathLst>
            </a:custGeom>
            <a:ln w="1822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916051" y="5385849"/>
              <a:ext cx="69850" cy="145415"/>
            </a:xfrm>
            <a:custGeom>
              <a:avLst/>
              <a:gdLst/>
              <a:ahLst/>
              <a:cxnLst/>
              <a:rect l="l" t="t" r="r" b="b"/>
              <a:pathLst>
                <a:path w="69850" h="145414">
                  <a:moveTo>
                    <a:pt x="69715" y="0"/>
                  </a:moveTo>
                  <a:lnTo>
                    <a:pt x="3528" y="66186"/>
                  </a:lnTo>
                  <a:lnTo>
                    <a:pt x="10" y="69704"/>
                  </a:lnTo>
                  <a:lnTo>
                    <a:pt x="0" y="75411"/>
                  </a:lnTo>
                  <a:lnTo>
                    <a:pt x="3528" y="78919"/>
                  </a:lnTo>
                  <a:lnTo>
                    <a:pt x="69715" y="145116"/>
                  </a:lnTo>
                </a:path>
              </a:pathLst>
            </a:custGeom>
            <a:ln w="1822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014479" y="5448014"/>
              <a:ext cx="200660" cy="20955"/>
            </a:xfrm>
            <a:custGeom>
              <a:avLst/>
              <a:gdLst/>
              <a:ahLst/>
              <a:cxnLst/>
              <a:rect l="l" t="t" r="r" b="b"/>
              <a:pathLst>
                <a:path w="200660" h="20954">
                  <a:moveTo>
                    <a:pt x="20840" y="4673"/>
                  </a:moveTo>
                  <a:lnTo>
                    <a:pt x="16167" y="0"/>
                  </a:lnTo>
                  <a:lnTo>
                    <a:pt x="10426" y="0"/>
                  </a:lnTo>
                  <a:lnTo>
                    <a:pt x="4673" y="0"/>
                  </a:lnTo>
                  <a:lnTo>
                    <a:pt x="0" y="4673"/>
                  </a:lnTo>
                  <a:lnTo>
                    <a:pt x="0" y="16179"/>
                  </a:lnTo>
                  <a:lnTo>
                    <a:pt x="4673" y="20840"/>
                  </a:lnTo>
                  <a:lnTo>
                    <a:pt x="16167" y="20840"/>
                  </a:lnTo>
                  <a:lnTo>
                    <a:pt x="20840" y="16179"/>
                  </a:lnTo>
                  <a:lnTo>
                    <a:pt x="20840" y="4673"/>
                  </a:lnTo>
                  <a:close/>
                </a:path>
                <a:path w="200660" h="20954">
                  <a:moveTo>
                    <a:pt x="110553" y="4673"/>
                  </a:moveTo>
                  <a:lnTo>
                    <a:pt x="105879" y="0"/>
                  </a:lnTo>
                  <a:lnTo>
                    <a:pt x="100126" y="0"/>
                  </a:lnTo>
                  <a:lnTo>
                    <a:pt x="94386" y="0"/>
                  </a:lnTo>
                  <a:lnTo>
                    <a:pt x="89712" y="4673"/>
                  </a:lnTo>
                  <a:lnTo>
                    <a:pt x="89712" y="16179"/>
                  </a:lnTo>
                  <a:lnTo>
                    <a:pt x="94386" y="20840"/>
                  </a:lnTo>
                  <a:lnTo>
                    <a:pt x="105879" y="20840"/>
                  </a:lnTo>
                  <a:lnTo>
                    <a:pt x="110553" y="16179"/>
                  </a:lnTo>
                  <a:lnTo>
                    <a:pt x="110553" y="4673"/>
                  </a:lnTo>
                  <a:close/>
                </a:path>
                <a:path w="200660" h="20954">
                  <a:moveTo>
                    <a:pt x="200266" y="4673"/>
                  </a:moveTo>
                  <a:lnTo>
                    <a:pt x="195592" y="0"/>
                  </a:lnTo>
                  <a:lnTo>
                    <a:pt x="189839" y="0"/>
                  </a:lnTo>
                  <a:lnTo>
                    <a:pt x="184099" y="0"/>
                  </a:lnTo>
                  <a:lnTo>
                    <a:pt x="179425" y="4673"/>
                  </a:lnTo>
                  <a:lnTo>
                    <a:pt x="179425" y="16179"/>
                  </a:lnTo>
                  <a:lnTo>
                    <a:pt x="184099" y="20840"/>
                  </a:lnTo>
                  <a:lnTo>
                    <a:pt x="195592" y="20840"/>
                  </a:lnTo>
                  <a:lnTo>
                    <a:pt x="200266" y="16179"/>
                  </a:lnTo>
                  <a:lnTo>
                    <a:pt x="200266" y="46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170850" y="3866010"/>
              <a:ext cx="86360" cy="191770"/>
            </a:xfrm>
            <a:custGeom>
              <a:avLst/>
              <a:gdLst/>
              <a:ahLst/>
              <a:cxnLst/>
              <a:rect l="l" t="t" r="r" b="b"/>
              <a:pathLst>
                <a:path w="86359" h="191770">
                  <a:moveTo>
                    <a:pt x="0" y="0"/>
                  </a:moveTo>
                  <a:lnTo>
                    <a:pt x="85945" y="95714"/>
                  </a:lnTo>
                  <a:lnTo>
                    <a:pt x="0" y="191428"/>
                  </a:lnTo>
                </a:path>
              </a:pathLst>
            </a:custGeom>
            <a:ln w="53788">
              <a:solidFill>
                <a:srgbClr val="323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70850" y="4996756"/>
              <a:ext cx="86360" cy="191770"/>
            </a:xfrm>
            <a:custGeom>
              <a:avLst/>
              <a:gdLst/>
              <a:ahLst/>
              <a:cxnLst/>
              <a:rect l="l" t="t" r="r" b="b"/>
              <a:pathLst>
                <a:path w="86359" h="191770">
                  <a:moveTo>
                    <a:pt x="0" y="0"/>
                  </a:moveTo>
                  <a:lnTo>
                    <a:pt x="85945" y="95714"/>
                  </a:lnTo>
                  <a:lnTo>
                    <a:pt x="0" y="191428"/>
                  </a:lnTo>
                </a:path>
              </a:pathLst>
            </a:custGeom>
            <a:ln w="53788">
              <a:solidFill>
                <a:srgbClr val="323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70850" y="5775601"/>
              <a:ext cx="86360" cy="191770"/>
            </a:xfrm>
            <a:custGeom>
              <a:avLst/>
              <a:gdLst/>
              <a:ahLst/>
              <a:cxnLst/>
              <a:rect l="l" t="t" r="r" b="b"/>
              <a:pathLst>
                <a:path w="86359" h="191770">
                  <a:moveTo>
                    <a:pt x="0" y="0"/>
                  </a:moveTo>
                  <a:lnTo>
                    <a:pt x="85945" y="95714"/>
                  </a:lnTo>
                  <a:lnTo>
                    <a:pt x="0" y="191428"/>
                  </a:lnTo>
                </a:path>
              </a:pathLst>
            </a:custGeom>
            <a:ln w="53788">
              <a:solidFill>
                <a:srgbClr val="323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70850" y="6554496"/>
              <a:ext cx="86360" cy="191770"/>
            </a:xfrm>
            <a:custGeom>
              <a:avLst/>
              <a:gdLst/>
              <a:ahLst/>
              <a:cxnLst/>
              <a:rect l="l" t="t" r="r" b="b"/>
              <a:pathLst>
                <a:path w="86359" h="191770">
                  <a:moveTo>
                    <a:pt x="0" y="0"/>
                  </a:moveTo>
                  <a:lnTo>
                    <a:pt x="85945" y="95714"/>
                  </a:lnTo>
                  <a:lnTo>
                    <a:pt x="0" y="191428"/>
                  </a:lnTo>
                </a:path>
              </a:pathLst>
            </a:custGeom>
            <a:ln w="53788">
              <a:solidFill>
                <a:srgbClr val="323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0" y="0"/>
              <a:ext cx="10743565" cy="1172845"/>
            </a:xfrm>
            <a:custGeom>
              <a:avLst/>
              <a:gdLst/>
              <a:ahLst/>
              <a:cxnLst/>
              <a:rect l="l" t="t" r="r" b="b"/>
              <a:pathLst>
                <a:path w="10743565" h="1172845">
                  <a:moveTo>
                    <a:pt x="10743128" y="0"/>
                  </a:moveTo>
                  <a:lnTo>
                    <a:pt x="0" y="0"/>
                  </a:lnTo>
                  <a:lnTo>
                    <a:pt x="0" y="1172739"/>
                  </a:lnTo>
                  <a:lnTo>
                    <a:pt x="10743128" y="1172739"/>
                  </a:lnTo>
                  <a:lnTo>
                    <a:pt x="10743128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1407487" y="3763425"/>
            <a:ext cx="2653665" cy="3307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56540">
              <a:lnSpc>
                <a:spcPct val="108800"/>
              </a:lnSpc>
              <a:spcBef>
                <a:spcPts val="95"/>
              </a:spcBef>
            </a:pPr>
            <a:r>
              <a:rPr sz="1900" spc="5" dirty="0">
                <a:solidFill>
                  <a:srgbClr val="505050"/>
                </a:solidFill>
                <a:latin typeface="Segoe UI"/>
                <a:cs typeface="Segoe UI"/>
              </a:rPr>
              <a:t>Increase </a:t>
            </a:r>
            <a:r>
              <a:rPr sz="1900" spc="10" dirty="0">
                <a:solidFill>
                  <a:srgbClr val="505050"/>
                </a:solidFill>
                <a:latin typeface="Segoe UI"/>
                <a:cs typeface="Segoe UI"/>
              </a:rPr>
              <a:t>development </a:t>
            </a:r>
            <a:r>
              <a:rPr sz="1900" spc="-51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900" spc="10" dirty="0">
                <a:solidFill>
                  <a:srgbClr val="505050"/>
                </a:solidFill>
                <a:latin typeface="Segoe UI"/>
                <a:cs typeface="Segoe UI"/>
              </a:rPr>
              <a:t>speed </a:t>
            </a:r>
            <a:r>
              <a:rPr sz="1900" spc="15" dirty="0">
                <a:solidFill>
                  <a:srgbClr val="505050"/>
                </a:solidFill>
                <a:latin typeface="Segoe UI"/>
                <a:cs typeface="Segoe UI"/>
              </a:rPr>
              <a:t>and </a:t>
            </a:r>
            <a:r>
              <a:rPr sz="1900" spc="5" dirty="0">
                <a:solidFill>
                  <a:srgbClr val="505050"/>
                </a:solidFill>
                <a:latin typeface="Segoe UI"/>
                <a:cs typeface="Segoe UI"/>
              </a:rPr>
              <a:t>improve </a:t>
            </a:r>
            <a:r>
              <a:rPr sz="1900" spc="10" dirty="0">
                <a:solidFill>
                  <a:srgbClr val="505050"/>
                </a:solidFill>
                <a:latin typeface="Segoe UI"/>
                <a:cs typeface="Segoe UI"/>
              </a:rPr>
              <a:t> application</a:t>
            </a:r>
            <a:r>
              <a:rPr sz="1900" spc="-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900" spc="5" dirty="0">
                <a:solidFill>
                  <a:srgbClr val="505050"/>
                </a:solidFill>
                <a:latin typeface="Segoe UI"/>
                <a:cs typeface="Segoe UI"/>
              </a:rPr>
              <a:t>security</a:t>
            </a:r>
            <a:endParaRPr sz="1900">
              <a:latin typeface="Segoe UI"/>
              <a:cs typeface="Segoe UI"/>
            </a:endParaRPr>
          </a:p>
          <a:p>
            <a:pPr marL="12700" marR="588010">
              <a:lnSpc>
                <a:spcPct val="101699"/>
              </a:lnSpc>
              <a:spcBef>
                <a:spcPts val="1620"/>
              </a:spcBef>
            </a:pPr>
            <a:r>
              <a:rPr sz="1850" dirty="0">
                <a:solidFill>
                  <a:srgbClr val="505050"/>
                </a:solidFill>
                <a:latin typeface="Segoe UI"/>
                <a:cs typeface="Segoe UI"/>
              </a:rPr>
              <a:t>Deploy</a:t>
            </a:r>
            <a:r>
              <a:rPr sz="1850" spc="-3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850" spc="-5" dirty="0">
                <a:solidFill>
                  <a:srgbClr val="505050"/>
                </a:solidFill>
                <a:latin typeface="Segoe UI"/>
                <a:cs typeface="Segoe UI"/>
              </a:rPr>
              <a:t>secure</a:t>
            </a:r>
            <a:r>
              <a:rPr sz="1850" spc="-3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850" dirty="0">
                <a:solidFill>
                  <a:srgbClr val="505050"/>
                </a:solidFill>
                <a:latin typeface="Segoe UI"/>
                <a:cs typeface="Segoe UI"/>
              </a:rPr>
              <a:t>code </a:t>
            </a:r>
            <a:r>
              <a:rPr sz="1850" spc="-49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850" dirty="0">
                <a:solidFill>
                  <a:srgbClr val="505050"/>
                </a:solidFill>
                <a:latin typeface="Segoe UI"/>
                <a:cs typeface="Segoe UI"/>
              </a:rPr>
              <a:t>across</a:t>
            </a:r>
            <a:r>
              <a:rPr sz="1850" spc="-1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850" dirty="0">
                <a:solidFill>
                  <a:srgbClr val="505050"/>
                </a:solidFill>
                <a:latin typeface="Segoe UI"/>
                <a:cs typeface="Segoe UI"/>
              </a:rPr>
              <a:t>clouds</a:t>
            </a:r>
            <a:endParaRPr sz="1850">
              <a:latin typeface="Segoe UI"/>
              <a:cs typeface="Segoe UI"/>
            </a:endParaRPr>
          </a:p>
          <a:p>
            <a:pPr marL="12700" marR="327025">
              <a:lnSpc>
                <a:spcPct val="101699"/>
              </a:lnSpc>
              <a:spcBef>
                <a:spcPts val="1614"/>
              </a:spcBef>
            </a:pPr>
            <a:r>
              <a:rPr sz="1850" dirty="0">
                <a:solidFill>
                  <a:srgbClr val="505050"/>
                </a:solidFill>
                <a:latin typeface="Segoe UI"/>
                <a:cs typeface="Segoe UI"/>
              </a:rPr>
              <a:t>Focus</a:t>
            </a:r>
            <a:r>
              <a:rPr sz="1850" spc="-2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850" spc="5" dirty="0">
                <a:solidFill>
                  <a:srgbClr val="505050"/>
                </a:solidFill>
                <a:latin typeface="Segoe UI"/>
                <a:cs typeface="Segoe UI"/>
              </a:rPr>
              <a:t>on</a:t>
            </a:r>
            <a:r>
              <a:rPr sz="1850" spc="-2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850" dirty="0">
                <a:solidFill>
                  <a:srgbClr val="505050"/>
                </a:solidFill>
                <a:latin typeface="Segoe UI"/>
                <a:cs typeface="Segoe UI"/>
              </a:rPr>
              <a:t>high-priority </a:t>
            </a:r>
            <a:r>
              <a:rPr sz="1850" spc="-49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850" spc="-5" dirty="0">
                <a:solidFill>
                  <a:srgbClr val="505050"/>
                </a:solidFill>
                <a:latin typeface="Segoe UI"/>
                <a:cs typeface="Segoe UI"/>
              </a:rPr>
              <a:t>security issues</a:t>
            </a:r>
            <a:endParaRPr sz="1850">
              <a:latin typeface="Segoe UI"/>
              <a:cs typeface="Segoe UI"/>
            </a:endParaRPr>
          </a:p>
          <a:p>
            <a:pPr marL="12700" marR="5080">
              <a:lnSpc>
                <a:spcPct val="101699"/>
              </a:lnSpc>
              <a:spcBef>
                <a:spcPts val="1620"/>
              </a:spcBef>
            </a:pPr>
            <a:r>
              <a:rPr sz="1850" spc="-10" dirty="0">
                <a:solidFill>
                  <a:srgbClr val="505050"/>
                </a:solidFill>
                <a:latin typeface="Segoe UI"/>
                <a:cs typeface="Segoe UI"/>
              </a:rPr>
              <a:t>Work </a:t>
            </a:r>
            <a:r>
              <a:rPr sz="1850" dirty="0">
                <a:solidFill>
                  <a:srgbClr val="505050"/>
                </a:solidFill>
                <a:latin typeface="Segoe UI"/>
                <a:cs typeface="Segoe UI"/>
              </a:rPr>
              <a:t>within the </a:t>
            </a:r>
            <a:r>
              <a:rPr sz="1850" spc="-5" dirty="0">
                <a:solidFill>
                  <a:srgbClr val="505050"/>
                </a:solidFill>
                <a:latin typeface="Segoe UI"/>
                <a:cs typeface="Segoe UI"/>
              </a:rPr>
              <a:t>standard </a:t>
            </a:r>
            <a:r>
              <a:rPr sz="1850" spc="-49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850" dirty="0">
                <a:solidFill>
                  <a:srgbClr val="505050"/>
                </a:solidFill>
                <a:latin typeface="Segoe UI"/>
                <a:cs typeface="Segoe UI"/>
              </a:rPr>
              <a:t>developer</a:t>
            </a:r>
            <a:r>
              <a:rPr sz="1850" spc="-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850" dirty="0">
                <a:solidFill>
                  <a:srgbClr val="505050"/>
                </a:solidFill>
                <a:latin typeface="Segoe UI"/>
                <a:cs typeface="Segoe UI"/>
              </a:rPr>
              <a:t>workflow</a:t>
            </a:r>
            <a:endParaRPr sz="1850">
              <a:latin typeface="Segoe UI"/>
              <a:cs typeface="Segoe UI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xfrm>
            <a:off x="1139259" y="1832604"/>
            <a:ext cx="4375150" cy="1020444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3860"/>
              </a:lnSpc>
              <a:spcBef>
                <a:spcPts val="310"/>
              </a:spcBef>
            </a:pPr>
            <a:r>
              <a:rPr sz="3300" spc="-5" dirty="0">
                <a:solidFill>
                  <a:srgbClr val="000000"/>
                </a:solidFill>
              </a:rPr>
              <a:t>Integrate security into </a:t>
            </a:r>
            <a:r>
              <a:rPr sz="3300" dirty="0">
                <a:solidFill>
                  <a:srgbClr val="000000"/>
                </a:solidFill>
              </a:rPr>
              <a:t> </a:t>
            </a:r>
            <a:r>
              <a:rPr sz="3300" spc="-5" dirty="0">
                <a:solidFill>
                  <a:srgbClr val="000000"/>
                </a:solidFill>
              </a:rPr>
              <a:t>entire</a:t>
            </a:r>
            <a:r>
              <a:rPr sz="3300" spc="-45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DevOps</a:t>
            </a:r>
            <a:r>
              <a:rPr sz="3300" spc="-40" dirty="0">
                <a:solidFill>
                  <a:srgbClr val="000000"/>
                </a:solidFill>
              </a:rPr>
              <a:t> </a:t>
            </a:r>
            <a:r>
              <a:rPr sz="3300" spc="-5" dirty="0">
                <a:solidFill>
                  <a:srgbClr val="000000"/>
                </a:solidFill>
              </a:rPr>
              <a:t>lifecycle</a:t>
            </a:r>
            <a:endParaRPr sz="3300"/>
          </a:p>
        </p:txBody>
      </p:sp>
      <p:sp>
        <p:nvSpPr>
          <p:cNvPr id="50" name="object 50"/>
          <p:cNvSpPr txBox="1"/>
          <p:nvPr/>
        </p:nvSpPr>
        <p:spPr>
          <a:xfrm>
            <a:off x="1157276" y="3032832"/>
            <a:ext cx="3244850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00" spc="15" dirty="0">
                <a:solidFill>
                  <a:srgbClr val="323232"/>
                </a:solidFill>
                <a:latin typeface="Segoe UI Semibold"/>
                <a:cs typeface="Segoe UI Semibold"/>
              </a:rPr>
              <a:t>Shift</a:t>
            </a:r>
            <a:r>
              <a:rPr sz="1900" spc="-1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1900" spc="15" dirty="0">
                <a:solidFill>
                  <a:srgbClr val="323232"/>
                </a:solidFill>
                <a:latin typeface="Segoe UI Semibold"/>
                <a:cs typeface="Segoe UI Semibold"/>
              </a:rPr>
              <a:t>left</a:t>
            </a:r>
            <a:r>
              <a:rPr sz="1900" spc="-1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1900" spc="10" dirty="0">
                <a:solidFill>
                  <a:srgbClr val="323232"/>
                </a:solidFill>
                <a:latin typeface="Segoe UI Semibold"/>
                <a:cs typeface="Segoe UI Semibold"/>
              </a:rPr>
              <a:t>with</a:t>
            </a:r>
            <a:r>
              <a:rPr sz="1900" spc="-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1900" spc="5" dirty="0">
                <a:solidFill>
                  <a:srgbClr val="323232"/>
                </a:solidFill>
                <a:latin typeface="Segoe UI Semibold"/>
                <a:cs typeface="Segoe UI Semibold"/>
              </a:rPr>
              <a:t>secure</a:t>
            </a:r>
            <a:r>
              <a:rPr sz="1900" spc="-1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1900" spc="10" dirty="0">
                <a:solidFill>
                  <a:srgbClr val="323232"/>
                </a:solidFill>
                <a:latin typeface="Segoe UI Semibold"/>
                <a:cs typeface="Segoe UI Semibold"/>
              </a:rPr>
              <a:t>DevOps</a:t>
            </a:r>
            <a:endParaRPr sz="1900">
              <a:latin typeface="Segoe UI Semibold"/>
              <a:cs typeface="Segoe UI Semibold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407286" y="9791461"/>
            <a:ext cx="6282690" cy="670560"/>
          </a:xfrm>
          <a:prstGeom prst="rect">
            <a:avLst/>
          </a:prstGeom>
          <a:solidFill>
            <a:srgbClr val="FFFFFF"/>
          </a:solidFill>
          <a:ln w="20941">
            <a:solidFill>
              <a:srgbClr val="A8A8A8"/>
            </a:solidFill>
          </a:ln>
        </p:spPr>
        <p:txBody>
          <a:bodyPr vert="horz" wrap="square" lIns="0" tIns="135890" rIns="0" bIns="0" rtlCol="0">
            <a:spAutoFit/>
          </a:bodyPr>
          <a:lstStyle/>
          <a:p>
            <a:pPr marL="135890">
              <a:lnSpc>
                <a:spcPct val="100000"/>
              </a:lnSpc>
              <a:spcBef>
                <a:spcPts val="1070"/>
              </a:spcBef>
            </a:pPr>
            <a:r>
              <a:rPr sz="900" spc="-5" dirty="0">
                <a:solidFill>
                  <a:srgbClr val="4F4F4F"/>
                </a:solidFill>
                <a:latin typeface="Tahoma"/>
                <a:cs typeface="Tahoma"/>
              </a:rPr>
              <a:t>Fixing</a:t>
            </a:r>
            <a:r>
              <a:rPr sz="900" spc="-70" dirty="0">
                <a:solidFill>
                  <a:srgbClr val="4F4F4F"/>
                </a:solidFill>
                <a:latin typeface="Tahoma"/>
                <a:cs typeface="Tahoma"/>
              </a:rPr>
              <a:t> </a:t>
            </a:r>
            <a:r>
              <a:rPr sz="900" spc="-15" dirty="0">
                <a:solidFill>
                  <a:srgbClr val="4F4F4F"/>
                </a:solidFill>
                <a:latin typeface="Tahoma"/>
                <a:cs typeface="Tahoma"/>
              </a:rPr>
              <a:t>a</a:t>
            </a:r>
            <a:r>
              <a:rPr sz="900" spc="-65" dirty="0">
                <a:solidFill>
                  <a:srgbClr val="4F4F4F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4F4F4F"/>
                </a:solidFill>
                <a:latin typeface="Tahoma"/>
                <a:cs typeface="Tahoma"/>
              </a:rPr>
              <a:t>security</a:t>
            </a:r>
            <a:r>
              <a:rPr sz="900" spc="-70" dirty="0">
                <a:solidFill>
                  <a:srgbClr val="4F4F4F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4F4F4F"/>
                </a:solidFill>
                <a:latin typeface="Tahoma"/>
                <a:cs typeface="Tahoma"/>
              </a:rPr>
              <a:t>defect</a:t>
            </a:r>
            <a:r>
              <a:rPr sz="900" spc="-65" dirty="0">
                <a:solidFill>
                  <a:srgbClr val="4F4F4F"/>
                </a:solidFill>
                <a:latin typeface="Tahoma"/>
                <a:cs typeface="Tahoma"/>
              </a:rPr>
              <a:t> </a:t>
            </a:r>
            <a:r>
              <a:rPr sz="900" spc="5" dirty="0">
                <a:solidFill>
                  <a:srgbClr val="4F4F4F"/>
                </a:solidFill>
                <a:latin typeface="Tahoma"/>
                <a:cs typeface="Tahoma"/>
              </a:rPr>
              <a:t>in</a:t>
            </a:r>
            <a:r>
              <a:rPr sz="900" spc="-70" dirty="0">
                <a:solidFill>
                  <a:srgbClr val="4F4F4F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4F4F4F"/>
                </a:solidFill>
                <a:latin typeface="Tahoma"/>
                <a:cs typeface="Tahoma"/>
              </a:rPr>
              <a:t>production</a:t>
            </a:r>
            <a:r>
              <a:rPr sz="900" spc="-65" dirty="0">
                <a:solidFill>
                  <a:srgbClr val="4F4F4F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4F4F4F"/>
                </a:solidFill>
                <a:latin typeface="Tahoma"/>
                <a:cs typeface="Tahoma"/>
              </a:rPr>
              <a:t>can</a:t>
            </a:r>
            <a:r>
              <a:rPr sz="900" spc="-70" dirty="0">
                <a:solidFill>
                  <a:srgbClr val="4F4F4F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4F4F4F"/>
                </a:solidFill>
                <a:latin typeface="Tahoma"/>
                <a:cs typeface="Tahoma"/>
              </a:rPr>
              <a:t>be</a:t>
            </a:r>
            <a:r>
              <a:rPr sz="900" spc="-70" dirty="0">
                <a:solidFill>
                  <a:srgbClr val="4F4F4F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4F4F4F"/>
                </a:solidFill>
                <a:latin typeface="Tahoma"/>
                <a:cs typeface="Tahoma"/>
              </a:rPr>
              <a:t>up</a:t>
            </a:r>
            <a:r>
              <a:rPr sz="900" spc="-65" dirty="0">
                <a:solidFill>
                  <a:srgbClr val="4F4F4F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4F4F4F"/>
                </a:solidFill>
                <a:latin typeface="Tahoma"/>
                <a:cs typeface="Tahoma"/>
              </a:rPr>
              <a:t>to</a:t>
            </a:r>
            <a:r>
              <a:rPr sz="900" spc="-75" dirty="0">
                <a:solidFill>
                  <a:srgbClr val="4F4F4F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4F4F4F"/>
                </a:solidFill>
                <a:latin typeface="Tahoma"/>
                <a:cs typeface="Tahoma"/>
              </a:rPr>
              <a:t>60</a:t>
            </a:r>
            <a:r>
              <a:rPr sz="900" spc="-65" dirty="0">
                <a:solidFill>
                  <a:srgbClr val="4F4F4F"/>
                </a:solidFill>
                <a:latin typeface="Tahoma"/>
                <a:cs typeface="Tahoma"/>
              </a:rPr>
              <a:t> </a:t>
            </a:r>
            <a:r>
              <a:rPr sz="900" spc="-10" dirty="0">
                <a:solidFill>
                  <a:srgbClr val="4F4F4F"/>
                </a:solidFill>
                <a:latin typeface="Tahoma"/>
                <a:cs typeface="Tahoma"/>
              </a:rPr>
              <a:t>times</a:t>
            </a:r>
            <a:r>
              <a:rPr sz="900" spc="-75" dirty="0">
                <a:solidFill>
                  <a:srgbClr val="4F4F4F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4F4F4F"/>
                </a:solidFill>
                <a:latin typeface="Tahoma"/>
                <a:cs typeface="Tahoma"/>
              </a:rPr>
              <a:t>more</a:t>
            </a:r>
            <a:r>
              <a:rPr sz="900" spc="-70" dirty="0">
                <a:solidFill>
                  <a:srgbClr val="4F4F4F"/>
                </a:solidFill>
                <a:latin typeface="Tahoma"/>
                <a:cs typeface="Tahoma"/>
              </a:rPr>
              <a:t> </a:t>
            </a:r>
            <a:r>
              <a:rPr sz="900" spc="-10" dirty="0">
                <a:solidFill>
                  <a:srgbClr val="4F4F4F"/>
                </a:solidFill>
                <a:latin typeface="Tahoma"/>
                <a:cs typeface="Tahoma"/>
              </a:rPr>
              <a:t>expensive</a:t>
            </a:r>
            <a:r>
              <a:rPr sz="900" spc="-75" dirty="0">
                <a:solidFill>
                  <a:srgbClr val="4F4F4F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4F4F4F"/>
                </a:solidFill>
                <a:latin typeface="Tahoma"/>
                <a:cs typeface="Tahoma"/>
              </a:rPr>
              <a:t>than</a:t>
            </a:r>
            <a:r>
              <a:rPr sz="900" spc="-65" dirty="0">
                <a:solidFill>
                  <a:srgbClr val="4F4F4F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4F4F4F"/>
                </a:solidFill>
                <a:latin typeface="Tahoma"/>
                <a:cs typeface="Tahoma"/>
              </a:rPr>
              <a:t>during</a:t>
            </a:r>
            <a:r>
              <a:rPr sz="900" spc="-65" dirty="0">
                <a:solidFill>
                  <a:srgbClr val="4F4F4F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4F4F4F"/>
                </a:solidFill>
                <a:latin typeface="Tahoma"/>
                <a:cs typeface="Tahoma"/>
              </a:rPr>
              <a:t>the</a:t>
            </a:r>
            <a:r>
              <a:rPr sz="900" spc="-75" dirty="0">
                <a:solidFill>
                  <a:srgbClr val="4F4F4F"/>
                </a:solidFill>
                <a:latin typeface="Tahoma"/>
                <a:cs typeface="Tahoma"/>
              </a:rPr>
              <a:t> </a:t>
            </a:r>
            <a:r>
              <a:rPr sz="900" spc="5" dirty="0">
                <a:solidFill>
                  <a:srgbClr val="4F4F4F"/>
                </a:solidFill>
                <a:latin typeface="Tahoma"/>
                <a:cs typeface="Tahoma"/>
              </a:rPr>
              <a:t>development</a:t>
            </a:r>
            <a:r>
              <a:rPr sz="900" spc="-65" dirty="0">
                <a:solidFill>
                  <a:srgbClr val="4F4F4F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4F4F4F"/>
                </a:solidFill>
                <a:latin typeface="Tahoma"/>
                <a:cs typeface="Tahoma"/>
              </a:rPr>
              <a:t>cycle</a:t>
            </a:r>
            <a:endParaRPr sz="900">
              <a:latin typeface="Tahoma"/>
              <a:cs typeface="Tahoma"/>
            </a:endParaRPr>
          </a:p>
          <a:p>
            <a:pPr marL="135890">
              <a:lnSpc>
                <a:spcPct val="100000"/>
              </a:lnSpc>
              <a:spcBef>
                <a:spcPts val="565"/>
              </a:spcBef>
            </a:pPr>
            <a:r>
              <a:rPr sz="900" spc="-40" dirty="0">
                <a:solidFill>
                  <a:srgbClr val="4F4F4F"/>
                </a:solidFill>
                <a:latin typeface="Trebuchet MS"/>
                <a:cs typeface="Trebuchet MS"/>
              </a:rPr>
              <a:t>(source: </a:t>
            </a:r>
            <a:r>
              <a:rPr sz="900" spc="-20" dirty="0">
                <a:solidFill>
                  <a:srgbClr val="4F4F4F"/>
                </a:solidFill>
                <a:latin typeface="Trebuchet MS"/>
                <a:cs typeface="Trebuchet MS"/>
              </a:rPr>
              <a:t>https://securityboulevard.com/2020/09/the-importance-of-fixing-and-finding-vulnerabilities-in-development/).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5138768" y="4170444"/>
            <a:ext cx="318770" cy="351155"/>
          </a:xfrm>
          <a:custGeom>
            <a:avLst/>
            <a:gdLst/>
            <a:ahLst/>
            <a:cxnLst/>
            <a:rect l="l" t="t" r="r" b="b"/>
            <a:pathLst>
              <a:path w="318769" h="351154">
                <a:moveTo>
                  <a:pt x="318389" y="191693"/>
                </a:moveTo>
                <a:lnTo>
                  <a:pt x="315937" y="179082"/>
                </a:lnTo>
                <a:lnTo>
                  <a:pt x="308571" y="167995"/>
                </a:lnTo>
                <a:lnTo>
                  <a:pt x="297484" y="160642"/>
                </a:lnTo>
                <a:lnTo>
                  <a:pt x="284873" y="158178"/>
                </a:lnTo>
                <a:lnTo>
                  <a:pt x="272262" y="160642"/>
                </a:lnTo>
                <a:lnTo>
                  <a:pt x="261162" y="167995"/>
                </a:lnTo>
                <a:lnTo>
                  <a:pt x="159194" y="269976"/>
                </a:lnTo>
                <a:lnTo>
                  <a:pt x="57200" y="167995"/>
                </a:lnTo>
                <a:lnTo>
                  <a:pt x="46113" y="160642"/>
                </a:lnTo>
                <a:lnTo>
                  <a:pt x="33502" y="158178"/>
                </a:lnTo>
                <a:lnTo>
                  <a:pt x="20891" y="160642"/>
                </a:lnTo>
                <a:lnTo>
                  <a:pt x="0" y="191693"/>
                </a:lnTo>
                <a:lnTo>
                  <a:pt x="609" y="198094"/>
                </a:lnTo>
                <a:lnTo>
                  <a:pt x="135483" y="341071"/>
                </a:lnTo>
                <a:lnTo>
                  <a:pt x="159181" y="350888"/>
                </a:lnTo>
                <a:lnTo>
                  <a:pt x="171805" y="348437"/>
                </a:lnTo>
                <a:lnTo>
                  <a:pt x="182892" y="341071"/>
                </a:lnTo>
                <a:lnTo>
                  <a:pt x="308571" y="215392"/>
                </a:lnTo>
                <a:lnTo>
                  <a:pt x="315937" y="204304"/>
                </a:lnTo>
                <a:lnTo>
                  <a:pt x="318389" y="191693"/>
                </a:lnTo>
                <a:close/>
              </a:path>
              <a:path w="318769" h="351154">
                <a:moveTo>
                  <a:pt x="318389" y="33515"/>
                </a:moveTo>
                <a:lnTo>
                  <a:pt x="315937" y="20904"/>
                </a:lnTo>
                <a:lnTo>
                  <a:pt x="308571" y="9817"/>
                </a:lnTo>
                <a:lnTo>
                  <a:pt x="297484" y="2451"/>
                </a:lnTo>
                <a:lnTo>
                  <a:pt x="284873" y="0"/>
                </a:lnTo>
                <a:lnTo>
                  <a:pt x="272262" y="2451"/>
                </a:lnTo>
                <a:lnTo>
                  <a:pt x="261162" y="9817"/>
                </a:lnTo>
                <a:lnTo>
                  <a:pt x="159194" y="111798"/>
                </a:lnTo>
                <a:lnTo>
                  <a:pt x="57200" y="9817"/>
                </a:lnTo>
                <a:lnTo>
                  <a:pt x="46113" y="2451"/>
                </a:lnTo>
                <a:lnTo>
                  <a:pt x="33502" y="0"/>
                </a:lnTo>
                <a:lnTo>
                  <a:pt x="20891" y="2451"/>
                </a:lnTo>
                <a:lnTo>
                  <a:pt x="0" y="33515"/>
                </a:lnTo>
                <a:lnTo>
                  <a:pt x="609" y="39916"/>
                </a:lnTo>
                <a:lnTo>
                  <a:pt x="135483" y="182892"/>
                </a:lnTo>
                <a:lnTo>
                  <a:pt x="159181" y="192709"/>
                </a:lnTo>
                <a:lnTo>
                  <a:pt x="171805" y="190258"/>
                </a:lnTo>
                <a:lnTo>
                  <a:pt x="182892" y="182892"/>
                </a:lnTo>
                <a:lnTo>
                  <a:pt x="308571" y="57213"/>
                </a:lnTo>
                <a:lnTo>
                  <a:pt x="315937" y="46126"/>
                </a:lnTo>
                <a:lnTo>
                  <a:pt x="318389" y="33515"/>
                </a:lnTo>
                <a:close/>
              </a:path>
            </a:pathLst>
          </a:custGeom>
          <a:solidFill>
            <a:srgbClr val="32323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805160" cy="11308715"/>
            <a:chOff x="0" y="0"/>
            <a:chExt cx="1080516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5803265" cy="4754245"/>
            </a:xfrm>
            <a:custGeom>
              <a:avLst/>
              <a:gdLst/>
              <a:ahLst/>
              <a:cxnLst/>
              <a:rect l="l" t="t" r="r" b="b"/>
              <a:pathLst>
                <a:path w="5803265" h="4754245">
                  <a:moveTo>
                    <a:pt x="5803037" y="0"/>
                  </a:moveTo>
                  <a:lnTo>
                    <a:pt x="0" y="0"/>
                  </a:lnTo>
                  <a:lnTo>
                    <a:pt x="0" y="4753781"/>
                  </a:lnTo>
                  <a:lnTo>
                    <a:pt x="5803037" y="4753781"/>
                  </a:lnTo>
                  <a:lnTo>
                    <a:pt x="58030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555"/>
              <a:ext cx="10805160" cy="11303000"/>
            </a:xfrm>
            <a:custGeom>
              <a:avLst/>
              <a:gdLst/>
              <a:ahLst/>
              <a:cxnLst/>
              <a:rect l="l" t="t" r="r" b="b"/>
              <a:pathLst>
                <a:path w="10805160" h="11303000">
                  <a:moveTo>
                    <a:pt x="10804982" y="0"/>
                  </a:moveTo>
                  <a:lnTo>
                    <a:pt x="4005194" y="0"/>
                  </a:lnTo>
                  <a:lnTo>
                    <a:pt x="3957206" y="12700"/>
                  </a:lnTo>
                  <a:lnTo>
                    <a:pt x="3814104" y="12700"/>
                  </a:lnTo>
                  <a:lnTo>
                    <a:pt x="3766701" y="25400"/>
                  </a:lnTo>
                  <a:lnTo>
                    <a:pt x="3672359" y="25400"/>
                  </a:lnTo>
                  <a:lnTo>
                    <a:pt x="3625425" y="38100"/>
                  </a:lnTo>
                  <a:lnTo>
                    <a:pt x="3578655" y="38100"/>
                  </a:lnTo>
                  <a:lnTo>
                    <a:pt x="3485612" y="63500"/>
                  </a:lnTo>
                  <a:lnTo>
                    <a:pt x="3439346" y="63500"/>
                  </a:lnTo>
                  <a:lnTo>
                    <a:pt x="3393254" y="76200"/>
                  </a:lnTo>
                  <a:lnTo>
                    <a:pt x="3347339" y="76200"/>
                  </a:lnTo>
                  <a:lnTo>
                    <a:pt x="3120525" y="139700"/>
                  </a:lnTo>
                  <a:lnTo>
                    <a:pt x="3075735" y="139700"/>
                  </a:lnTo>
                  <a:lnTo>
                    <a:pt x="2942561" y="177800"/>
                  </a:lnTo>
                  <a:lnTo>
                    <a:pt x="2898579" y="203200"/>
                  </a:lnTo>
                  <a:lnTo>
                    <a:pt x="2681868" y="266700"/>
                  </a:lnTo>
                  <a:lnTo>
                    <a:pt x="2639187" y="292100"/>
                  </a:lnTo>
                  <a:lnTo>
                    <a:pt x="2554507" y="317500"/>
                  </a:lnTo>
                  <a:lnTo>
                    <a:pt x="2512515" y="342900"/>
                  </a:lnTo>
                  <a:lnTo>
                    <a:pt x="2470759" y="355600"/>
                  </a:lnTo>
                  <a:lnTo>
                    <a:pt x="2429242" y="381000"/>
                  </a:lnTo>
                  <a:lnTo>
                    <a:pt x="2387966" y="393700"/>
                  </a:lnTo>
                  <a:lnTo>
                    <a:pt x="2346935" y="419100"/>
                  </a:lnTo>
                  <a:lnTo>
                    <a:pt x="2306152" y="431800"/>
                  </a:lnTo>
                  <a:lnTo>
                    <a:pt x="2225339" y="482600"/>
                  </a:lnTo>
                  <a:lnTo>
                    <a:pt x="2185316" y="495300"/>
                  </a:lnTo>
                  <a:lnTo>
                    <a:pt x="2066814" y="571500"/>
                  </a:lnTo>
                  <a:lnTo>
                    <a:pt x="2027846" y="584200"/>
                  </a:lnTo>
                  <a:lnTo>
                    <a:pt x="1950725" y="635000"/>
                  </a:lnTo>
                  <a:lnTo>
                    <a:pt x="1799830" y="736600"/>
                  </a:lnTo>
                  <a:lnTo>
                    <a:pt x="1689680" y="812800"/>
                  </a:lnTo>
                  <a:lnTo>
                    <a:pt x="1582206" y="889000"/>
                  </a:lnTo>
                  <a:lnTo>
                    <a:pt x="1546990" y="927100"/>
                  </a:lnTo>
                  <a:lnTo>
                    <a:pt x="1443210" y="1003300"/>
                  </a:lnTo>
                  <a:lnTo>
                    <a:pt x="1409248" y="1041400"/>
                  </a:lnTo>
                  <a:lnTo>
                    <a:pt x="1342291" y="1092200"/>
                  </a:lnTo>
                  <a:lnTo>
                    <a:pt x="1309301" y="1130300"/>
                  </a:lnTo>
                  <a:lnTo>
                    <a:pt x="1276641" y="1155700"/>
                  </a:lnTo>
                  <a:lnTo>
                    <a:pt x="1244313" y="1193800"/>
                  </a:lnTo>
                  <a:lnTo>
                    <a:pt x="1212322" y="1219200"/>
                  </a:lnTo>
                  <a:lnTo>
                    <a:pt x="1180668" y="1257300"/>
                  </a:lnTo>
                  <a:lnTo>
                    <a:pt x="1149357" y="1282700"/>
                  </a:lnTo>
                  <a:lnTo>
                    <a:pt x="1118389" y="1320800"/>
                  </a:lnTo>
                  <a:lnTo>
                    <a:pt x="1087769" y="1346200"/>
                  </a:lnTo>
                  <a:lnTo>
                    <a:pt x="1057499" y="1384300"/>
                  </a:lnTo>
                  <a:lnTo>
                    <a:pt x="1027583" y="1422400"/>
                  </a:lnTo>
                  <a:lnTo>
                    <a:pt x="998023" y="1447800"/>
                  </a:lnTo>
                  <a:lnTo>
                    <a:pt x="968821" y="1485900"/>
                  </a:lnTo>
                  <a:lnTo>
                    <a:pt x="939982" y="1524000"/>
                  </a:lnTo>
                  <a:lnTo>
                    <a:pt x="911508" y="1549400"/>
                  </a:lnTo>
                  <a:lnTo>
                    <a:pt x="883401" y="1587500"/>
                  </a:lnTo>
                  <a:lnTo>
                    <a:pt x="855666" y="1625600"/>
                  </a:lnTo>
                  <a:lnTo>
                    <a:pt x="828304" y="1663700"/>
                  </a:lnTo>
                  <a:lnTo>
                    <a:pt x="801319" y="1701800"/>
                  </a:lnTo>
                  <a:lnTo>
                    <a:pt x="774714" y="1739900"/>
                  </a:lnTo>
                  <a:lnTo>
                    <a:pt x="748491" y="1765300"/>
                  </a:lnTo>
                  <a:lnTo>
                    <a:pt x="722654" y="1803400"/>
                  </a:lnTo>
                  <a:lnTo>
                    <a:pt x="697205" y="1841500"/>
                  </a:lnTo>
                  <a:lnTo>
                    <a:pt x="672147" y="1879600"/>
                  </a:lnTo>
                  <a:lnTo>
                    <a:pt x="647484" y="1917700"/>
                  </a:lnTo>
                  <a:lnTo>
                    <a:pt x="623218" y="1955800"/>
                  </a:lnTo>
                  <a:lnTo>
                    <a:pt x="599352" y="1993900"/>
                  </a:lnTo>
                  <a:lnTo>
                    <a:pt x="575890" y="2032000"/>
                  </a:lnTo>
                  <a:lnTo>
                    <a:pt x="552833" y="2070100"/>
                  </a:lnTo>
                  <a:lnTo>
                    <a:pt x="530186" y="2108200"/>
                  </a:lnTo>
                  <a:lnTo>
                    <a:pt x="507950" y="2146300"/>
                  </a:lnTo>
                  <a:lnTo>
                    <a:pt x="486129" y="2197100"/>
                  </a:lnTo>
                  <a:lnTo>
                    <a:pt x="464726" y="2235200"/>
                  </a:lnTo>
                  <a:lnTo>
                    <a:pt x="443744" y="2273300"/>
                  </a:lnTo>
                  <a:lnTo>
                    <a:pt x="423186" y="2311400"/>
                  </a:lnTo>
                  <a:lnTo>
                    <a:pt x="403054" y="2349500"/>
                  </a:lnTo>
                  <a:lnTo>
                    <a:pt x="383351" y="2387600"/>
                  </a:lnTo>
                  <a:lnTo>
                    <a:pt x="364081" y="2438400"/>
                  </a:lnTo>
                  <a:lnTo>
                    <a:pt x="345247" y="2476500"/>
                  </a:lnTo>
                  <a:lnTo>
                    <a:pt x="326851" y="2514600"/>
                  </a:lnTo>
                  <a:lnTo>
                    <a:pt x="308896" y="2565400"/>
                  </a:lnTo>
                  <a:lnTo>
                    <a:pt x="291385" y="2603500"/>
                  </a:lnTo>
                  <a:lnTo>
                    <a:pt x="274322" y="2641600"/>
                  </a:lnTo>
                  <a:lnTo>
                    <a:pt x="257708" y="2692400"/>
                  </a:lnTo>
                  <a:lnTo>
                    <a:pt x="241548" y="2730500"/>
                  </a:lnTo>
                  <a:lnTo>
                    <a:pt x="225843" y="2768600"/>
                  </a:lnTo>
                  <a:lnTo>
                    <a:pt x="210598" y="2819400"/>
                  </a:lnTo>
                  <a:lnTo>
                    <a:pt x="195814" y="2857500"/>
                  </a:lnTo>
                  <a:lnTo>
                    <a:pt x="181495" y="2908300"/>
                  </a:lnTo>
                  <a:lnTo>
                    <a:pt x="167644" y="2946400"/>
                  </a:lnTo>
                  <a:lnTo>
                    <a:pt x="154263" y="2984500"/>
                  </a:lnTo>
                  <a:lnTo>
                    <a:pt x="141356" y="3035300"/>
                  </a:lnTo>
                  <a:lnTo>
                    <a:pt x="128926" y="3073400"/>
                  </a:lnTo>
                  <a:lnTo>
                    <a:pt x="116975" y="3124200"/>
                  </a:lnTo>
                  <a:lnTo>
                    <a:pt x="105506" y="3175000"/>
                  </a:lnTo>
                  <a:lnTo>
                    <a:pt x="94522" y="3213100"/>
                  </a:lnTo>
                  <a:lnTo>
                    <a:pt x="84027" y="3263900"/>
                  </a:lnTo>
                  <a:lnTo>
                    <a:pt x="74023" y="3302000"/>
                  </a:lnTo>
                  <a:lnTo>
                    <a:pt x="64513" y="3352800"/>
                  </a:lnTo>
                  <a:lnTo>
                    <a:pt x="55500" y="3390900"/>
                  </a:lnTo>
                  <a:lnTo>
                    <a:pt x="46988" y="3441700"/>
                  </a:lnTo>
                  <a:lnTo>
                    <a:pt x="38978" y="3492500"/>
                  </a:lnTo>
                  <a:lnTo>
                    <a:pt x="31474" y="3530600"/>
                  </a:lnTo>
                  <a:lnTo>
                    <a:pt x="24478" y="3581400"/>
                  </a:lnTo>
                  <a:lnTo>
                    <a:pt x="17995" y="3632200"/>
                  </a:lnTo>
                  <a:lnTo>
                    <a:pt x="12026" y="3670300"/>
                  </a:lnTo>
                  <a:lnTo>
                    <a:pt x="6575" y="3721100"/>
                  </a:lnTo>
                  <a:lnTo>
                    <a:pt x="1644" y="3771900"/>
                  </a:lnTo>
                  <a:lnTo>
                    <a:pt x="0" y="3784600"/>
                  </a:lnTo>
                  <a:lnTo>
                    <a:pt x="84" y="9906000"/>
                  </a:lnTo>
                  <a:lnTo>
                    <a:pt x="4725" y="11303000"/>
                  </a:lnTo>
                  <a:lnTo>
                    <a:pt x="6862918" y="11303000"/>
                  </a:lnTo>
                  <a:lnTo>
                    <a:pt x="6910630" y="11290300"/>
                  </a:lnTo>
                  <a:lnTo>
                    <a:pt x="7052879" y="11290300"/>
                  </a:lnTo>
                  <a:lnTo>
                    <a:pt x="7099989" y="11277600"/>
                  </a:lnTo>
                  <a:lnTo>
                    <a:pt x="7146941" y="11277600"/>
                  </a:lnTo>
                  <a:lnTo>
                    <a:pt x="7193733" y="11264900"/>
                  </a:lnTo>
                  <a:lnTo>
                    <a:pt x="7240361" y="11264900"/>
                  </a:lnTo>
                  <a:lnTo>
                    <a:pt x="7333115" y="11239500"/>
                  </a:lnTo>
                  <a:lnTo>
                    <a:pt x="7379234" y="11239500"/>
                  </a:lnTo>
                  <a:lnTo>
                    <a:pt x="7470944" y="11214100"/>
                  </a:lnTo>
                  <a:lnTo>
                    <a:pt x="7516528" y="11214100"/>
                  </a:lnTo>
                  <a:lnTo>
                    <a:pt x="8048322" y="11061700"/>
                  </a:lnTo>
                  <a:lnTo>
                    <a:pt x="8091281" y="11036300"/>
                  </a:lnTo>
                  <a:lnTo>
                    <a:pt x="8176528" y="11010900"/>
                  </a:lnTo>
                  <a:lnTo>
                    <a:pt x="8218810" y="10985500"/>
                  </a:lnTo>
                  <a:lnTo>
                    <a:pt x="8302678" y="10960100"/>
                  </a:lnTo>
                  <a:lnTo>
                    <a:pt x="8344257" y="10934700"/>
                  </a:lnTo>
                  <a:lnTo>
                    <a:pt x="8385596" y="10922000"/>
                  </a:lnTo>
                  <a:lnTo>
                    <a:pt x="8426691" y="10896600"/>
                  </a:lnTo>
                  <a:lnTo>
                    <a:pt x="8467541" y="10883900"/>
                  </a:lnTo>
                  <a:lnTo>
                    <a:pt x="8548490" y="10833100"/>
                  </a:lnTo>
                  <a:lnTo>
                    <a:pt x="8588584" y="10820400"/>
                  </a:lnTo>
                  <a:lnTo>
                    <a:pt x="8707305" y="10744200"/>
                  </a:lnTo>
                  <a:lnTo>
                    <a:pt x="8746349" y="10731500"/>
                  </a:lnTo>
                  <a:lnTo>
                    <a:pt x="8899800" y="10629900"/>
                  </a:lnTo>
                  <a:lnTo>
                    <a:pt x="9011943" y="10553700"/>
                  </a:lnTo>
                  <a:lnTo>
                    <a:pt x="9121473" y="10477500"/>
                  </a:lnTo>
                  <a:lnTo>
                    <a:pt x="9228311" y="10401300"/>
                  </a:lnTo>
                  <a:lnTo>
                    <a:pt x="9263311" y="10363200"/>
                  </a:lnTo>
                  <a:lnTo>
                    <a:pt x="9332377" y="10312400"/>
                  </a:lnTo>
                  <a:lnTo>
                    <a:pt x="9366436" y="10274300"/>
                  </a:lnTo>
                  <a:lnTo>
                    <a:pt x="9433592" y="10223500"/>
                  </a:lnTo>
                  <a:lnTo>
                    <a:pt x="9466682" y="10185400"/>
                  </a:lnTo>
                  <a:lnTo>
                    <a:pt x="9499445" y="10160000"/>
                  </a:lnTo>
                  <a:lnTo>
                    <a:pt x="9531876" y="10121900"/>
                  </a:lnTo>
                  <a:lnTo>
                    <a:pt x="9595731" y="10071100"/>
                  </a:lnTo>
                  <a:lnTo>
                    <a:pt x="9627149" y="10033000"/>
                  </a:lnTo>
                  <a:lnTo>
                    <a:pt x="9658224" y="9994900"/>
                  </a:lnTo>
                  <a:lnTo>
                    <a:pt x="9688953" y="9969500"/>
                  </a:lnTo>
                  <a:lnTo>
                    <a:pt x="9719333" y="9931400"/>
                  </a:lnTo>
                  <a:lnTo>
                    <a:pt x="9749360" y="9906000"/>
                  </a:lnTo>
                  <a:lnTo>
                    <a:pt x="9779033" y="9867900"/>
                  </a:lnTo>
                  <a:lnTo>
                    <a:pt x="9808347" y="9829800"/>
                  </a:lnTo>
                  <a:lnTo>
                    <a:pt x="9837301" y="9804400"/>
                  </a:lnTo>
                  <a:lnTo>
                    <a:pt x="9865890" y="9766300"/>
                  </a:lnTo>
                  <a:lnTo>
                    <a:pt x="9894113" y="9728200"/>
                  </a:lnTo>
                  <a:lnTo>
                    <a:pt x="9921966" y="9690100"/>
                  </a:lnTo>
                  <a:lnTo>
                    <a:pt x="9949446" y="9652000"/>
                  </a:lnTo>
                  <a:lnTo>
                    <a:pt x="9976550" y="9626600"/>
                  </a:lnTo>
                  <a:lnTo>
                    <a:pt x="10003275" y="9588500"/>
                  </a:lnTo>
                  <a:lnTo>
                    <a:pt x="10029620" y="9550400"/>
                  </a:lnTo>
                  <a:lnTo>
                    <a:pt x="10055579" y="9512300"/>
                  </a:lnTo>
                  <a:lnTo>
                    <a:pt x="10081151" y="9474200"/>
                  </a:lnTo>
                  <a:lnTo>
                    <a:pt x="10106333" y="9436100"/>
                  </a:lnTo>
                  <a:lnTo>
                    <a:pt x="10131121" y="9398000"/>
                  </a:lnTo>
                  <a:lnTo>
                    <a:pt x="10155513" y="9359900"/>
                  </a:lnTo>
                  <a:lnTo>
                    <a:pt x="10179505" y="9321800"/>
                  </a:lnTo>
                  <a:lnTo>
                    <a:pt x="10203096" y="9283700"/>
                  </a:lnTo>
                  <a:lnTo>
                    <a:pt x="10226281" y="9245600"/>
                  </a:lnTo>
                  <a:lnTo>
                    <a:pt x="10249058" y="9207500"/>
                  </a:lnTo>
                  <a:lnTo>
                    <a:pt x="10271424" y="9169400"/>
                  </a:lnTo>
                  <a:lnTo>
                    <a:pt x="10293376" y="9131300"/>
                  </a:lnTo>
                  <a:lnTo>
                    <a:pt x="10314911" y="9093200"/>
                  </a:lnTo>
                  <a:lnTo>
                    <a:pt x="10336027" y="9055100"/>
                  </a:lnTo>
                  <a:lnTo>
                    <a:pt x="10356719" y="9004300"/>
                  </a:lnTo>
                  <a:lnTo>
                    <a:pt x="10376986" y="8966200"/>
                  </a:lnTo>
                  <a:lnTo>
                    <a:pt x="10396824" y="8928100"/>
                  </a:lnTo>
                  <a:lnTo>
                    <a:pt x="10416230" y="8890000"/>
                  </a:lnTo>
                  <a:lnTo>
                    <a:pt x="10435202" y="8839200"/>
                  </a:lnTo>
                  <a:lnTo>
                    <a:pt x="10453736" y="8801100"/>
                  </a:lnTo>
                  <a:lnTo>
                    <a:pt x="10471829" y="8763000"/>
                  </a:lnTo>
                  <a:lnTo>
                    <a:pt x="10489479" y="8724900"/>
                  </a:lnTo>
                  <a:lnTo>
                    <a:pt x="10506683" y="8674100"/>
                  </a:lnTo>
                  <a:lnTo>
                    <a:pt x="10523438" y="8636000"/>
                  </a:lnTo>
                  <a:lnTo>
                    <a:pt x="10539740" y="8597900"/>
                  </a:lnTo>
                  <a:lnTo>
                    <a:pt x="10555587" y="8547100"/>
                  </a:lnTo>
                  <a:lnTo>
                    <a:pt x="10570975" y="8509000"/>
                  </a:lnTo>
                  <a:lnTo>
                    <a:pt x="10585903" y="8458200"/>
                  </a:lnTo>
                  <a:lnTo>
                    <a:pt x="10600367" y="8420100"/>
                  </a:lnTo>
                  <a:lnTo>
                    <a:pt x="10614363" y="8369300"/>
                  </a:lnTo>
                  <a:lnTo>
                    <a:pt x="10627890" y="8331200"/>
                  </a:lnTo>
                  <a:lnTo>
                    <a:pt x="10640944" y="8293100"/>
                  </a:lnTo>
                  <a:lnTo>
                    <a:pt x="10653521" y="8242300"/>
                  </a:lnTo>
                  <a:lnTo>
                    <a:pt x="10665621" y="8204200"/>
                  </a:lnTo>
                  <a:lnTo>
                    <a:pt x="10677238" y="8153400"/>
                  </a:lnTo>
                  <a:lnTo>
                    <a:pt x="10688371" y="8102600"/>
                  </a:lnTo>
                  <a:lnTo>
                    <a:pt x="10699016" y="8064500"/>
                  </a:lnTo>
                  <a:lnTo>
                    <a:pt x="10709170" y="8013700"/>
                  </a:lnTo>
                  <a:lnTo>
                    <a:pt x="10718831" y="7975600"/>
                  </a:lnTo>
                  <a:lnTo>
                    <a:pt x="10727996" y="7924800"/>
                  </a:lnTo>
                  <a:lnTo>
                    <a:pt x="10736661" y="7874000"/>
                  </a:lnTo>
                  <a:lnTo>
                    <a:pt x="10744824" y="7835900"/>
                  </a:lnTo>
                  <a:lnTo>
                    <a:pt x="10752481" y="7785100"/>
                  </a:lnTo>
                  <a:lnTo>
                    <a:pt x="10759631" y="7747000"/>
                  </a:lnTo>
                  <a:lnTo>
                    <a:pt x="10766269" y="7696200"/>
                  </a:lnTo>
                  <a:lnTo>
                    <a:pt x="10772393" y="7645400"/>
                  </a:lnTo>
                  <a:lnTo>
                    <a:pt x="10778000" y="7594600"/>
                  </a:lnTo>
                  <a:lnTo>
                    <a:pt x="10783086" y="7556500"/>
                  </a:lnTo>
                  <a:lnTo>
                    <a:pt x="10787650" y="7505700"/>
                  </a:lnTo>
                  <a:lnTo>
                    <a:pt x="10791688" y="7454900"/>
                  </a:lnTo>
                  <a:lnTo>
                    <a:pt x="10795198" y="7416800"/>
                  </a:lnTo>
                  <a:lnTo>
                    <a:pt x="10798175" y="7366000"/>
                  </a:lnTo>
                  <a:lnTo>
                    <a:pt x="10800618" y="7315200"/>
                  </a:lnTo>
                  <a:lnTo>
                    <a:pt x="10802523" y="7264400"/>
                  </a:lnTo>
                  <a:lnTo>
                    <a:pt x="10803887" y="7213600"/>
                  </a:lnTo>
                  <a:lnTo>
                    <a:pt x="10804708" y="7175500"/>
                  </a:lnTo>
                  <a:lnTo>
                    <a:pt x="10804982" y="7124700"/>
                  </a:lnTo>
                  <a:lnTo>
                    <a:pt x="10804982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7455274"/>
              <a:ext cx="9322435" cy="3853815"/>
            </a:xfrm>
            <a:custGeom>
              <a:avLst/>
              <a:gdLst/>
              <a:ahLst/>
              <a:cxnLst/>
              <a:rect l="l" t="t" r="r" b="b"/>
              <a:pathLst>
                <a:path w="9322435" h="3853815">
                  <a:moveTo>
                    <a:pt x="2914561" y="720191"/>
                  </a:moveTo>
                  <a:lnTo>
                    <a:pt x="2912999" y="672833"/>
                  </a:lnTo>
                  <a:lnTo>
                    <a:pt x="2908376" y="626300"/>
                  </a:lnTo>
                  <a:lnTo>
                    <a:pt x="2900781" y="580682"/>
                  </a:lnTo>
                  <a:lnTo>
                    <a:pt x="2890316" y="536067"/>
                  </a:lnTo>
                  <a:lnTo>
                    <a:pt x="2877083" y="492556"/>
                  </a:lnTo>
                  <a:lnTo>
                    <a:pt x="2861170" y="450240"/>
                  </a:lnTo>
                  <a:lnTo>
                    <a:pt x="2842691" y="409219"/>
                  </a:lnTo>
                  <a:lnTo>
                    <a:pt x="2821711" y="369582"/>
                  </a:lnTo>
                  <a:lnTo>
                    <a:pt x="2798356" y="331431"/>
                  </a:lnTo>
                  <a:lnTo>
                    <a:pt x="2772714" y="294855"/>
                  </a:lnTo>
                  <a:lnTo>
                    <a:pt x="2744889" y="259956"/>
                  </a:lnTo>
                  <a:lnTo>
                    <a:pt x="2714955" y="226809"/>
                  </a:lnTo>
                  <a:lnTo>
                    <a:pt x="2683027" y="195541"/>
                  </a:lnTo>
                  <a:lnTo>
                    <a:pt x="2649207" y="166217"/>
                  </a:lnTo>
                  <a:lnTo>
                    <a:pt x="2613571" y="138950"/>
                  </a:lnTo>
                  <a:lnTo>
                    <a:pt x="2576233" y="113830"/>
                  </a:lnTo>
                  <a:lnTo>
                    <a:pt x="2537295" y="90957"/>
                  </a:lnTo>
                  <a:lnTo>
                    <a:pt x="2496832" y="70408"/>
                  </a:lnTo>
                  <a:lnTo>
                    <a:pt x="2454960" y="52298"/>
                  </a:lnTo>
                  <a:lnTo>
                    <a:pt x="2411768" y="36715"/>
                  </a:lnTo>
                  <a:lnTo>
                    <a:pt x="2367343" y="23749"/>
                  </a:lnTo>
                  <a:lnTo>
                    <a:pt x="2321801" y="13500"/>
                  </a:lnTo>
                  <a:lnTo>
                    <a:pt x="2275230" y="6057"/>
                  </a:lnTo>
                  <a:lnTo>
                    <a:pt x="2227732" y="1536"/>
                  </a:lnTo>
                  <a:lnTo>
                    <a:pt x="2179396" y="0"/>
                  </a:lnTo>
                  <a:lnTo>
                    <a:pt x="218948" y="0"/>
                  </a:lnTo>
                  <a:lnTo>
                    <a:pt x="170611" y="1536"/>
                  </a:lnTo>
                  <a:lnTo>
                    <a:pt x="123113" y="6057"/>
                  </a:lnTo>
                  <a:lnTo>
                    <a:pt x="76542" y="13500"/>
                  </a:lnTo>
                  <a:lnTo>
                    <a:pt x="31000" y="23749"/>
                  </a:lnTo>
                  <a:lnTo>
                    <a:pt x="0" y="32804"/>
                  </a:lnTo>
                  <a:lnTo>
                    <a:pt x="0" y="1407579"/>
                  </a:lnTo>
                  <a:lnTo>
                    <a:pt x="76542" y="1426870"/>
                  </a:lnTo>
                  <a:lnTo>
                    <a:pt x="123113" y="1434312"/>
                  </a:lnTo>
                  <a:lnTo>
                    <a:pt x="170611" y="1438846"/>
                  </a:lnTo>
                  <a:lnTo>
                    <a:pt x="218948" y="1440370"/>
                  </a:lnTo>
                  <a:lnTo>
                    <a:pt x="2179396" y="1440370"/>
                  </a:lnTo>
                  <a:lnTo>
                    <a:pt x="2227732" y="1438846"/>
                  </a:lnTo>
                  <a:lnTo>
                    <a:pt x="2275230" y="1434312"/>
                  </a:lnTo>
                  <a:lnTo>
                    <a:pt x="2321801" y="1426870"/>
                  </a:lnTo>
                  <a:lnTo>
                    <a:pt x="2367343" y="1416621"/>
                  </a:lnTo>
                  <a:lnTo>
                    <a:pt x="2411768" y="1403654"/>
                  </a:lnTo>
                  <a:lnTo>
                    <a:pt x="2454960" y="1388071"/>
                  </a:lnTo>
                  <a:lnTo>
                    <a:pt x="2496832" y="1369961"/>
                  </a:lnTo>
                  <a:lnTo>
                    <a:pt x="2537295" y="1349413"/>
                  </a:lnTo>
                  <a:lnTo>
                    <a:pt x="2576233" y="1326540"/>
                  </a:lnTo>
                  <a:lnTo>
                    <a:pt x="2613571" y="1301419"/>
                  </a:lnTo>
                  <a:lnTo>
                    <a:pt x="2649207" y="1274152"/>
                  </a:lnTo>
                  <a:lnTo>
                    <a:pt x="2683027" y="1244828"/>
                  </a:lnTo>
                  <a:lnTo>
                    <a:pt x="2714955" y="1213561"/>
                  </a:lnTo>
                  <a:lnTo>
                    <a:pt x="2744889" y="1180426"/>
                  </a:lnTo>
                  <a:lnTo>
                    <a:pt x="2772714" y="1145514"/>
                  </a:lnTo>
                  <a:lnTo>
                    <a:pt x="2798356" y="1108938"/>
                  </a:lnTo>
                  <a:lnTo>
                    <a:pt x="2821711" y="1070787"/>
                  </a:lnTo>
                  <a:lnTo>
                    <a:pt x="2842691" y="1031151"/>
                  </a:lnTo>
                  <a:lnTo>
                    <a:pt x="2861170" y="990130"/>
                  </a:lnTo>
                  <a:lnTo>
                    <a:pt x="2877083" y="947826"/>
                  </a:lnTo>
                  <a:lnTo>
                    <a:pt x="2890316" y="904303"/>
                  </a:lnTo>
                  <a:lnTo>
                    <a:pt x="2900781" y="859701"/>
                  </a:lnTo>
                  <a:lnTo>
                    <a:pt x="2908376" y="814070"/>
                  </a:lnTo>
                  <a:lnTo>
                    <a:pt x="2912999" y="767537"/>
                  </a:lnTo>
                  <a:lnTo>
                    <a:pt x="2914561" y="720191"/>
                  </a:lnTo>
                  <a:close/>
                </a:path>
                <a:path w="9322435" h="3853815">
                  <a:moveTo>
                    <a:pt x="4190339" y="360095"/>
                  </a:moveTo>
                  <a:lnTo>
                    <a:pt x="4183164" y="323951"/>
                  </a:lnTo>
                  <a:lnTo>
                    <a:pt x="4161637" y="292188"/>
                  </a:lnTo>
                  <a:lnTo>
                    <a:pt x="4129201" y="271094"/>
                  </a:lnTo>
                  <a:lnTo>
                    <a:pt x="4092321" y="264071"/>
                  </a:lnTo>
                  <a:lnTo>
                    <a:pt x="4055440" y="271094"/>
                  </a:lnTo>
                  <a:lnTo>
                    <a:pt x="4023004" y="292188"/>
                  </a:lnTo>
                  <a:lnTo>
                    <a:pt x="3655415" y="652284"/>
                  </a:lnTo>
                  <a:lnTo>
                    <a:pt x="3633889" y="684047"/>
                  </a:lnTo>
                  <a:lnTo>
                    <a:pt x="3626713" y="720191"/>
                  </a:lnTo>
                  <a:lnTo>
                    <a:pt x="3628504" y="738530"/>
                  </a:lnTo>
                  <a:lnTo>
                    <a:pt x="3655415" y="788085"/>
                  </a:lnTo>
                  <a:lnTo>
                    <a:pt x="4023004" y="1148181"/>
                  </a:lnTo>
                  <a:lnTo>
                    <a:pt x="4055440" y="1169276"/>
                  </a:lnTo>
                  <a:lnTo>
                    <a:pt x="4092321" y="1176312"/>
                  </a:lnTo>
                  <a:lnTo>
                    <a:pt x="4129201" y="1169276"/>
                  </a:lnTo>
                  <a:lnTo>
                    <a:pt x="4161637" y="1148181"/>
                  </a:lnTo>
                  <a:lnTo>
                    <a:pt x="4183164" y="1116418"/>
                  </a:lnTo>
                  <a:lnTo>
                    <a:pt x="4190339" y="1080274"/>
                  </a:lnTo>
                  <a:lnTo>
                    <a:pt x="4183164" y="1044143"/>
                  </a:lnTo>
                  <a:lnTo>
                    <a:pt x="4161637" y="1012380"/>
                  </a:lnTo>
                  <a:lnTo>
                    <a:pt x="3863352" y="720191"/>
                  </a:lnTo>
                  <a:lnTo>
                    <a:pt x="4161637" y="428002"/>
                  </a:lnTo>
                  <a:lnTo>
                    <a:pt x="4183164" y="396227"/>
                  </a:lnTo>
                  <a:lnTo>
                    <a:pt x="4190339" y="360095"/>
                  </a:lnTo>
                  <a:close/>
                </a:path>
                <a:path w="9322435" h="3853815">
                  <a:moveTo>
                    <a:pt x="4652975" y="360095"/>
                  </a:moveTo>
                  <a:lnTo>
                    <a:pt x="4645799" y="323951"/>
                  </a:lnTo>
                  <a:lnTo>
                    <a:pt x="4624273" y="292188"/>
                  </a:lnTo>
                  <a:lnTo>
                    <a:pt x="4591850" y="271094"/>
                  </a:lnTo>
                  <a:lnTo>
                    <a:pt x="4554956" y="264071"/>
                  </a:lnTo>
                  <a:lnTo>
                    <a:pt x="4518076" y="271094"/>
                  </a:lnTo>
                  <a:lnTo>
                    <a:pt x="4485640" y="292188"/>
                  </a:lnTo>
                  <a:lnTo>
                    <a:pt x="4118064" y="652284"/>
                  </a:lnTo>
                  <a:lnTo>
                    <a:pt x="4096524" y="684047"/>
                  </a:lnTo>
                  <a:lnTo>
                    <a:pt x="4089349" y="720191"/>
                  </a:lnTo>
                  <a:lnTo>
                    <a:pt x="4091140" y="738530"/>
                  </a:lnTo>
                  <a:lnTo>
                    <a:pt x="4118064" y="788085"/>
                  </a:lnTo>
                  <a:lnTo>
                    <a:pt x="4485640" y="1148181"/>
                  </a:lnTo>
                  <a:lnTo>
                    <a:pt x="4518076" y="1169276"/>
                  </a:lnTo>
                  <a:lnTo>
                    <a:pt x="4554956" y="1176312"/>
                  </a:lnTo>
                  <a:lnTo>
                    <a:pt x="4591850" y="1169276"/>
                  </a:lnTo>
                  <a:lnTo>
                    <a:pt x="4624273" y="1148181"/>
                  </a:lnTo>
                  <a:lnTo>
                    <a:pt x="4645799" y="1116418"/>
                  </a:lnTo>
                  <a:lnTo>
                    <a:pt x="4652975" y="1080274"/>
                  </a:lnTo>
                  <a:lnTo>
                    <a:pt x="4645799" y="1044143"/>
                  </a:lnTo>
                  <a:lnTo>
                    <a:pt x="4624273" y="1012380"/>
                  </a:lnTo>
                  <a:lnTo>
                    <a:pt x="4325988" y="720191"/>
                  </a:lnTo>
                  <a:lnTo>
                    <a:pt x="4624273" y="428002"/>
                  </a:lnTo>
                  <a:lnTo>
                    <a:pt x="4645799" y="396227"/>
                  </a:lnTo>
                  <a:lnTo>
                    <a:pt x="4652975" y="360095"/>
                  </a:lnTo>
                  <a:close/>
                </a:path>
                <a:path w="9322435" h="3853815">
                  <a:moveTo>
                    <a:pt x="9322219" y="3156254"/>
                  </a:moveTo>
                  <a:lnTo>
                    <a:pt x="9321851" y="3108299"/>
                  </a:lnTo>
                  <a:lnTo>
                    <a:pt x="9320771" y="3060674"/>
                  </a:lnTo>
                  <a:lnTo>
                    <a:pt x="9318968" y="3013316"/>
                  </a:lnTo>
                  <a:lnTo>
                    <a:pt x="9316441" y="2966021"/>
                  </a:lnTo>
                  <a:lnTo>
                    <a:pt x="9313202" y="2918917"/>
                  </a:lnTo>
                  <a:lnTo>
                    <a:pt x="9309265" y="2871990"/>
                  </a:lnTo>
                  <a:lnTo>
                    <a:pt x="9304630" y="2825267"/>
                  </a:lnTo>
                  <a:lnTo>
                    <a:pt x="9299308" y="2778734"/>
                  </a:lnTo>
                  <a:lnTo>
                    <a:pt x="9293288" y="2732405"/>
                  </a:lnTo>
                  <a:lnTo>
                    <a:pt x="9286583" y="2686291"/>
                  </a:lnTo>
                  <a:lnTo>
                    <a:pt x="9279204" y="2640393"/>
                  </a:lnTo>
                  <a:lnTo>
                    <a:pt x="9271152" y="2594711"/>
                  </a:lnTo>
                  <a:lnTo>
                    <a:pt x="9262440" y="2549258"/>
                  </a:lnTo>
                  <a:lnTo>
                    <a:pt x="9253055" y="2504033"/>
                  </a:lnTo>
                  <a:lnTo>
                    <a:pt x="9243009" y="2459037"/>
                  </a:lnTo>
                  <a:lnTo>
                    <a:pt x="9232316" y="2414282"/>
                  </a:lnTo>
                  <a:lnTo>
                    <a:pt x="9220975" y="2369782"/>
                  </a:lnTo>
                  <a:lnTo>
                    <a:pt x="9208999" y="2325522"/>
                  </a:lnTo>
                  <a:lnTo>
                    <a:pt x="9196375" y="2281517"/>
                  </a:lnTo>
                  <a:lnTo>
                    <a:pt x="9183129" y="2237778"/>
                  </a:lnTo>
                  <a:lnTo>
                    <a:pt x="9169248" y="2194293"/>
                  </a:lnTo>
                  <a:lnTo>
                    <a:pt x="9154744" y="2151088"/>
                  </a:lnTo>
                  <a:lnTo>
                    <a:pt x="9139631" y="2108149"/>
                  </a:lnTo>
                  <a:lnTo>
                    <a:pt x="9123896" y="2065502"/>
                  </a:lnTo>
                  <a:lnTo>
                    <a:pt x="9107564" y="2023135"/>
                  </a:lnTo>
                  <a:lnTo>
                    <a:pt x="9090635" y="1981060"/>
                  </a:lnTo>
                  <a:lnTo>
                    <a:pt x="9073109" y="1939277"/>
                  </a:lnTo>
                  <a:lnTo>
                    <a:pt x="9054986" y="1897799"/>
                  </a:lnTo>
                  <a:lnTo>
                    <a:pt x="9036279" y="1856613"/>
                  </a:lnTo>
                  <a:lnTo>
                    <a:pt x="9016987" y="1815757"/>
                  </a:lnTo>
                  <a:lnTo>
                    <a:pt x="8997124" y="1775206"/>
                  </a:lnTo>
                  <a:lnTo>
                    <a:pt x="8976703" y="1734972"/>
                  </a:lnTo>
                  <a:lnTo>
                    <a:pt x="8955697" y="1695069"/>
                  </a:lnTo>
                  <a:lnTo>
                    <a:pt x="8934145" y="1655495"/>
                  </a:lnTo>
                  <a:lnTo>
                    <a:pt x="8912034" y="1616252"/>
                  </a:lnTo>
                  <a:lnTo>
                    <a:pt x="8889378" y="1577365"/>
                  </a:lnTo>
                  <a:lnTo>
                    <a:pt x="8866175" y="1538808"/>
                  </a:lnTo>
                  <a:lnTo>
                    <a:pt x="8842438" y="1500606"/>
                  </a:lnTo>
                  <a:lnTo>
                    <a:pt x="8818156" y="1462773"/>
                  </a:lnTo>
                  <a:lnTo>
                    <a:pt x="8793353" y="1425282"/>
                  </a:lnTo>
                  <a:lnTo>
                    <a:pt x="8767953" y="1388071"/>
                  </a:lnTo>
                  <a:lnTo>
                    <a:pt x="8742185" y="1351419"/>
                  </a:lnTo>
                  <a:lnTo>
                    <a:pt x="8715819" y="1315059"/>
                  </a:lnTo>
                  <a:lnTo>
                    <a:pt x="8688946" y="1279067"/>
                  </a:lnTo>
                  <a:lnTo>
                    <a:pt x="8661578" y="1243469"/>
                  </a:lnTo>
                  <a:lnTo>
                    <a:pt x="8633714" y="1208252"/>
                  </a:lnTo>
                  <a:lnTo>
                    <a:pt x="8605355" y="1173441"/>
                  </a:lnTo>
                  <a:lnTo>
                    <a:pt x="8576500" y="1139037"/>
                  </a:lnTo>
                  <a:lnTo>
                    <a:pt x="8547176" y="1105027"/>
                  </a:lnTo>
                  <a:lnTo>
                    <a:pt x="8517369" y="1071435"/>
                  </a:lnTo>
                  <a:lnTo>
                    <a:pt x="8487092" y="1038250"/>
                  </a:lnTo>
                  <a:lnTo>
                    <a:pt x="8456346" y="1005497"/>
                  </a:lnTo>
                  <a:lnTo>
                    <a:pt x="8425142" y="973175"/>
                  </a:lnTo>
                  <a:lnTo>
                    <a:pt x="8393481" y="941273"/>
                  </a:lnTo>
                  <a:lnTo>
                    <a:pt x="8361362" y="909815"/>
                  </a:lnTo>
                  <a:lnTo>
                    <a:pt x="8328800" y="878801"/>
                  </a:lnTo>
                  <a:lnTo>
                    <a:pt x="8295805" y="848233"/>
                  </a:lnTo>
                  <a:lnTo>
                    <a:pt x="8262366" y="818108"/>
                  </a:lnTo>
                  <a:lnTo>
                    <a:pt x="8228495" y="788454"/>
                  </a:lnTo>
                  <a:lnTo>
                    <a:pt x="8194205" y="759244"/>
                  </a:lnTo>
                  <a:lnTo>
                    <a:pt x="8159496" y="730516"/>
                  </a:lnTo>
                  <a:lnTo>
                    <a:pt x="8124368" y="702259"/>
                  </a:lnTo>
                  <a:lnTo>
                    <a:pt x="8088833" y="674471"/>
                  </a:lnTo>
                  <a:lnTo>
                    <a:pt x="8052892" y="647179"/>
                  </a:lnTo>
                  <a:lnTo>
                    <a:pt x="8016545" y="620369"/>
                  </a:lnTo>
                  <a:lnTo>
                    <a:pt x="7979804" y="594042"/>
                  </a:lnTo>
                  <a:lnTo>
                    <a:pt x="7942681" y="568223"/>
                  </a:lnTo>
                  <a:lnTo>
                    <a:pt x="7905178" y="542899"/>
                  </a:lnTo>
                  <a:lnTo>
                    <a:pt x="7867282" y="518096"/>
                  </a:lnTo>
                  <a:lnTo>
                    <a:pt x="7829016" y="493788"/>
                  </a:lnTo>
                  <a:lnTo>
                    <a:pt x="7790396" y="470014"/>
                  </a:lnTo>
                  <a:lnTo>
                    <a:pt x="7751394" y="446747"/>
                  </a:lnTo>
                  <a:lnTo>
                    <a:pt x="7712049" y="424027"/>
                  </a:lnTo>
                  <a:lnTo>
                    <a:pt x="7672337" y="401828"/>
                  </a:lnTo>
                  <a:lnTo>
                    <a:pt x="7632281" y="380161"/>
                  </a:lnTo>
                  <a:lnTo>
                    <a:pt x="7591895" y="359054"/>
                  </a:lnTo>
                  <a:lnTo>
                    <a:pt x="7551153" y="338480"/>
                  </a:lnTo>
                  <a:lnTo>
                    <a:pt x="7510094" y="318465"/>
                  </a:lnTo>
                  <a:lnTo>
                    <a:pt x="7468692" y="299008"/>
                  </a:lnTo>
                  <a:lnTo>
                    <a:pt x="7426985" y="280123"/>
                  </a:lnTo>
                  <a:lnTo>
                    <a:pt x="7384948" y="261797"/>
                  </a:lnTo>
                  <a:lnTo>
                    <a:pt x="7342606" y="244043"/>
                  </a:lnTo>
                  <a:lnTo>
                    <a:pt x="7299947" y="226872"/>
                  </a:lnTo>
                  <a:lnTo>
                    <a:pt x="7256996" y="210273"/>
                  </a:lnTo>
                  <a:lnTo>
                    <a:pt x="7213752" y="194284"/>
                  </a:lnTo>
                  <a:lnTo>
                    <a:pt x="7170204" y="178866"/>
                  </a:lnTo>
                  <a:lnTo>
                    <a:pt x="7126389" y="164058"/>
                  </a:lnTo>
                  <a:lnTo>
                    <a:pt x="7082282" y="149860"/>
                  </a:lnTo>
                  <a:lnTo>
                    <a:pt x="7037895" y="136258"/>
                  </a:lnTo>
                  <a:lnTo>
                    <a:pt x="6993242" y="123278"/>
                  </a:lnTo>
                  <a:lnTo>
                    <a:pt x="6948322" y="110921"/>
                  </a:lnTo>
                  <a:lnTo>
                    <a:pt x="6903148" y="99187"/>
                  </a:lnTo>
                  <a:lnTo>
                    <a:pt x="6857708" y="88074"/>
                  </a:lnTo>
                  <a:lnTo>
                    <a:pt x="6812026" y="77597"/>
                  </a:lnTo>
                  <a:lnTo>
                    <a:pt x="6766103" y="67754"/>
                  </a:lnTo>
                  <a:lnTo>
                    <a:pt x="6719925" y="58572"/>
                  </a:lnTo>
                  <a:lnTo>
                    <a:pt x="6673532" y="50025"/>
                  </a:lnTo>
                  <a:lnTo>
                    <a:pt x="6626898" y="42138"/>
                  </a:lnTo>
                  <a:lnTo>
                    <a:pt x="6580048" y="34912"/>
                  </a:lnTo>
                  <a:lnTo>
                    <a:pt x="6532969" y="28346"/>
                  </a:lnTo>
                  <a:lnTo>
                    <a:pt x="6485674" y="22453"/>
                  </a:lnTo>
                  <a:lnTo>
                    <a:pt x="6438189" y="17233"/>
                  </a:lnTo>
                  <a:lnTo>
                    <a:pt x="6390487" y="12687"/>
                  </a:lnTo>
                  <a:lnTo>
                    <a:pt x="6342583" y="8826"/>
                  </a:lnTo>
                  <a:lnTo>
                    <a:pt x="6294488" y="5664"/>
                  </a:lnTo>
                  <a:lnTo>
                    <a:pt x="6246215" y="3187"/>
                  </a:lnTo>
                  <a:lnTo>
                    <a:pt x="6197752" y="1422"/>
                  </a:lnTo>
                  <a:lnTo>
                    <a:pt x="6149111" y="355"/>
                  </a:lnTo>
                  <a:lnTo>
                    <a:pt x="6100305" y="0"/>
                  </a:lnTo>
                  <a:lnTo>
                    <a:pt x="6051969" y="1536"/>
                  </a:lnTo>
                  <a:lnTo>
                    <a:pt x="6004458" y="6057"/>
                  </a:lnTo>
                  <a:lnTo>
                    <a:pt x="5957887" y="13500"/>
                  </a:lnTo>
                  <a:lnTo>
                    <a:pt x="5912345" y="23749"/>
                  </a:lnTo>
                  <a:lnTo>
                    <a:pt x="5867933" y="36715"/>
                  </a:lnTo>
                  <a:lnTo>
                    <a:pt x="5824740" y="52298"/>
                  </a:lnTo>
                  <a:lnTo>
                    <a:pt x="5782856" y="70408"/>
                  </a:lnTo>
                  <a:lnTo>
                    <a:pt x="5742406" y="90957"/>
                  </a:lnTo>
                  <a:lnTo>
                    <a:pt x="5703455" y="113830"/>
                  </a:lnTo>
                  <a:lnTo>
                    <a:pt x="5666117" y="138950"/>
                  </a:lnTo>
                  <a:lnTo>
                    <a:pt x="5630494" y="166217"/>
                  </a:lnTo>
                  <a:lnTo>
                    <a:pt x="5596661" y="195541"/>
                  </a:lnTo>
                  <a:lnTo>
                    <a:pt x="5564683" y="226872"/>
                  </a:lnTo>
                  <a:lnTo>
                    <a:pt x="5534812" y="259956"/>
                  </a:lnTo>
                  <a:lnTo>
                    <a:pt x="5506974" y="294855"/>
                  </a:lnTo>
                  <a:lnTo>
                    <a:pt x="5481332" y="331431"/>
                  </a:lnTo>
                  <a:lnTo>
                    <a:pt x="5457977" y="369582"/>
                  </a:lnTo>
                  <a:lnTo>
                    <a:pt x="5437009" y="409219"/>
                  </a:lnTo>
                  <a:lnTo>
                    <a:pt x="5418518" y="450240"/>
                  </a:lnTo>
                  <a:lnTo>
                    <a:pt x="5402605" y="492556"/>
                  </a:lnTo>
                  <a:lnTo>
                    <a:pt x="5389372" y="536067"/>
                  </a:lnTo>
                  <a:lnTo>
                    <a:pt x="5378907" y="580682"/>
                  </a:lnTo>
                  <a:lnTo>
                    <a:pt x="5371325" y="626300"/>
                  </a:lnTo>
                  <a:lnTo>
                    <a:pt x="5366690" y="672833"/>
                  </a:lnTo>
                  <a:lnTo>
                    <a:pt x="5365127" y="720191"/>
                  </a:lnTo>
                  <a:lnTo>
                    <a:pt x="5366690" y="767537"/>
                  </a:lnTo>
                  <a:lnTo>
                    <a:pt x="5371325" y="814070"/>
                  </a:lnTo>
                  <a:lnTo>
                    <a:pt x="5378907" y="859701"/>
                  </a:lnTo>
                  <a:lnTo>
                    <a:pt x="5389372" y="904303"/>
                  </a:lnTo>
                  <a:lnTo>
                    <a:pt x="5402605" y="947826"/>
                  </a:lnTo>
                  <a:lnTo>
                    <a:pt x="5418518" y="990130"/>
                  </a:lnTo>
                  <a:lnTo>
                    <a:pt x="5437009" y="1031151"/>
                  </a:lnTo>
                  <a:lnTo>
                    <a:pt x="5457977" y="1070787"/>
                  </a:lnTo>
                  <a:lnTo>
                    <a:pt x="5481332" y="1108938"/>
                  </a:lnTo>
                  <a:lnTo>
                    <a:pt x="5506974" y="1145514"/>
                  </a:lnTo>
                  <a:lnTo>
                    <a:pt x="5534812" y="1180426"/>
                  </a:lnTo>
                  <a:lnTo>
                    <a:pt x="5564733" y="1213561"/>
                  </a:lnTo>
                  <a:lnTo>
                    <a:pt x="5596661" y="1244828"/>
                  </a:lnTo>
                  <a:lnTo>
                    <a:pt x="5630494" y="1274152"/>
                  </a:lnTo>
                  <a:lnTo>
                    <a:pt x="5666117" y="1301419"/>
                  </a:lnTo>
                  <a:lnTo>
                    <a:pt x="5703455" y="1326540"/>
                  </a:lnTo>
                  <a:lnTo>
                    <a:pt x="5742406" y="1349413"/>
                  </a:lnTo>
                  <a:lnTo>
                    <a:pt x="5782856" y="1369961"/>
                  </a:lnTo>
                  <a:lnTo>
                    <a:pt x="5824740" y="1388071"/>
                  </a:lnTo>
                  <a:lnTo>
                    <a:pt x="5867933" y="1403654"/>
                  </a:lnTo>
                  <a:lnTo>
                    <a:pt x="5912345" y="1416621"/>
                  </a:lnTo>
                  <a:lnTo>
                    <a:pt x="5957887" y="1426870"/>
                  </a:lnTo>
                  <a:lnTo>
                    <a:pt x="6004458" y="1434312"/>
                  </a:lnTo>
                  <a:lnTo>
                    <a:pt x="6051969" y="1438846"/>
                  </a:lnTo>
                  <a:lnTo>
                    <a:pt x="6100305" y="1440370"/>
                  </a:lnTo>
                  <a:lnTo>
                    <a:pt x="6149251" y="1441030"/>
                  </a:lnTo>
                  <a:lnTo>
                    <a:pt x="6197879" y="1442999"/>
                  </a:lnTo>
                  <a:lnTo>
                    <a:pt x="6246152" y="1446263"/>
                  </a:lnTo>
                  <a:lnTo>
                    <a:pt x="6294069" y="1450797"/>
                  </a:lnTo>
                  <a:lnTo>
                    <a:pt x="6341605" y="1456601"/>
                  </a:lnTo>
                  <a:lnTo>
                    <a:pt x="6388735" y="1463636"/>
                  </a:lnTo>
                  <a:lnTo>
                    <a:pt x="6435458" y="1471891"/>
                  </a:lnTo>
                  <a:lnTo>
                    <a:pt x="6481737" y="1481353"/>
                  </a:lnTo>
                  <a:lnTo>
                    <a:pt x="6527571" y="1491996"/>
                  </a:lnTo>
                  <a:lnTo>
                    <a:pt x="6572936" y="1503819"/>
                  </a:lnTo>
                  <a:lnTo>
                    <a:pt x="6617805" y="1516799"/>
                  </a:lnTo>
                  <a:lnTo>
                    <a:pt x="6662179" y="1530908"/>
                  </a:lnTo>
                  <a:lnTo>
                    <a:pt x="6706019" y="1546136"/>
                  </a:lnTo>
                  <a:lnTo>
                    <a:pt x="6749326" y="1562468"/>
                  </a:lnTo>
                  <a:lnTo>
                    <a:pt x="6792074" y="1579880"/>
                  </a:lnTo>
                  <a:lnTo>
                    <a:pt x="6834251" y="1598371"/>
                  </a:lnTo>
                  <a:lnTo>
                    <a:pt x="6875831" y="1617891"/>
                  </a:lnTo>
                  <a:lnTo>
                    <a:pt x="6916801" y="1638465"/>
                  </a:lnTo>
                  <a:lnTo>
                    <a:pt x="6957136" y="1660042"/>
                  </a:lnTo>
                  <a:lnTo>
                    <a:pt x="6996824" y="1682610"/>
                  </a:lnTo>
                  <a:lnTo>
                    <a:pt x="7035863" y="1706168"/>
                  </a:lnTo>
                  <a:lnTo>
                    <a:pt x="7074205" y="1730692"/>
                  </a:lnTo>
                  <a:lnTo>
                    <a:pt x="7111847" y="1756156"/>
                  </a:lnTo>
                  <a:lnTo>
                    <a:pt x="7148779" y="1782546"/>
                  </a:lnTo>
                  <a:lnTo>
                    <a:pt x="7184974" y="1809838"/>
                  </a:lnTo>
                  <a:lnTo>
                    <a:pt x="7220420" y="1838045"/>
                  </a:lnTo>
                  <a:lnTo>
                    <a:pt x="7255091" y="1867115"/>
                  </a:lnTo>
                  <a:lnTo>
                    <a:pt x="7288974" y="1897037"/>
                  </a:lnTo>
                  <a:lnTo>
                    <a:pt x="7322045" y="1927809"/>
                  </a:lnTo>
                  <a:lnTo>
                    <a:pt x="7354303" y="1959406"/>
                  </a:lnTo>
                  <a:lnTo>
                    <a:pt x="7385710" y="1991817"/>
                  </a:lnTo>
                  <a:lnTo>
                    <a:pt x="7416266" y="2025002"/>
                  </a:lnTo>
                  <a:lnTo>
                    <a:pt x="7445946" y="2058974"/>
                  </a:lnTo>
                  <a:lnTo>
                    <a:pt x="7474725" y="2093683"/>
                  </a:lnTo>
                  <a:lnTo>
                    <a:pt x="7502601" y="2129142"/>
                  </a:lnTo>
                  <a:lnTo>
                    <a:pt x="7529538" y="2165324"/>
                  </a:lnTo>
                  <a:lnTo>
                    <a:pt x="7555535" y="2202205"/>
                  </a:lnTo>
                  <a:lnTo>
                    <a:pt x="7580566" y="2239772"/>
                  </a:lnTo>
                  <a:lnTo>
                    <a:pt x="7604607" y="2277999"/>
                  </a:lnTo>
                  <a:lnTo>
                    <a:pt x="7627658" y="2316886"/>
                  </a:lnTo>
                  <a:lnTo>
                    <a:pt x="7649680" y="2356396"/>
                  </a:lnTo>
                  <a:lnTo>
                    <a:pt x="7670673" y="2396528"/>
                  </a:lnTo>
                  <a:lnTo>
                    <a:pt x="7690612" y="2437269"/>
                  </a:lnTo>
                  <a:lnTo>
                    <a:pt x="7709471" y="2478582"/>
                  </a:lnTo>
                  <a:lnTo>
                    <a:pt x="7727251" y="2520454"/>
                  </a:lnTo>
                  <a:lnTo>
                    <a:pt x="7743926" y="2562885"/>
                  </a:lnTo>
                  <a:lnTo>
                    <a:pt x="7759471" y="2605836"/>
                  </a:lnTo>
                  <a:lnTo>
                    <a:pt x="7773873" y="2649296"/>
                  </a:lnTo>
                  <a:lnTo>
                    <a:pt x="7787119" y="2693263"/>
                  </a:lnTo>
                  <a:lnTo>
                    <a:pt x="7799184" y="2737701"/>
                  </a:lnTo>
                  <a:lnTo>
                    <a:pt x="7810055" y="2782595"/>
                  </a:lnTo>
                  <a:lnTo>
                    <a:pt x="7819720" y="2827934"/>
                  </a:lnTo>
                  <a:lnTo>
                    <a:pt x="7828153" y="2873705"/>
                  </a:lnTo>
                  <a:lnTo>
                    <a:pt x="7835328" y="2919869"/>
                  </a:lnTo>
                  <a:lnTo>
                    <a:pt x="7841247" y="2966440"/>
                  </a:lnTo>
                  <a:lnTo>
                    <a:pt x="7845869" y="3013379"/>
                  </a:lnTo>
                  <a:lnTo>
                    <a:pt x="7849209" y="3060789"/>
                  </a:lnTo>
                  <a:lnTo>
                    <a:pt x="7851216" y="3108439"/>
                  </a:lnTo>
                  <a:lnTo>
                    <a:pt x="7851889" y="3156254"/>
                  </a:lnTo>
                  <a:lnTo>
                    <a:pt x="7851140" y="3206864"/>
                  </a:lnTo>
                  <a:lnTo>
                    <a:pt x="7848905" y="3257219"/>
                  </a:lnTo>
                  <a:lnTo>
                    <a:pt x="7845209" y="3307308"/>
                  </a:lnTo>
                  <a:lnTo>
                    <a:pt x="7840040" y="3357092"/>
                  </a:lnTo>
                  <a:lnTo>
                    <a:pt x="7833423" y="3406559"/>
                  </a:lnTo>
                  <a:lnTo>
                    <a:pt x="7825372" y="3455682"/>
                  </a:lnTo>
                  <a:lnTo>
                    <a:pt x="7815897" y="3504425"/>
                  </a:lnTo>
                  <a:lnTo>
                    <a:pt x="7805001" y="3552774"/>
                  </a:lnTo>
                  <a:lnTo>
                    <a:pt x="7792720" y="3600704"/>
                  </a:lnTo>
                  <a:lnTo>
                    <a:pt x="7779042" y="3648176"/>
                  </a:lnTo>
                  <a:lnTo>
                    <a:pt x="7763992" y="3695179"/>
                  </a:lnTo>
                  <a:lnTo>
                    <a:pt x="7747584" y="3741686"/>
                  </a:lnTo>
                  <a:lnTo>
                    <a:pt x="7729829" y="3787673"/>
                  </a:lnTo>
                  <a:lnTo>
                    <a:pt x="7710729" y="3833101"/>
                  </a:lnTo>
                  <a:lnTo>
                    <a:pt x="7701547" y="3853281"/>
                  </a:lnTo>
                  <a:lnTo>
                    <a:pt x="9243543" y="3853281"/>
                  </a:lnTo>
                  <a:lnTo>
                    <a:pt x="9257030" y="3791991"/>
                  </a:lnTo>
                  <a:lnTo>
                    <a:pt x="9266593" y="3744137"/>
                  </a:lnTo>
                  <a:lnTo>
                    <a:pt x="9275407" y="3696093"/>
                  </a:lnTo>
                  <a:lnTo>
                    <a:pt x="9283471" y="3647846"/>
                  </a:lnTo>
                  <a:lnTo>
                    <a:pt x="9290787" y="3599408"/>
                  </a:lnTo>
                  <a:lnTo>
                    <a:pt x="9297352" y="3550805"/>
                  </a:lnTo>
                  <a:lnTo>
                    <a:pt x="9303144" y="3502012"/>
                  </a:lnTo>
                  <a:lnTo>
                    <a:pt x="9308186" y="3453066"/>
                  </a:lnTo>
                  <a:lnTo>
                    <a:pt x="9312465" y="3403955"/>
                  </a:lnTo>
                  <a:lnTo>
                    <a:pt x="9315971" y="3354692"/>
                  </a:lnTo>
                  <a:lnTo>
                    <a:pt x="9318701" y="3305276"/>
                  </a:lnTo>
                  <a:lnTo>
                    <a:pt x="9320657" y="3255734"/>
                  </a:lnTo>
                  <a:lnTo>
                    <a:pt x="9321825" y="3206064"/>
                  </a:lnTo>
                  <a:lnTo>
                    <a:pt x="9322219" y="31562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41523" y="7647325"/>
              <a:ext cx="1078865" cy="1056640"/>
            </a:xfrm>
            <a:custGeom>
              <a:avLst/>
              <a:gdLst/>
              <a:ahLst/>
              <a:cxnLst/>
              <a:rect l="l" t="t" r="r" b="b"/>
              <a:pathLst>
                <a:path w="1078864" h="1056640">
                  <a:moveTo>
                    <a:pt x="539124" y="0"/>
                  </a:moveTo>
                  <a:lnTo>
                    <a:pt x="490125" y="2162"/>
                  </a:lnTo>
                  <a:lnTo>
                    <a:pt x="442343" y="8524"/>
                  </a:lnTo>
                  <a:lnTo>
                    <a:pt x="395971" y="18897"/>
                  </a:lnTo>
                  <a:lnTo>
                    <a:pt x="351201" y="33094"/>
                  </a:lnTo>
                  <a:lnTo>
                    <a:pt x="308224" y="50927"/>
                  </a:lnTo>
                  <a:lnTo>
                    <a:pt x="267232" y="72208"/>
                  </a:lnTo>
                  <a:lnTo>
                    <a:pt x="228417" y="96748"/>
                  </a:lnTo>
                  <a:lnTo>
                    <a:pt x="191971" y="124361"/>
                  </a:lnTo>
                  <a:lnTo>
                    <a:pt x="158086" y="154859"/>
                  </a:lnTo>
                  <a:lnTo>
                    <a:pt x="126954" y="188052"/>
                  </a:lnTo>
                  <a:lnTo>
                    <a:pt x="98765" y="223755"/>
                  </a:lnTo>
                  <a:lnTo>
                    <a:pt x="73713" y="261778"/>
                  </a:lnTo>
                  <a:lnTo>
                    <a:pt x="51989" y="301934"/>
                  </a:lnTo>
                  <a:lnTo>
                    <a:pt x="33784" y="344035"/>
                  </a:lnTo>
                  <a:lnTo>
                    <a:pt x="19291" y="387892"/>
                  </a:lnTo>
                  <a:lnTo>
                    <a:pt x="8701" y="433320"/>
                  </a:lnTo>
                  <a:lnTo>
                    <a:pt x="2207" y="480128"/>
                  </a:lnTo>
                  <a:lnTo>
                    <a:pt x="0" y="528130"/>
                  </a:lnTo>
                  <a:lnTo>
                    <a:pt x="2207" y="576132"/>
                  </a:lnTo>
                  <a:lnTo>
                    <a:pt x="8701" y="622941"/>
                  </a:lnTo>
                  <a:lnTo>
                    <a:pt x="19291" y="668368"/>
                  </a:lnTo>
                  <a:lnTo>
                    <a:pt x="33784" y="712227"/>
                  </a:lnTo>
                  <a:lnTo>
                    <a:pt x="51989" y="754328"/>
                  </a:lnTo>
                  <a:lnTo>
                    <a:pt x="73713" y="794485"/>
                  </a:lnTo>
                  <a:lnTo>
                    <a:pt x="98765" y="832509"/>
                  </a:lnTo>
                  <a:lnTo>
                    <a:pt x="126954" y="868212"/>
                  </a:lnTo>
                  <a:lnTo>
                    <a:pt x="158086" y="901407"/>
                  </a:lnTo>
                  <a:lnTo>
                    <a:pt x="191971" y="931905"/>
                  </a:lnTo>
                  <a:lnTo>
                    <a:pt x="228417" y="959519"/>
                  </a:lnTo>
                  <a:lnTo>
                    <a:pt x="267232" y="984060"/>
                  </a:lnTo>
                  <a:lnTo>
                    <a:pt x="308224" y="1005342"/>
                  </a:lnTo>
                  <a:lnTo>
                    <a:pt x="351201" y="1023175"/>
                  </a:lnTo>
                  <a:lnTo>
                    <a:pt x="395971" y="1037373"/>
                  </a:lnTo>
                  <a:lnTo>
                    <a:pt x="442343" y="1047747"/>
                  </a:lnTo>
                  <a:lnTo>
                    <a:pt x="490125" y="1054109"/>
                  </a:lnTo>
                  <a:lnTo>
                    <a:pt x="539124" y="1056271"/>
                  </a:lnTo>
                  <a:lnTo>
                    <a:pt x="588126" y="1054109"/>
                  </a:lnTo>
                  <a:lnTo>
                    <a:pt x="635909" y="1047747"/>
                  </a:lnTo>
                  <a:lnTo>
                    <a:pt x="682281" y="1037373"/>
                  </a:lnTo>
                  <a:lnTo>
                    <a:pt x="727052" y="1023175"/>
                  </a:lnTo>
                  <a:lnTo>
                    <a:pt x="770030" y="1005342"/>
                  </a:lnTo>
                  <a:lnTo>
                    <a:pt x="811022" y="984060"/>
                  </a:lnTo>
                  <a:lnTo>
                    <a:pt x="849836" y="959519"/>
                  </a:lnTo>
                  <a:lnTo>
                    <a:pt x="886282" y="931905"/>
                  </a:lnTo>
                  <a:lnTo>
                    <a:pt x="920167" y="901407"/>
                  </a:lnTo>
                  <a:lnTo>
                    <a:pt x="951299" y="868212"/>
                  </a:lnTo>
                  <a:lnTo>
                    <a:pt x="979487" y="832509"/>
                  </a:lnTo>
                  <a:lnTo>
                    <a:pt x="1004538" y="794485"/>
                  </a:lnTo>
                  <a:lnTo>
                    <a:pt x="1026262" y="754328"/>
                  </a:lnTo>
                  <a:lnTo>
                    <a:pt x="1044466" y="712227"/>
                  </a:lnTo>
                  <a:lnTo>
                    <a:pt x="1058959" y="668368"/>
                  </a:lnTo>
                  <a:lnTo>
                    <a:pt x="1069548" y="622941"/>
                  </a:lnTo>
                  <a:lnTo>
                    <a:pt x="1076042" y="576132"/>
                  </a:lnTo>
                  <a:lnTo>
                    <a:pt x="1078249" y="528130"/>
                  </a:lnTo>
                  <a:lnTo>
                    <a:pt x="1076042" y="480128"/>
                  </a:lnTo>
                  <a:lnTo>
                    <a:pt x="1069548" y="433320"/>
                  </a:lnTo>
                  <a:lnTo>
                    <a:pt x="1058959" y="387892"/>
                  </a:lnTo>
                  <a:lnTo>
                    <a:pt x="1044466" y="344035"/>
                  </a:lnTo>
                  <a:lnTo>
                    <a:pt x="1026262" y="301934"/>
                  </a:lnTo>
                  <a:lnTo>
                    <a:pt x="1004538" y="261778"/>
                  </a:lnTo>
                  <a:lnTo>
                    <a:pt x="979487" y="223755"/>
                  </a:lnTo>
                  <a:lnTo>
                    <a:pt x="951299" y="188052"/>
                  </a:lnTo>
                  <a:lnTo>
                    <a:pt x="920167" y="154859"/>
                  </a:lnTo>
                  <a:lnTo>
                    <a:pt x="886282" y="124361"/>
                  </a:lnTo>
                  <a:lnTo>
                    <a:pt x="849836" y="96748"/>
                  </a:lnTo>
                  <a:lnTo>
                    <a:pt x="811022" y="72208"/>
                  </a:lnTo>
                  <a:lnTo>
                    <a:pt x="770030" y="50927"/>
                  </a:lnTo>
                  <a:lnTo>
                    <a:pt x="727052" y="33094"/>
                  </a:lnTo>
                  <a:lnTo>
                    <a:pt x="682281" y="18897"/>
                  </a:lnTo>
                  <a:lnTo>
                    <a:pt x="635909" y="8524"/>
                  </a:lnTo>
                  <a:lnTo>
                    <a:pt x="588126" y="2162"/>
                  </a:lnTo>
                  <a:lnTo>
                    <a:pt x="5391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61179" y="7647325"/>
              <a:ext cx="1078865" cy="1056640"/>
            </a:xfrm>
            <a:custGeom>
              <a:avLst/>
              <a:gdLst/>
              <a:ahLst/>
              <a:cxnLst/>
              <a:rect l="l" t="t" r="r" b="b"/>
              <a:pathLst>
                <a:path w="1078865" h="1056640">
                  <a:moveTo>
                    <a:pt x="539124" y="0"/>
                  </a:moveTo>
                  <a:lnTo>
                    <a:pt x="490125" y="2162"/>
                  </a:lnTo>
                  <a:lnTo>
                    <a:pt x="442343" y="8524"/>
                  </a:lnTo>
                  <a:lnTo>
                    <a:pt x="395971" y="18897"/>
                  </a:lnTo>
                  <a:lnTo>
                    <a:pt x="351201" y="33094"/>
                  </a:lnTo>
                  <a:lnTo>
                    <a:pt x="308224" y="50927"/>
                  </a:lnTo>
                  <a:lnTo>
                    <a:pt x="267232" y="72208"/>
                  </a:lnTo>
                  <a:lnTo>
                    <a:pt x="228417" y="96748"/>
                  </a:lnTo>
                  <a:lnTo>
                    <a:pt x="191971" y="124361"/>
                  </a:lnTo>
                  <a:lnTo>
                    <a:pt x="158086" y="154859"/>
                  </a:lnTo>
                  <a:lnTo>
                    <a:pt x="126954" y="188052"/>
                  </a:lnTo>
                  <a:lnTo>
                    <a:pt x="98765" y="223755"/>
                  </a:lnTo>
                  <a:lnTo>
                    <a:pt x="73713" y="261778"/>
                  </a:lnTo>
                  <a:lnTo>
                    <a:pt x="51989" y="301934"/>
                  </a:lnTo>
                  <a:lnTo>
                    <a:pt x="33784" y="344035"/>
                  </a:lnTo>
                  <a:lnTo>
                    <a:pt x="19291" y="387892"/>
                  </a:lnTo>
                  <a:lnTo>
                    <a:pt x="8701" y="433320"/>
                  </a:lnTo>
                  <a:lnTo>
                    <a:pt x="2207" y="480128"/>
                  </a:lnTo>
                  <a:lnTo>
                    <a:pt x="0" y="528130"/>
                  </a:lnTo>
                  <a:lnTo>
                    <a:pt x="2207" y="576132"/>
                  </a:lnTo>
                  <a:lnTo>
                    <a:pt x="8701" y="622941"/>
                  </a:lnTo>
                  <a:lnTo>
                    <a:pt x="19291" y="668368"/>
                  </a:lnTo>
                  <a:lnTo>
                    <a:pt x="33784" y="712227"/>
                  </a:lnTo>
                  <a:lnTo>
                    <a:pt x="51989" y="754328"/>
                  </a:lnTo>
                  <a:lnTo>
                    <a:pt x="73713" y="794485"/>
                  </a:lnTo>
                  <a:lnTo>
                    <a:pt x="98765" y="832509"/>
                  </a:lnTo>
                  <a:lnTo>
                    <a:pt x="126954" y="868212"/>
                  </a:lnTo>
                  <a:lnTo>
                    <a:pt x="158086" y="901407"/>
                  </a:lnTo>
                  <a:lnTo>
                    <a:pt x="191971" y="931905"/>
                  </a:lnTo>
                  <a:lnTo>
                    <a:pt x="228417" y="959519"/>
                  </a:lnTo>
                  <a:lnTo>
                    <a:pt x="267232" y="984060"/>
                  </a:lnTo>
                  <a:lnTo>
                    <a:pt x="308224" y="1005342"/>
                  </a:lnTo>
                  <a:lnTo>
                    <a:pt x="351201" y="1023175"/>
                  </a:lnTo>
                  <a:lnTo>
                    <a:pt x="395971" y="1037373"/>
                  </a:lnTo>
                  <a:lnTo>
                    <a:pt x="442343" y="1047747"/>
                  </a:lnTo>
                  <a:lnTo>
                    <a:pt x="490125" y="1054109"/>
                  </a:lnTo>
                  <a:lnTo>
                    <a:pt x="539124" y="1056271"/>
                  </a:lnTo>
                  <a:lnTo>
                    <a:pt x="588126" y="1054109"/>
                  </a:lnTo>
                  <a:lnTo>
                    <a:pt x="635909" y="1047747"/>
                  </a:lnTo>
                  <a:lnTo>
                    <a:pt x="682281" y="1037373"/>
                  </a:lnTo>
                  <a:lnTo>
                    <a:pt x="727052" y="1023175"/>
                  </a:lnTo>
                  <a:lnTo>
                    <a:pt x="770030" y="1005342"/>
                  </a:lnTo>
                  <a:lnTo>
                    <a:pt x="811022" y="984060"/>
                  </a:lnTo>
                  <a:lnTo>
                    <a:pt x="849836" y="959519"/>
                  </a:lnTo>
                  <a:lnTo>
                    <a:pt x="886282" y="931905"/>
                  </a:lnTo>
                  <a:lnTo>
                    <a:pt x="920167" y="901407"/>
                  </a:lnTo>
                  <a:lnTo>
                    <a:pt x="951299" y="868212"/>
                  </a:lnTo>
                  <a:lnTo>
                    <a:pt x="979487" y="832509"/>
                  </a:lnTo>
                  <a:lnTo>
                    <a:pt x="1004538" y="794485"/>
                  </a:lnTo>
                  <a:lnTo>
                    <a:pt x="1026262" y="754328"/>
                  </a:lnTo>
                  <a:lnTo>
                    <a:pt x="1044466" y="712227"/>
                  </a:lnTo>
                  <a:lnTo>
                    <a:pt x="1058959" y="668368"/>
                  </a:lnTo>
                  <a:lnTo>
                    <a:pt x="1069548" y="622941"/>
                  </a:lnTo>
                  <a:lnTo>
                    <a:pt x="1076042" y="576132"/>
                  </a:lnTo>
                  <a:lnTo>
                    <a:pt x="1078249" y="528130"/>
                  </a:lnTo>
                  <a:lnTo>
                    <a:pt x="1076042" y="480128"/>
                  </a:lnTo>
                  <a:lnTo>
                    <a:pt x="1069548" y="433320"/>
                  </a:lnTo>
                  <a:lnTo>
                    <a:pt x="1058959" y="387892"/>
                  </a:lnTo>
                  <a:lnTo>
                    <a:pt x="1044466" y="344035"/>
                  </a:lnTo>
                  <a:lnTo>
                    <a:pt x="1026262" y="301934"/>
                  </a:lnTo>
                  <a:lnTo>
                    <a:pt x="1004538" y="261778"/>
                  </a:lnTo>
                  <a:lnTo>
                    <a:pt x="979487" y="223755"/>
                  </a:lnTo>
                  <a:lnTo>
                    <a:pt x="951299" y="188052"/>
                  </a:lnTo>
                  <a:lnTo>
                    <a:pt x="920167" y="154859"/>
                  </a:lnTo>
                  <a:lnTo>
                    <a:pt x="886282" y="124361"/>
                  </a:lnTo>
                  <a:lnTo>
                    <a:pt x="849836" y="96748"/>
                  </a:lnTo>
                  <a:lnTo>
                    <a:pt x="811022" y="72208"/>
                  </a:lnTo>
                  <a:lnTo>
                    <a:pt x="770030" y="50927"/>
                  </a:lnTo>
                  <a:lnTo>
                    <a:pt x="727052" y="33094"/>
                  </a:lnTo>
                  <a:lnTo>
                    <a:pt x="682281" y="18897"/>
                  </a:lnTo>
                  <a:lnTo>
                    <a:pt x="635909" y="8524"/>
                  </a:lnTo>
                  <a:lnTo>
                    <a:pt x="588126" y="2162"/>
                  </a:lnTo>
                  <a:lnTo>
                    <a:pt x="539124" y="0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379779" y="4366895"/>
            <a:ext cx="6030595" cy="2882265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2700" marR="5080">
              <a:lnSpc>
                <a:spcPts val="7090"/>
              </a:lnSpc>
              <a:spcBef>
                <a:spcPts val="1350"/>
              </a:spcBef>
            </a:pPr>
            <a:r>
              <a:rPr sz="6900" spc="-390" dirty="0">
                <a:solidFill>
                  <a:srgbClr val="FFFFFF"/>
                </a:solidFill>
              </a:rPr>
              <a:t>S</a:t>
            </a:r>
            <a:r>
              <a:rPr sz="6900" spc="-350" dirty="0">
                <a:solidFill>
                  <a:srgbClr val="FFFFFF"/>
                </a:solidFill>
              </a:rPr>
              <a:t>e</a:t>
            </a:r>
            <a:r>
              <a:rPr sz="6900" spc="-250" dirty="0">
                <a:solidFill>
                  <a:srgbClr val="FFFFFF"/>
                </a:solidFill>
              </a:rPr>
              <a:t>c</a:t>
            </a:r>
            <a:r>
              <a:rPr sz="6900" spc="-340" dirty="0">
                <a:solidFill>
                  <a:srgbClr val="FFFFFF"/>
                </a:solidFill>
              </a:rPr>
              <a:t>u</a:t>
            </a:r>
            <a:r>
              <a:rPr sz="6900" spc="-235" dirty="0">
                <a:solidFill>
                  <a:srgbClr val="FFFFFF"/>
                </a:solidFill>
              </a:rPr>
              <a:t>r</a:t>
            </a:r>
            <a:r>
              <a:rPr sz="6900" spc="-20" dirty="0">
                <a:solidFill>
                  <a:srgbClr val="FFFFFF"/>
                </a:solidFill>
              </a:rPr>
              <a:t>e</a:t>
            </a:r>
            <a:r>
              <a:rPr sz="6900" spc="-555" dirty="0">
                <a:solidFill>
                  <a:srgbClr val="FFFFFF"/>
                </a:solidFill>
              </a:rPr>
              <a:t> </a:t>
            </a:r>
            <a:r>
              <a:rPr sz="6900" spc="-260" dirty="0">
                <a:solidFill>
                  <a:srgbClr val="FFFFFF"/>
                </a:solidFill>
              </a:rPr>
              <a:t>t</a:t>
            </a:r>
            <a:r>
              <a:rPr sz="6900" spc="-245" dirty="0">
                <a:solidFill>
                  <a:srgbClr val="FFFFFF"/>
                </a:solidFill>
              </a:rPr>
              <a:t>h</a:t>
            </a:r>
            <a:r>
              <a:rPr sz="6900" spc="-15" dirty="0">
                <a:solidFill>
                  <a:srgbClr val="FFFFFF"/>
                </a:solidFill>
              </a:rPr>
              <a:t>e  </a:t>
            </a:r>
            <a:r>
              <a:rPr sz="6900" spc="-235" dirty="0">
                <a:solidFill>
                  <a:srgbClr val="FFFFFF"/>
                </a:solidFill>
              </a:rPr>
              <a:t>c</a:t>
            </a:r>
            <a:r>
              <a:rPr sz="6900" spc="-285" dirty="0">
                <a:solidFill>
                  <a:srgbClr val="FFFFFF"/>
                </a:solidFill>
              </a:rPr>
              <a:t>lo</a:t>
            </a:r>
            <a:r>
              <a:rPr sz="6900" spc="-265" dirty="0">
                <a:solidFill>
                  <a:srgbClr val="FFFFFF"/>
                </a:solidFill>
              </a:rPr>
              <a:t>u</a:t>
            </a:r>
            <a:r>
              <a:rPr sz="6900" spc="-260" dirty="0">
                <a:solidFill>
                  <a:srgbClr val="FFFFFF"/>
                </a:solidFill>
              </a:rPr>
              <a:t>d</a:t>
            </a:r>
            <a:r>
              <a:rPr sz="6900" spc="-45" dirty="0">
                <a:solidFill>
                  <a:srgbClr val="FFFFFF"/>
                </a:solidFill>
              </a:rPr>
              <a:t>,</a:t>
            </a:r>
            <a:r>
              <a:rPr sz="6900" spc="-555" dirty="0">
                <a:solidFill>
                  <a:srgbClr val="FFFFFF"/>
                </a:solidFill>
              </a:rPr>
              <a:t> </a:t>
            </a:r>
            <a:r>
              <a:rPr sz="6900" spc="-415" dirty="0">
                <a:solidFill>
                  <a:srgbClr val="FFFFFF"/>
                </a:solidFill>
              </a:rPr>
              <a:t>s</a:t>
            </a:r>
            <a:r>
              <a:rPr sz="6900" spc="-250" dirty="0">
                <a:solidFill>
                  <a:srgbClr val="FFFFFF"/>
                </a:solidFill>
              </a:rPr>
              <a:t>ec</a:t>
            </a:r>
            <a:r>
              <a:rPr sz="6900" spc="-340" dirty="0">
                <a:solidFill>
                  <a:srgbClr val="FFFFFF"/>
                </a:solidFill>
              </a:rPr>
              <a:t>u</a:t>
            </a:r>
            <a:r>
              <a:rPr sz="6900" spc="-235" dirty="0">
                <a:solidFill>
                  <a:srgbClr val="FFFFFF"/>
                </a:solidFill>
              </a:rPr>
              <a:t>r</a:t>
            </a:r>
            <a:r>
              <a:rPr sz="6900" spc="-15" dirty="0">
                <a:solidFill>
                  <a:srgbClr val="FFFFFF"/>
                </a:solidFill>
              </a:rPr>
              <a:t>e  </a:t>
            </a:r>
            <a:r>
              <a:rPr sz="6900" spc="-260" dirty="0">
                <a:solidFill>
                  <a:srgbClr val="FFFFFF"/>
                </a:solidFill>
              </a:rPr>
              <a:t>t</a:t>
            </a:r>
            <a:r>
              <a:rPr sz="6900" spc="-245" dirty="0">
                <a:solidFill>
                  <a:srgbClr val="FFFFFF"/>
                </a:solidFill>
              </a:rPr>
              <a:t>h</a:t>
            </a:r>
            <a:r>
              <a:rPr sz="6900" spc="-20" dirty="0">
                <a:solidFill>
                  <a:srgbClr val="FFFFFF"/>
                </a:solidFill>
              </a:rPr>
              <a:t>e</a:t>
            </a:r>
            <a:r>
              <a:rPr sz="6900" spc="-555" dirty="0">
                <a:solidFill>
                  <a:srgbClr val="FFFFFF"/>
                </a:solidFill>
              </a:rPr>
              <a:t> </a:t>
            </a:r>
            <a:r>
              <a:rPr sz="6900" spc="-325" dirty="0">
                <a:solidFill>
                  <a:srgbClr val="FFFFFF"/>
                </a:solidFill>
              </a:rPr>
              <a:t>o</a:t>
            </a:r>
            <a:r>
              <a:rPr sz="6900" spc="-229" dirty="0">
                <a:solidFill>
                  <a:srgbClr val="FFFFFF"/>
                </a:solidFill>
              </a:rPr>
              <a:t>r</a:t>
            </a:r>
            <a:r>
              <a:rPr sz="6900" spc="-295" dirty="0">
                <a:solidFill>
                  <a:srgbClr val="FFFFFF"/>
                </a:solidFill>
              </a:rPr>
              <a:t>g</a:t>
            </a:r>
            <a:r>
              <a:rPr sz="6900" spc="-375" dirty="0">
                <a:solidFill>
                  <a:srgbClr val="FFFFFF"/>
                </a:solidFill>
              </a:rPr>
              <a:t>a</a:t>
            </a:r>
            <a:r>
              <a:rPr sz="6900" spc="-290" dirty="0">
                <a:solidFill>
                  <a:srgbClr val="FFFFFF"/>
                </a:solidFill>
              </a:rPr>
              <a:t>n</a:t>
            </a:r>
            <a:r>
              <a:rPr sz="6900" spc="-275" dirty="0">
                <a:solidFill>
                  <a:srgbClr val="FFFFFF"/>
                </a:solidFill>
              </a:rPr>
              <a:t>i</a:t>
            </a:r>
            <a:r>
              <a:rPr sz="6900" spc="-200" dirty="0">
                <a:solidFill>
                  <a:srgbClr val="FFFFFF"/>
                </a:solidFill>
              </a:rPr>
              <a:t>z</a:t>
            </a:r>
            <a:r>
              <a:rPr sz="6900" spc="-385" dirty="0">
                <a:solidFill>
                  <a:srgbClr val="FFFFFF"/>
                </a:solidFill>
              </a:rPr>
              <a:t>a</a:t>
            </a:r>
            <a:r>
              <a:rPr sz="6900" spc="-305" dirty="0">
                <a:solidFill>
                  <a:srgbClr val="FFFFFF"/>
                </a:solidFill>
              </a:rPr>
              <a:t>t</a:t>
            </a:r>
            <a:r>
              <a:rPr sz="6900" spc="-325" dirty="0">
                <a:solidFill>
                  <a:srgbClr val="FFFFFF"/>
                </a:solidFill>
              </a:rPr>
              <a:t>i</a:t>
            </a:r>
            <a:r>
              <a:rPr sz="6900" spc="-300" dirty="0">
                <a:solidFill>
                  <a:srgbClr val="FFFFFF"/>
                </a:solidFill>
              </a:rPr>
              <a:t>o</a:t>
            </a:r>
            <a:r>
              <a:rPr sz="6900" spc="25" dirty="0">
                <a:solidFill>
                  <a:srgbClr val="FFFFFF"/>
                </a:solidFill>
              </a:rPr>
              <a:t>n</a:t>
            </a:r>
            <a:endParaRPr sz="6900"/>
          </a:p>
        </p:txBody>
      </p:sp>
      <p:sp>
        <p:nvSpPr>
          <p:cNvPr id="9" name="object 9"/>
          <p:cNvSpPr/>
          <p:nvPr/>
        </p:nvSpPr>
        <p:spPr>
          <a:xfrm>
            <a:off x="14283461" y="6900588"/>
            <a:ext cx="1174115" cy="1163955"/>
          </a:xfrm>
          <a:custGeom>
            <a:avLst/>
            <a:gdLst/>
            <a:ahLst/>
            <a:cxnLst/>
            <a:rect l="l" t="t" r="r" b="b"/>
            <a:pathLst>
              <a:path w="1174115" h="1163954">
                <a:moveTo>
                  <a:pt x="788530" y="673023"/>
                </a:moveTo>
                <a:lnTo>
                  <a:pt x="748499" y="100418"/>
                </a:lnTo>
                <a:lnTo>
                  <a:pt x="737069" y="58978"/>
                </a:lnTo>
                <a:lnTo>
                  <a:pt x="711530" y="26289"/>
                </a:lnTo>
                <a:lnTo>
                  <a:pt x="675601" y="5549"/>
                </a:lnTo>
                <a:lnTo>
                  <a:pt x="632980" y="0"/>
                </a:lnTo>
                <a:lnTo>
                  <a:pt x="591540" y="11417"/>
                </a:lnTo>
                <a:lnTo>
                  <a:pt x="558838" y="36957"/>
                </a:lnTo>
                <a:lnTo>
                  <a:pt x="538099" y="72898"/>
                </a:lnTo>
                <a:lnTo>
                  <a:pt x="532549" y="115519"/>
                </a:lnTo>
                <a:lnTo>
                  <a:pt x="565048" y="580148"/>
                </a:lnTo>
                <a:lnTo>
                  <a:pt x="100406" y="612635"/>
                </a:lnTo>
                <a:lnTo>
                  <a:pt x="58978" y="624065"/>
                </a:lnTo>
                <a:lnTo>
                  <a:pt x="26276" y="649605"/>
                </a:lnTo>
                <a:lnTo>
                  <a:pt x="5537" y="685546"/>
                </a:lnTo>
                <a:lnTo>
                  <a:pt x="0" y="728167"/>
                </a:lnTo>
                <a:lnTo>
                  <a:pt x="3708" y="749769"/>
                </a:lnTo>
                <a:lnTo>
                  <a:pt x="22656" y="787247"/>
                </a:lnTo>
                <a:lnTo>
                  <a:pt x="53860" y="814362"/>
                </a:lnTo>
                <a:lnTo>
                  <a:pt x="93599" y="827913"/>
                </a:lnTo>
                <a:lnTo>
                  <a:pt x="115506" y="828586"/>
                </a:lnTo>
                <a:lnTo>
                  <a:pt x="688124" y="788543"/>
                </a:lnTo>
                <a:lnTo>
                  <a:pt x="729551" y="777113"/>
                </a:lnTo>
                <a:lnTo>
                  <a:pt x="762254" y="751586"/>
                </a:lnTo>
                <a:lnTo>
                  <a:pt x="782993" y="715645"/>
                </a:lnTo>
                <a:lnTo>
                  <a:pt x="788530" y="673023"/>
                </a:lnTo>
                <a:close/>
              </a:path>
              <a:path w="1174115" h="1163954">
                <a:moveTo>
                  <a:pt x="1174076" y="1008164"/>
                </a:moveTo>
                <a:lnTo>
                  <a:pt x="1134033" y="435559"/>
                </a:lnTo>
                <a:lnTo>
                  <a:pt x="1122603" y="394119"/>
                </a:lnTo>
                <a:lnTo>
                  <a:pt x="1097076" y="361416"/>
                </a:lnTo>
                <a:lnTo>
                  <a:pt x="1061135" y="340690"/>
                </a:lnTo>
                <a:lnTo>
                  <a:pt x="1018514" y="335140"/>
                </a:lnTo>
                <a:lnTo>
                  <a:pt x="977087" y="346570"/>
                </a:lnTo>
                <a:lnTo>
                  <a:pt x="944384" y="372110"/>
                </a:lnTo>
                <a:lnTo>
                  <a:pt x="923632" y="408051"/>
                </a:lnTo>
                <a:lnTo>
                  <a:pt x="918095" y="450672"/>
                </a:lnTo>
                <a:lnTo>
                  <a:pt x="950582" y="915289"/>
                </a:lnTo>
                <a:lnTo>
                  <a:pt x="485952" y="947788"/>
                </a:lnTo>
                <a:lnTo>
                  <a:pt x="444512" y="959205"/>
                </a:lnTo>
                <a:lnTo>
                  <a:pt x="411822" y="984745"/>
                </a:lnTo>
                <a:lnTo>
                  <a:pt x="391083" y="1020686"/>
                </a:lnTo>
                <a:lnTo>
                  <a:pt x="385533" y="1063307"/>
                </a:lnTo>
                <a:lnTo>
                  <a:pt x="389242" y="1084910"/>
                </a:lnTo>
                <a:lnTo>
                  <a:pt x="408190" y="1122387"/>
                </a:lnTo>
                <a:lnTo>
                  <a:pt x="439394" y="1149515"/>
                </a:lnTo>
                <a:lnTo>
                  <a:pt x="479132" y="1163053"/>
                </a:lnTo>
                <a:lnTo>
                  <a:pt x="501053" y="1163726"/>
                </a:lnTo>
                <a:lnTo>
                  <a:pt x="1073658" y="1123683"/>
                </a:lnTo>
                <a:lnTo>
                  <a:pt x="1115085" y="1112266"/>
                </a:lnTo>
                <a:lnTo>
                  <a:pt x="1147787" y="1086726"/>
                </a:lnTo>
                <a:lnTo>
                  <a:pt x="1168527" y="1050785"/>
                </a:lnTo>
                <a:lnTo>
                  <a:pt x="1174076" y="100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07171" y="956142"/>
            <a:ext cx="10477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0" dirty="0">
                <a:latin typeface="Tahoma"/>
                <a:cs typeface="Tahoma"/>
              </a:rPr>
              <a:t>2</a:t>
            </a:r>
            <a:endParaRPr sz="115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219462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283431" y="5555"/>
              <a:ext cx="10821035" cy="11303000"/>
            </a:xfrm>
            <a:custGeom>
              <a:avLst/>
              <a:gdLst/>
              <a:ahLst/>
              <a:cxnLst/>
              <a:rect l="l" t="t" r="r" b="b"/>
              <a:pathLst>
                <a:path w="10821035" h="11303000">
                  <a:moveTo>
                    <a:pt x="10820668" y="0"/>
                  </a:moveTo>
                  <a:lnTo>
                    <a:pt x="4024018" y="0"/>
                  </a:lnTo>
                  <a:lnTo>
                    <a:pt x="3976030" y="12700"/>
                  </a:lnTo>
                  <a:lnTo>
                    <a:pt x="3832928" y="12700"/>
                  </a:lnTo>
                  <a:lnTo>
                    <a:pt x="3785525" y="25400"/>
                  </a:lnTo>
                  <a:lnTo>
                    <a:pt x="3691183" y="25400"/>
                  </a:lnTo>
                  <a:lnTo>
                    <a:pt x="3644250" y="38100"/>
                  </a:lnTo>
                  <a:lnTo>
                    <a:pt x="3597479" y="38100"/>
                  </a:lnTo>
                  <a:lnTo>
                    <a:pt x="3504436" y="63500"/>
                  </a:lnTo>
                  <a:lnTo>
                    <a:pt x="3458170" y="63500"/>
                  </a:lnTo>
                  <a:lnTo>
                    <a:pt x="3412078" y="76200"/>
                  </a:lnTo>
                  <a:lnTo>
                    <a:pt x="3366163" y="76200"/>
                  </a:lnTo>
                  <a:lnTo>
                    <a:pt x="3139349" y="139700"/>
                  </a:lnTo>
                  <a:lnTo>
                    <a:pt x="3094559" y="139700"/>
                  </a:lnTo>
                  <a:lnTo>
                    <a:pt x="2961386" y="177800"/>
                  </a:lnTo>
                  <a:lnTo>
                    <a:pt x="2917403" y="203200"/>
                  </a:lnTo>
                  <a:lnTo>
                    <a:pt x="2700692" y="266700"/>
                  </a:lnTo>
                  <a:lnTo>
                    <a:pt x="2658011" y="292100"/>
                  </a:lnTo>
                  <a:lnTo>
                    <a:pt x="2573331" y="317500"/>
                  </a:lnTo>
                  <a:lnTo>
                    <a:pt x="2531339" y="342900"/>
                  </a:lnTo>
                  <a:lnTo>
                    <a:pt x="2489583" y="355600"/>
                  </a:lnTo>
                  <a:lnTo>
                    <a:pt x="2448066" y="381000"/>
                  </a:lnTo>
                  <a:lnTo>
                    <a:pt x="2406790" y="393700"/>
                  </a:lnTo>
                  <a:lnTo>
                    <a:pt x="2365759" y="419100"/>
                  </a:lnTo>
                  <a:lnTo>
                    <a:pt x="2324976" y="431800"/>
                  </a:lnTo>
                  <a:lnTo>
                    <a:pt x="2244164" y="482600"/>
                  </a:lnTo>
                  <a:lnTo>
                    <a:pt x="2204140" y="495300"/>
                  </a:lnTo>
                  <a:lnTo>
                    <a:pt x="2085639" y="571500"/>
                  </a:lnTo>
                  <a:lnTo>
                    <a:pt x="2046670" y="584200"/>
                  </a:lnTo>
                  <a:lnTo>
                    <a:pt x="1969550" y="635000"/>
                  </a:lnTo>
                  <a:lnTo>
                    <a:pt x="1818655" y="736600"/>
                  </a:lnTo>
                  <a:lnTo>
                    <a:pt x="1708504" y="812800"/>
                  </a:lnTo>
                  <a:lnTo>
                    <a:pt x="1601030" y="889000"/>
                  </a:lnTo>
                  <a:lnTo>
                    <a:pt x="1565815" y="927100"/>
                  </a:lnTo>
                  <a:lnTo>
                    <a:pt x="1462034" y="1003300"/>
                  </a:lnTo>
                  <a:lnTo>
                    <a:pt x="1428072" y="1041400"/>
                  </a:lnTo>
                  <a:lnTo>
                    <a:pt x="1361115" y="1092200"/>
                  </a:lnTo>
                  <a:lnTo>
                    <a:pt x="1328125" y="1130300"/>
                  </a:lnTo>
                  <a:lnTo>
                    <a:pt x="1295465" y="1155700"/>
                  </a:lnTo>
                  <a:lnTo>
                    <a:pt x="1263138" y="1193800"/>
                  </a:lnTo>
                  <a:lnTo>
                    <a:pt x="1231146" y="1219200"/>
                  </a:lnTo>
                  <a:lnTo>
                    <a:pt x="1199492" y="1257300"/>
                  </a:lnTo>
                  <a:lnTo>
                    <a:pt x="1168181" y="1282700"/>
                  </a:lnTo>
                  <a:lnTo>
                    <a:pt x="1137213" y="1320800"/>
                  </a:lnTo>
                  <a:lnTo>
                    <a:pt x="1106593" y="1346200"/>
                  </a:lnTo>
                  <a:lnTo>
                    <a:pt x="1076324" y="1384300"/>
                  </a:lnTo>
                  <a:lnTo>
                    <a:pt x="1046407" y="1422400"/>
                  </a:lnTo>
                  <a:lnTo>
                    <a:pt x="1016847" y="1447800"/>
                  </a:lnTo>
                  <a:lnTo>
                    <a:pt x="987645" y="1485900"/>
                  </a:lnTo>
                  <a:lnTo>
                    <a:pt x="958806" y="1524000"/>
                  </a:lnTo>
                  <a:lnTo>
                    <a:pt x="930332" y="1549400"/>
                  </a:lnTo>
                  <a:lnTo>
                    <a:pt x="902226" y="1587500"/>
                  </a:lnTo>
                  <a:lnTo>
                    <a:pt x="874490" y="1625600"/>
                  </a:lnTo>
                  <a:lnTo>
                    <a:pt x="847128" y="1663700"/>
                  </a:lnTo>
                  <a:lnTo>
                    <a:pt x="820143" y="1701800"/>
                  </a:lnTo>
                  <a:lnTo>
                    <a:pt x="793538" y="1739900"/>
                  </a:lnTo>
                  <a:lnTo>
                    <a:pt x="767315" y="1765300"/>
                  </a:lnTo>
                  <a:lnTo>
                    <a:pt x="741478" y="1803400"/>
                  </a:lnTo>
                  <a:lnTo>
                    <a:pt x="716029" y="1841500"/>
                  </a:lnTo>
                  <a:lnTo>
                    <a:pt x="690971" y="1879600"/>
                  </a:lnTo>
                  <a:lnTo>
                    <a:pt x="666308" y="1917700"/>
                  </a:lnTo>
                  <a:lnTo>
                    <a:pt x="642042" y="1955800"/>
                  </a:lnTo>
                  <a:lnTo>
                    <a:pt x="618177" y="1993900"/>
                  </a:lnTo>
                  <a:lnTo>
                    <a:pt x="594714" y="2032000"/>
                  </a:lnTo>
                  <a:lnTo>
                    <a:pt x="571657" y="2070100"/>
                  </a:lnTo>
                  <a:lnTo>
                    <a:pt x="549010" y="2108200"/>
                  </a:lnTo>
                  <a:lnTo>
                    <a:pt x="526774" y="2146300"/>
                  </a:lnTo>
                  <a:lnTo>
                    <a:pt x="504953" y="2197100"/>
                  </a:lnTo>
                  <a:lnTo>
                    <a:pt x="483551" y="2235200"/>
                  </a:lnTo>
                  <a:lnTo>
                    <a:pt x="462568" y="2273300"/>
                  </a:lnTo>
                  <a:lnTo>
                    <a:pt x="442010" y="2311400"/>
                  </a:lnTo>
                  <a:lnTo>
                    <a:pt x="421878" y="2349500"/>
                  </a:lnTo>
                  <a:lnTo>
                    <a:pt x="402175" y="2387600"/>
                  </a:lnTo>
                  <a:lnTo>
                    <a:pt x="382905" y="2438400"/>
                  </a:lnTo>
                  <a:lnTo>
                    <a:pt x="364071" y="2476500"/>
                  </a:lnTo>
                  <a:lnTo>
                    <a:pt x="345675" y="2514600"/>
                  </a:lnTo>
                  <a:lnTo>
                    <a:pt x="327720" y="2565400"/>
                  </a:lnTo>
                  <a:lnTo>
                    <a:pt x="310209" y="2603500"/>
                  </a:lnTo>
                  <a:lnTo>
                    <a:pt x="293146" y="2641600"/>
                  </a:lnTo>
                  <a:lnTo>
                    <a:pt x="276532" y="2692400"/>
                  </a:lnTo>
                  <a:lnTo>
                    <a:pt x="260372" y="2730500"/>
                  </a:lnTo>
                  <a:lnTo>
                    <a:pt x="244668" y="2768600"/>
                  </a:lnTo>
                  <a:lnTo>
                    <a:pt x="229422" y="2819400"/>
                  </a:lnTo>
                  <a:lnTo>
                    <a:pt x="214638" y="2857500"/>
                  </a:lnTo>
                  <a:lnTo>
                    <a:pt x="200319" y="2908300"/>
                  </a:lnTo>
                  <a:lnTo>
                    <a:pt x="186468" y="2946400"/>
                  </a:lnTo>
                  <a:lnTo>
                    <a:pt x="173087" y="2984500"/>
                  </a:lnTo>
                  <a:lnTo>
                    <a:pt x="160180" y="3035300"/>
                  </a:lnTo>
                  <a:lnTo>
                    <a:pt x="147750" y="3073400"/>
                  </a:lnTo>
                  <a:lnTo>
                    <a:pt x="135799" y="3124200"/>
                  </a:lnTo>
                  <a:lnTo>
                    <a:pt x="124330" y="3175000"/>
                  </a:lnTo>
                  <a:lnTo>
                    <a:pt x="113347" y="3213100"/>
                  </a:lnTo>
                  <a:lnTo>
                    <a:pt x="102851" y="3263900"/>
                  </a:lnTo>
                  <a:lnTo>
                    <a:pt x="92847" y="3302000"/>
                  </a:lnTo>
                  <a:lnTo>
                    <a:pt x="83337" y="3352800"/>
                  </a:lnTo>
                  <a:lnTo>
                    <a:pt x="74325" y="3390900"/>
                  </a:lnTo>
                  <a:lnTo>
                    <a:pt x="65812" y="3441700"/>
                  </a:lnTo>
                  <a:lnTo>
                    <a:pt x="57802" y="3492500"/>
                  </a:lnTo>
                  <a:lnTo>
                    <a:pt x="50298" y="3530600"/>
                  </a:lnTo>
                  <a:lnTo>
                    <a:pt x="43302" y="3581400"/>
                  </a:lnTo>
                  <a:lnTo>
                    <a:pt x="36819" y="3632200"/>
                  </a:lnTo>
                  <a:lnTo>
                    <a:pt x="30850" y="3670300"/>
                  </a:lnTo>
                  <a:lnTo>
                    <a:pt x="25399" y="3721100"/>
                  </a:lnTo>
                  <a:lnTo>
                    <a:pt x="20468" y="3771900"/>
                  </a:lnTo>
                  <a:lnTo>
                    <a:pt x="16061" y="3810000"/>
                  </a:lnTo>
                  <a:lnTo>
                    <a:pt x="12180" y="3860800"/>
                  </a:lnTo>
                  <a:lnTo>
                    <a:pt x="8828" y="3911600"/>
                  </a:lnTo>
                  <a:lnTo>
                    <a:pt x="6009" y="3962400"/>
                  </a:lnTo>
                  <a:lnTo>
                    <a:pt x="3725" y="4000500"/>
                  </a:lnTo>
                  <a:lnTo>
                    <a:pt x="1979" y="4051300"/>
                  </a:lnTo>
                  <a:lnTo>
                    <a:pt x="774" y="4102100"/>
                  </a:lnTo>
                  <a:lnTo>
                    <a:pt x="113" y="4152900"/>
                  </a:lnTo>
                  <a:lnTo>
                    <a:pt x="0" y="4203700"/>
                  </a:lnTo>
                  <a:lnTo>
                    <a:pt x="23549" y="11303000"/>
                  </a:lnTo>
                  <a:lnTo>
                    <a:pt x="6881743" y="11303000"/>
                  </a:lnTo>
                  <a:lnTo>
                    <a:pt x="6929455" y="11290300"/>
                  </a:lnTo>
                  <a:lnTo>
                    <a:pt x="7071703" y="11290300"/>
                  </a:lnTo>
                  <a:lnTo>
                    <a:pt x="7118813" y="11277600"/>
                  </a:lnTo>
                  <a:lnTo>
                    <a:pt x="7165766" y="11277600"/>
                  </a:lnTo>
                  <a:lnTo>
                    <a:pt x="7212557" y="11264900"/>
                  </a:lnTo>
                  <a:lnTo>
                    <a:pt x="7259185" y="11264900"/>
                  </a:lnTo>
                  <a:lnTo>
                    <a:pt x="7351939" y="11239500"/>
                  </a:lnTo>
                  <a:lnTo>
                    <a:pt x="7398058" y="11239500"/>
                  </a:lnTo>
                  <a:lnTo>
                    <a:pt x="7489768" y="11214100"/>
                  </a:lnTo>
                  <a:lnTo>
                    <a:pt x="7535352" y="11214100"/>
                  </a:lnTo>
                  <a:lnTo>
                    <a:pt x="8067146" y="11061700"/>
                  </a:lnTo>
                  <a:lnTo>
                    <a:pt x="8110105" y="11036300"/>
                  </a:lnTo>
                  <a:lnTo>
                    <a:pt x="8195352" y="11010900"/>
                  </a:lnTo>
                  <a:lnTo>
                    <a:pt x="8237634" y="10985500"/>
                  </a:lnTo>
                  <a:lnTo>
                    <a:pt x="8321502" y="10960100"/>
                  </a:lnTo>
                  <a:lnTo>
                    <a:pt x="8363081" y="10934700"/>
                  </a:lnTo>
                  <a:lnTo>
                    <a:pt x="8404420" y="10922000"/>
                  </a:lnTo>
                  <a:lnTo>
                    <a:pt x="8445516" y="10896600"/>
                  </a:lnTo>
                  <a:lnTo>
                    <a:pt x="8486365" y="10883900"/>
                  </a:lnTo>
                  <a:lnTo>
                    <a:pt x="8567314" y="10833100"/>
                  </a:lnTo>
                  <a:lnTo>
                    <a:pt x="8607408" y="10820400"/>
                  </a:lnTo>
                  <a:lnTo>
                    <a:pt x="8726129" y="10744200"/>
                  </a:lnTo>
                  <a:lnTo>
                    <a:pt x="8765174" y="10731500"/>
                  </a:lnTo>
                  <a:lnTo>
                    <a:pt x="8918624" y="10629900"/>
                  </a:lnTo>
                  <a:lnTo>
                    <a:pt x="9030767" y="10553700"/>
                  </a:lnTo>
                  <a:lnTo>
                    <a:pt x="9140297" y="10477500"/>
                  </a:lnTo>
                  <a:lnTo>
                    <a:pt x="9247135" y="10401300"/>
                  </a:lnTo>
                  <a:lnTo>
                    <a:pt x="9282136" y="10363200"/>
                  </a:lnTo>
                  <a:lnTo>
                    <a:pt x="9351201" y="10312400"/>
                  </a:lnTo>
                  <a:lnTo>
                    <a:pt x="9385260" y="10274300"/>
                  </a:lnTo>
                  <a:lnTo>
                    <a:pt x="9452416" y="10223500"/>
                  </a:lnTo>
                  <a:lnTo>
                    <a:pt x="9485507" y="10185400"/>
                  </a:lnTo>
                  <a:lnTo>
                    <a:pt x="9518269" y="10160000"/>
                  </a:lnTo>
                  <a:lnTo>
                    <a:pt x="9550700" y="10121900"/>
                  </a:lnTo>
                  <a:lnTo>
                    <a:pt x="9614555" y="10071100"/>
                  </a:lnTo>
                  <a:lnTo>
                    <a:pt x="9645973" y="10033000"/>
                  </a:lnTo>
                  <a:lnTo>
                    <a:pt x="9677048" y="9994900"/>
                  </a:lnTo>
                  <a:lnTo>
                    <a:pt x="9707777" y="9969500"/>
                  </a:lnTo>
                  <a:lnTo>
                    <a:pt x="9738157" y="9931400"/>
                  </a:lnTo>
                  <a:lnTo>
                    <a:pt x="9768185" y="9906000"/>
                  </a:lnTo>
                  <a:lnTo>
                    <a:pt x="9797857" y="9867900"/>
                  </a:lnTo>
                  <a:lnTo>
                    <a:pt x="9827171" y="9829800"/>
                  </a:lnTo>
                  <a:lnTo>
                    <a:pt x="9856125" y="9804400"/>
                  </a:lnTo>
                  <a:lnTo>
                    <a:pt x="9884714" y="9766300"/>
                  </a:lnTo>
                  <a:lnTo>
                    <a:pt x="9912937" y="9728200"/>
                  </a:lnTo>
                  <a:lnTo>
                    <a:pt x="9940790" y="9690100"/>
                  </a:lnTo>
                  <a:lnTo>
                    <a:pt x="9968270" y="9652000"/>
                  </a:lnTo>
                  <a:lnTo>
                    <a:pt x="9995374" y="9626600"/>
                  </a:lnTo>
                  <a:lnTo>
                    <a:pt x="10022100" y="9588500"/>
                  </a:lnTo>
                  <a:lnTo>
                    <a:pt x="10048444" y="9550400"/>
                  </a:lnTo>
                  <a:lnTo>
                    <a:pt x="10074403" y="9512300"/>
                  </a:lnTo>
                  <a:lnTo>
                    <a:pt x="10099975" y="9474200"/>
                  </a:lnTo>
                  <a:lnTo>
                    <a:pt x="10125157" y="9436100"/>
                  </a:lnTo>
                  <a:lnTo>
                    <a:pt x="10149945" y="9398000"/>
                  </a:lnTo>
                  <a:lnTo>
                    <a:pt x="10174337" y="9359900"/>
                  </a:lnTo>
                  <a:lnTo>
                    <a:pt x="10198329" y="9321800"/>
                  </a:lnTo>
                  <a:lnTo>
                    <a:pt x="10221920" y="9283700"/>
                  </a:lnTo>
                  <a:lnTo>
                    <a:pt x="10245105" y="9245600"/>
                  </a:lnTo>
                  <a:lnTo>
                    <a:pt x="10267882" y="9207500"/>
                  </a:lnTo>
                  <a:lnTo>
                    <a:pt x="10290248" y="9169400"/>
                  </a:lnTo>
                  <a:lnTo>
                    <a:pt x="10312200" y="9131300"/>
                  </a:lnTo>
                  <a:lnTo>
                    <a:pt x="10333736" y="9093200"/>
                  </a:lnTo>
                  <a:lnTo>
                    <a:pt x="10354851" y="9055100"/>
                  </a:lnTo>
                  <a:lnTo>
                    <a:pt x="10375543" y="9004300"/>
                  </a:lnTo>
                  <a:lnTo>
                    <a:pt x="10395810" y="8966200"/>
                  </a:lnTo>
                  <a:lnTo>
                    <a:pt x="10415648" y="8928100"/>
                  </a:lnTo>
                  <a:lnTo>
                    <a:pt x="10435054" y="8890000"/>
                  </a:lnTo>
                  <a:lnTo>
                    <a:pt x="10454026" y="8839200"/>
                  </a:lnTo>
                  <a:lnTo>
                    <a:pt x="10472560" y="8801100"/>
                  </a:lnTo>
                  <a:lnTo>
                    <a:pt x="10490653" y="8763000"/>
                  </a:lnTo>
                  <a:lnTo>
                    <a:pt x="10508304" y="8724900"/>
                  </a:lnTo>
                  <a:lnTo>
                    <a:pt x="10525507" y="8674100"/>
                  </a:lnTo>
                  <a:lnTo>
                    <a:pt x="10542262" y="8636000"/>
                  </a:lnTo>
                  <a:lnTo>
                    <a:pt x="10558564" y="8597900"/>
                  </a:lnTo>
                  <a:lnTo>
                    <a:pt x="10574411" y="8547100"/>
                  </a:lnTo>
                  <a:lnTo>
                    <a:pt x="10589800" y="8509000"/>
                  </a:lnTo>
                  <a:lnTo>
                    <a:pt x="10604727" y="8458200"/>
                  </a:lnTo>
                  <a:lnTo>
                    <a:pt x="10619191" y="8420100"/>
                  </a:lnTo>
                  <a:lnTo>
                    <a:pt x="10633187" y="8369300"/>
                  </a:lnTo>
                  <a:lnTo>
                    <a:pt x="10646714" y="8331200"/>
                  </a:lnTo>
                  <a:lnTo>
                    <a:pt x="10659768" y="8293100"/>
                  </a:lnTo>
                  <a:lnTo>
                    <a:pt x="10672346" y="8242300"/>
                  </a:lnTo>
                  <a:lnTo>
                    <a:pt x="10684445" y="8204200"/>
                  </a:lnTo>
                  <a:lnTo>
                    <a:pt x="10696062" y="8153400"/>
                  </a:lnTo>
                  <a:lnTo>
                    <a:pt x="10707195" y="8102600"/>
                  </a:lnTo>
                  <a:lnTo>
                    <a:pt x="10717840" y="8064500"/>
                  </a:lnTo>
                  <a:lnTo>
                    <a:pt x="10727994" y="8013700"/>
                  </a:lnTo>
                  <a:lnTo>
                    <a:pt x="10737655" y="7975600"/>
                  </a:lnTo>
                  <a:lnTo>
                    <a:pt x="10746820" y="7924800"/>
                  </a:lnTo>
                  <a:lnTo>
                    <a:pt x="10755485" y="7874000"/>
                  </a:lnTo>
                  <a:lnTo>
                    <a:pt x="10763648" y="7835900"/>
                  </a:lnTo>
                  <a:lnTo>
                    <a:pt x="10771305" y="7785100"/>
                  </a:lnTo>
                  <a:lnTo>
                    <a:pt x="10778455" y="7747000"/>
                  </a:lnTo>
                  <a:lnTo>
                    <a:pt x="10785093" y="7696200"/>
                  </a:lnTo>
                  <a:lnTo>
                    <a:pt x="10791217" y="7645400"/>
                  </a:lnTo>
                  <a:lnTo>
                    <a:pt x="10796824" y="7594600"/>
                  </a:lnTo>
                  <a:lnTo>
                    <a:pt x="10801911" y="7556500"/>
                  </a:lnTo>
                  <a:lnTo>
                    <a:pt x="10806475" y="7505700"/>
                  </a:lnTo>
                  <a:lnTo>
                    <a:pt x="10810513" y="7454900"/>
                  </a:lnTo>
                  <a:lnTo>
                    <a:pt x="10814022" y="7416800"/>
                  </a:lnTo>
                  <a:lnTo>
                    <a:pt x="10816999" y="7366000"/>
                  </a:lnTo>
                  <a:lnTo>
                    <a:pt x="10820668" y="7289800"/>
                  </a:lnTo>
                  <a:lnTo>
                    <a:pt x="10820668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0049820" y="4374224"/>
            <a:ext cx="9528810" cy="3783329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2700" marR="5080">
              <a:lnSpc>
                <a:spcPts val="7090"/>
              </a:lnSpc>
              <a:spcBef>
                <a:spcPts val="1350"/>
              </a:spcBef>
            </a:pPr>
            <a:r>
              <a:rPr sz="6900" spc="-265" dirty="0">
                <a:solidFill>
                  <a:srgbClr val="FFFFFF"/>
                </a:solidFill>
                <a:latin typeface="Segoe UI Semibold"/>
                <a:cs typeface="Segoe UI Semibold"/>
              </a:rPr>
              <a:t>D</a:t>
            </a:r>
            <a:r>
              <a:rPr sz="6900" spc="-280" dirty="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sz="6900" spc="-345" dirty="0">
                <a:solidFill>
                  <a:srgbClr val="FFFFFF"/>
                </a:solidFill>
                <a:latin typeface="Segoe UI Semibold"/>
                <a:cs typeface="Segoe UI Semibold"/>
              </a:rPr>
              <a:t>g</a:t>
            </a:r>
            <a:r>
              <a:rPr sz="6900" spc="-300" dirty="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sz="6900" spc="-140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-375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6900" spc="40" dirty="0">
                <a:solidFill>
                  <a:srgbClr val="FFFFFF"/>
                </a:solidFill>
                <a:latin typeface="Segoe UI Semibold"/>
                <a:cs typeface="Segoe UI Semibold"/>
              </a:rPr>
              <a:t>l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260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-285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375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6900" spc="-229" dirty="0">
                <a:solidFill>
                  <a:srgbClr val="FFFFFF"/>
                </a:solidFill>
                <a:latin typeface="Segoe UI Semibold"/>
                <a:cs typeface="Segoe UI Semibold"/>
              </a:rPr>
              <a:t>n</a:t>
            </a:r>
            <a:r>
              <a:rPr sz="6900" spc="-440" dirty="0">
                <a:solidFill>
                  <a:srgbClr val="FFFFFF"/>
                </a:solidFill>
                <a:latin typeface="Segoe UI Semibold"/>
                <a:cs typeface="Segoe UI Semibold"/>
              </a:rPr>
              <a:t>s</a:t>
            </a:r>
            <a:r>
              <a:rPr sz="6900" spc="-275" dirty="0">
                <a:solidFill>
                  <a:srgbClr val="FFFFFF"/>
                </a:solidFill>
                <a:latin typeface="Segoe UI Semibold"/>
                <a:cs typeface="Segoe UI Semibold"/>
              </a:rPr>
              <a:t>f</a:t>
            </a:r>
            <a:r>
              <a:rPr sz="6900" spc="-310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6900" spc="-270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285" dirty="0">
                <a:solidFill>
                  <a:srgbClr val="FFFFFF"/>
                </a:solidFill>
                <a:latin typeface="Segoe UI Semibold"/>
                <a:cs typeface="Segoe UI Semibold"/>
              </a:rPr>
              <a:t>ma</a:t>
            </a:r>
            <a:r>
              <a:rPr sz="6900" spc="-365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-295" dirty="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sz="6900" spc="-325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6900" spc="15" dirty="0">
                <a:solidFill>
                  <a:srgbClr val="FFFFFF"/>
                </a:solidFill>
                <a:latin typeface="Segoe UI Semibold"/>
                <a:cs typeface="Segoe UI Semibold"/>
              </a:rPr>
              <a:t>n  </a:t>
            </a:r>
            <a:r>
              <a:rPr sz="6900" spc="-340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6900" spc="-315" dirty="0">
                <a:solidFill>
                  <a:srgbClr val="FFFFFF"/>
                </a:solidFill>
                <a:latin typeface="Segoe UI Semibold"/>
                <a:cs typeface="Segoe UI Semibold"/>
              </a:rPr>
              <a:t>c</a:t>
            </a:r>
            <a:r>
              <a:rPr sz="6900" spc="-290" dirty="0">
                <a:solidFill>
                  <a:srgbClr val="FFFFFF"/>
                </a:solidFill>
                <a:latin typeface="Segoe UI Semibold"/>
                <a:cs typeface="Segoe UI Semibold"/>
              </a:rPr>
              <a:t>c</a:t>
            </a:r>
            <a:r>
              <a:rPr sz="6900" spc="-285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-260" dirty="0">
                <a:solidFill>
                  <a:srgbClr val="FFFFFF"/>
                </a:solidFill>
                <a:latin typeface="Segoe UI Semibold"/>
                <a:cs typeface="Segoe UI Semibold"/>
              </a:rPr>
              <a:t>l</a:t>
            </a:r>
            <a:r>
              <a:rPr sz="6900" spc="-28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-285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385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6900" spc="-305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-21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-155" dirty="0">
                <a:solidFill>
                  <a:srgbClr val="FFFFFF"/>
                </a:solidFill>
                <a:latin typeface="Segoe UI Semibold"/>
                <a:cs typeface="Segoe UI Semibold"/>
              </a:rPr>
              <a:t>s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285" dirty="0">
                <a:solidFill>
                  <a:srgbClr val="FFFFFF"/>
                </a:solidFill>
                <a:latin typeface="Segoe UI Semibold"/>
                <a:cs typeface="Segoe UI Semibold"/>
              </a:rPr>
              <a:t>p</a:t>
            </a:r>
            <a:r>
              <a:rPr sz="6900" spc="-229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254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6900" spc="-300" dirty="0">
                <a:solidFill>
                  <a:srgbClr val="FFFFFF"/>
                </a:solidFill>
                <a:latin typeface="Segoe UI Semibold"/>
                <a:cs typeface="Segoe UI Semibold"/>
              </a:rPr>
              <a:t>d</a:t>
            </a:r>
            <a:r>
              <a:rPr sz="6900" spc="-295" dirty="0">
                <a:solidFill>
                  <a:srgbClr val="FFFFFF"/>
                </a:solidFill>
                <a:latin typeface="Segoe UI Semibold"/>
                <a:cs typeface="Segoe UI Semibold"/>
              </a:rPr>
              <a:t>u</a:t>
            </a:r>
            <a:r>
              <a:rPr sz="6900" spc="-190" dirty="0">
                <a:solidFill>
                  <a:srgbClr val="FFFFFF"/>
                </a:solidFill>
                <a:latin typeface="Segoe UI Semibold"/>
                <a:cs typeface="Segoe UI Semibold"/>
              </a:rPr>
              <a:t>c</a:t>
            </a:r>
            <a:r>
              <a:rPr sz="6900" spc="-305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-225" dirty="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sz="6900" spc="-260" dirty="0">
                <a:solidFill>
                  <a:srgbClr val="FFFFFF"/>
                </a:solidFill>
                <a:latin typeface="Segoe UI Semibold"/>
                <a:cs typeface="Segoe UI Semibold"/>
              </a:rPr>
              <a:t>v</a:t>
            </a:r>
            <a:r>
              <a:rPr sz="6900" spc="-300" dirty="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sz="6900" spc="-20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-130" dirty="0">
                <a:solidFill>
                  <a:srgbClr val="FFFFFF"/>
                </a:solidFill>
                <a:latin typeface="Segoe UI Semibold"/>
                <a:cs typeface="Segoe UI Semibold"/>
              </a:rPr>
              <a:t>y</a:t>
            </a:r>
            <a:r>
              <a:rPr sz="69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—  </a:t>
            </a:r>
            <a:r>
              <a:rPr sz="6900" spc="-375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6900" spc="-235" dirty="0">
                <a:solidFill>
                  <a:srgbClr val="FFFFFF"/>
                </a:solidFill>
                <a:latin typeface="Segoe UI Semibold"/>
                <a:cs typeface="Segoe UI Semibold"/>
              </a:rPr>
              <a:t>n</a:t>
            </a:r>
            <a:r>
              <a:rPr sz="6900" spc="15" dirty="0">
                <a:solidFill>
                  <a:srgbClr val="FFFFFF"/>
                </a:solidFill>
                <a:latin typeface="Segoe UI Semibold"/>
                <a:cs typeface="Segoe UI Semibold"/>
              </a:rPr>
              <a:t>d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320" dirty="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sz="6900" spc="-300" dirty="0">
                <a:solidFill>
                  <a:srgbClr val="FFFFFF"/>
                </a:solidFill>
                <a:latin typeface="Segoe UI Semibold"/>
                <a:cs typeface="Segoe UI Semibold"/>
              </a:rPr>
              <a:t>n</a:t>
            </a:r>
            <a:r>
              <a:rPr sz="6900" spc="-285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6900" spc="-204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6900" spc="-254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6900" spc="-305" dirty="0">
                <a:solidFill>
                  <a:srgbClr val="FFFFFF"/>
                </a:solidFill>
                <a:latin typeface="Segoe UI Semibold"/>
                <a:cs typeface="Segoe UI Semibold"/>
              </a:rPr>
              <a:t>d</a:t>
            </a:r>
            <a:r>
              <a:rPr sz="6900" spc="-295" dirty="0">
                <a:solidFill>
                  <a:srgbClr val="FFFFFF"/>
                </a:solidFill>
                <a:latin typeface="Segoe UI Semibold"/>
                <a:cs typeface="Segoe UI Semibold"/>
              </a:rPr>
              <a:t>u</a:t>
            </a:r>
            <a:r>
              <a:rPr sz="6900" spc="-285" dirty="0">
                <a:solidFill>
                  <a:srgbClr val="FFFFFF"/>
                </a:solidFill>
                <a:latin typeface="Segoe UI Semibold"/>
                <a:cs typeface="Segoe UI Semibold"/>
              </a:rPr>
              <a:t>c</a:t>
            </a:r>
            <a:r>
              <a:rPr sz="6900" spc="-25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-155" dirty="0">
                <a:solidFill>
                  <a:srgbClr val="FFFFFF"/>
                </a:solidFill>
                <a:latin typeface="Segoe UI Semibold"/>
                <a:cs typeface="Segoe UI Semibold"/>
              </a:rPr>
              <a:t>s</a:t>
            </a:r>
            <a:r>
              <a:rPr sz="6900" spc="-55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6900" spc="-250" dirty="0">
                <a:solidFill>
                  <a:srgbClr val="FFFFFF"/>
                </a:solidFill>
                <a:latin typeface="Segoe UI Semibold"/>
                <a:cs typeface="Segoe UI Semibold"/>
              </a:rPr>
              <a:t>n</a:t>
            </a:r>
            <a:r>
              <a:rPr sz="6900" spc="-305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6900" spc="20" dirty="0">
                <a:solidFill>
                  <a:srgbClr val="FFFFFF"/>
                </a:solidFill>
                <a:latin typeface="Segoe UI Semibold"/>
                <a:cs typeface="Segoe UI Semibold"/>
              </a:rPr>
              <a:t>w  </a:t>
            </a:r>
            <a:r>
              <a:rPr sz="6900" spc="-270" dirty="0">
                <a:solidFill>
                  <a:srgbClr val="FFFFFF"/>
                </a:solidFill>
                <a:latin typeface="Segoe UI Semibold"/>
                <a:cs typeface="Segoe UI Semibold"/>
              </a:rPr>
              <a:t>challenges</a:t>
            </a:r>
            <a:endParaRPr sz="6900">
              <a:latin typeface="Segoe UI Semibold"/>
              <a:cs typeface="Segoe UI Semibol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924275" y="8364518"/>
            <a:ext cx="1174115" cy="1163955"/>
          </a:xfrm>
          <a:custGeom>
            <a:avLst/>
            <a:gdLst/>
            <a:ahLst/>
            <a:cxnLst/>
            <a:rect l="l" t="t" r="r" b="b"/>
            <a:pathLst>
              <a:path w="1174115" h="1163954">
                <a:moveTo>
                  <a:pt x="788543" y="673023"/>
                </a:moveTo>
                <a:lnTo>
                  <a:pt x="748499" y="100418"/>
                </a:lnTo>
                <a:lnTo>
                  <a:pt x="737082" y="58978"/>
                </a:lnTo>
                <a:lnTo>
                  <a:pt x="711542" y="26276"/>
                </a:lnTo>
                <a:lnTo>
                  <a:pt x="675601" y="5549"/>
                </a:lnTo>
                <a:lnTo>
                  <a:pt x="632993" y="0"/>
                </a:lnTo>
                <a:lnTo>
                  <a:pt x="591553" y="11417"/>
                </a:lnTo>
                <a:lnTo>
                  <a:pt x="558850" y="36957"/>
                </a:lnTo>
                <a:lnTo>
                  <a:pt x="538111" y="72898"/>
                </a:lnTo>
                <a:lnTo>
                  <a:pt x="532561" y="115519"/>
                </a:lnTo>
                <a:lnTo>
                  <a:pt x="565048" y="580148"/>
                </a:lnTo>
                <a:lnTo>
                  <a:pt x="100418" y="612635"/>
                </a:lnTo>
                <a:lnTo>
                  <a:pt x="58991" y="624065"/>
                </a:lnTo>
                <a:lnTo>
                  <a:pt x="26289" y="649605"/>
                </a:lnTo>
                <a:lnTo>
                  <a:pt x="5549" y="685546"/>
                </a:lnTo>
                <a:lnTo>
                  <a:pt x="0" y="728167"/>
                </a:lnTo>
                <a:lnTo>
                  <a:pt x="3721" y="749769"/>
                </a:lnTo>
                <a:lnTo>
                  <a:pt x="22656" y="787247"/>
                </a:lnTo>
                <a:lnTo>
                  <a:pt x="53860" y="814362"/>
                </a:lnTo>
                <a:lnTo>
                  <a:pt x="93599" y="827913"/>
                </a:lnTo>
                <a:lnTo>
                  <a:pt x="115519" y="828586"/>
                </a:lnTo>
                <a:lnTo>
                  <a:pt x="688124" y="788543"/>
                </a:lnTo>
                <a:lnTo>
                  <a:pt x="729564" y="777113"/>
                </a:lnTo>
                <a:lnTo>
                  <a:pt x="762266" y="751586"/>
                </a:lnTo>
                <a:lnTo>
                  <a:pt x="783005" y="715645"/>
                </a:lnTo>
                <a:lnTo>
                  <a:pt x="788543" y="673023"/>
                </a:lnTo>
                <a:close/>
              </a:path>
              <a:path w="1174115" h="1163954">
                <a:moveTo>
                  <a:pt x="1174076" y="1008164"/>
                </a:moveTo>
                <a:lnTo>
                  <a:pt x="1134033" y="435559"/>
                </a:lnTo>
                <a:lnTo>
                  <a:pt x="1122616" y="394119"/>
                </a:lnTo>
                <a:lnTo>
                  <a:pt x="1097076" y="361416"/>
                </a:lnTo>
                <a:lnTo>
                  <a:pt x="1061148" y="340677"/>
                </a:lnTo>
                <a:lnTo>
                  <a:pt x="1018527" y="335140"/>
                </a:lnTo>
                <a:lnTo>
                  <a:pt x="977087" y="346557"/>
                </a:lnTo>
                <a:lnTo>
                  <a:pt x="944384" y="372110"/>
                </a:lnTo>
                <a:lnTo>
                  <a:pt x="923645" y="408038"/>
                </a:lnTo>
                <a:lnTo>
                  <a:pt x="918095" y="450659"/>
                </a:lnTo>
                <a:lnTo>
                  <a:pt x="950595" y="915289"/>
                </a:lnTo>
                <a:lnTo>
                  <a:pt x="485952" y="947775"/>
                </a:lnTo>
                <a:lnTo>
                  <a:pt x="444525" y="959205"/>
                </a:lnTo>
                <a:lnTo>
                  <a:pt x="411822" y="984745"/>
                </a:lnTo>
                <a:lnTo>
                  <a:pt x="391083" y="1020686"/>
                </a:lnTo>
                <a:lnTo>
                  <a:pt x="385533" y="1063307"/>
                </a:lnTo>
                <a:lnTo>
                  <a:pt x="389255" y="1084910"/>
                </a:lnTo>
                <a:lnTo>
                  <a:pt x="408203" y="1122375"/>
                </a:lnTo>
                <a:lnTo>
                  <a:pt x="439394" y="1149502"/>
                </a:lnTo>
                <a:lnTo>
                  <a:pt x="479145" y="1163053"/>
                </a:lnTo>
                <a:lnTo>
                  <a:pt x="501065" y="1163726"/>
                </a:lnTo>
                <a:lnTo>
                  <a:pt x="1073670" y="1123683"/>
                </a:lnTo>
                <a:lnTo>
                  <a:pt x="1115098" y="1112266"/>
                </a:lnTo>
                <a:lnTo>
                  <a:pt x="1147800" y="1086726"/>
                </a:lnTo>
                <a:lnTo>
                  <a:pt x="1168539" y="1050785"/>
                </a:lnTo>
                <a:lnTo>
                  <a:pt x="1174076" y="100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84332" y="3533088"/>
            <a:ext cx="7310120" cy="1073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500"/>
              </a:lnSpc>
              <a:spcBef>
                <a:spcPts val="90"/>
              </a:spcBef>
            </a:pPr>
            <a:r>
              <a:rPr sz="1450" spc="25" dirty="0">
                <a:latin typeface="Tahoma"/>
                <a:cs typeface="Tahoma"/>
              </a:rPr>
              <a:t>Microsoft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provides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a</a:t>
            </a:r>
            <a:r>
              <a:rPr sz="1450" spc="-9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comprehensive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set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of</a:t>
            </a:r>
            <a:r>
              <a:rPr sz="1450" spc="-95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Cloud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Security</a:t>
            </a:r>
            <a:r>
              <a:rPr sz="1450" spc="-9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solutions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and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capabilities</a:t>
            </a:r>
            <a:r>
              <a:rPr sz="1450" spc="-95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to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help </a:t>
            </a:r>
            <a:r>
              <a:rPr sz="1450" spc="-440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you </a:t>
            </a:r>
            <a:r>
              <a:rPr sz="1450" spc="15" dirty="0">
                <a:latin typeface="Tahoma"/>
                <a:cs typeface="Tahoma"/>
              </a:rPr>
              <a:t>protect </a:t>
            </a:r>
            <a:r>
              <a:rPr sz="1450" spc="5" dirty="0">
                <a:latin typeface="Tahoma"/>
                <a:cs typeface="Tahoma"/>
              </a:rPr>
              <a:t>your </a:t>
            </a:r>
            <a:r>
              <a:rPr sz="1450" spc="20" dirty="0">
                <a:latin typeface="Tahoma"/>
                <a:cs typeface="Tahoma"/>
              </a:rPr>
              <a:t>multicloud </a:t>
            </a:r>
            <a:r>
              <a:rPr sz="1450" spc="15" dirty="0">
                <a:latin typeface="Tahoma"/>
                <a:cs typeface="Tahoma"/>
              </a:rPr>
              <a:t>and hybrid </a:t>
            </a:r>
            <a:r>
              <a:rPr sz="1450" spc="-10" dirty="0">
                <a:latin typeface="Tahoma"/>
                <a:cs typeface="Tahoma"/>
              </a:rPr>
              <a:t>environments. </a:t>
            </a:r>
            <a:r>
              <a:rPr sz="1450" spc="10" dirty="0">
                <a:latin typeface="Tahoma"/>
                <a:cs typeface="Tahoma"/>
              </a:rPr>
              <a:t>Using </a:t>
            </a:r>
            <a:r>
              <a:rPr sz="1450" dirty="0">
                <a:latin typeface="Tahoma"/>
                <a:cs typeface="Tahoma"/>
              </a:rPr>
              <a:t>solutions </a:t>
            </a:r>
            <a:r>
              <a:rPr sz="1450" spc="-15" dirty="0">
                <a:latin typeface="Tahoma"/>
                <a:cs typeface="Tahoma"/>
              </a:rPr>
              <a:t>such </a:t>
            </a:r>
            <a:r>
              <a:rPr sz="1450" spc="-45" dirty="0">
                <a:latin typeface="Tahoma"/>
                <a:cs typeface="Tahoma"/>
              </a:rPr>
              <a:t>as </a:t>
            </a:r>
            <a:r>
              <a:rPr sz="1450" spc="25" dirty="0">
                <a:latin typeface="Tahoma"/>
                <a:cs typeface="Tahoma"/>
              </a:rPr>
              <a:t>Microsoft </a:t>
            </a:r>
            <a:r>
              <a:rPr sz="1450" spc="3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Defender </a:t>
            </a:r>
            <a:r>
              <a:rPr sz="1450" spc="10" dirty="0">
                <a:latin typeface="Tahoma"/>
                <a:cs typeface="Tahoma"/>
              </a:rPr>
              <a:t>for </a:t>
            </a:r>
            <a:r>
              <a:rPr sz="1450" spc="5" dirty="0">
                <a:latin typeface="Tahoma"/>
                <a:cs typeface="Tahoma"/>
              </a:rPr>
              <a:t>Cloud, </a:t>
            </a:r>
            <a:r>
              <a:rPr sz="1450" spc="25" dirty="0">
                <a:latin typeface="Tahoma"/>
                <a:cs typeface="Tahoma"/>
              </a:rPr>
              <a:t>Microsoft </a:t>
            </a:r>
            <a:r>
              <a:rPr sz="1450" spc="5" dirty="0">
                <a:latin typeface="Tahoma"/>
                <a:cs typeface="Tahoma"/>
              </a:rPr>
              <a:t>Defender </a:t>
            </a:r>
            <a:r>
              <a:rPr sz="1450" spc="10" dirty="0">
                <a:latin typeface="Tahoma"/>
                <a:cs typeface="Tahoma"/>
              </a:rPr>
              <a:t>for </a:t>
            </a:r>
            <a:r>
              <a:rPr sz="1450" spc="30" dirty="0">
                <a:latin typeface="Tahoma"/>
                <a:cs typeface="Tahoma"/>
              </a:rPr>
              <a:t>Cloud </a:t>
            </a:r>
            <a:r>
              <a:rPr sz="1450" spc="-5" dirty="0">
                <a:latin typeface="Tahoma"/>
                <a:cs typeface="Tahoma"/>
              </a:rPr>
              <a:t>Apps, </a:t>
            </a:r>
            <a:r>
              <a:rPr sz="1450" spc="25" dirty="0">
                <a:latin typeface="Tahoma"/>
                <a:cs typeface="Tahoma"/>
              </a:rPr>
              <a:t>Microsoft </a:t>
            </a:r>
            <a:r>
              <a:rPr sz="1450" spc="-25" dirty="0">
                <a:latin typeface="Tahoma"/>
                <a:cs typeface="Tahoma"/>
              </a:rPr>
              <a:t>Entra </a:t>
            </a:r>
            <a:r>
              <a:rPr sz="1450" spc="-15" dirty="0">
                <a:latin typeface="Tahoma"/>
                <a:cs typeface="Tahoma"/>
              </a:rPr>
              <a:t>Permissions </a:t>
            </a:r>
            <a:r>
              <a:rPr sz="1450" spc="-10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Management,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and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GitHub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Advanced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Security,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you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60" dirty="0">
                <a:latin typeface="Tahoma"/>
                <a:cs typeface="Tahoma"/>
              </a:rPr>
              <a:t>can: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58932" y="6416771"/>
            <a:ext cx="7226934" cy="135128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135"/>
              </a:spcBef>
            </a:pPr>
            <a:r>
              <a:rPr sz="1450" spc="-25" dirty="0">
                <a:latin typeface="Tahoma"/>
                <a:cs typeface="Tahoma"/>
              </a:rPr>
              <a:t>The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Total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Economic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Impact™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of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Microsoft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solutions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is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40" dirty="0">
                <a:latin typeface="Tahoma"/>
                <a:cs typeface="Tahoma"/>
              </a:rPr>
              <a:t>clear:</a:t>
            </a:r>
            <a:endParaRPr sz="1450">
              <a:latin typeface="Tahoma"/>
              <a:cs typeface="Tahoma"/>
            </a:endParaRPr>
          </a:p>
          <a:p>
            <a:pPr marL="247015" indent="-209550">
              <a:lnSpc>
                <a:spcPct val="100000"/>
              </a:lnSpc>
              <a:spcBef>
                <a:spcPts val="1145"/>
              </a:spcBef>
              <a:buChar char="•"/>
              <a:tabLst>
                <a:tab pos="247015" algn="l"/>
                <a:tab pos="247650" algn="l"/>
              </a:tabLst>
            </a:pPr>
            <a:r>
              <a:rPr sz="1450" spc="-75" dirty="0">
                <a:latin typeface="Tahoma"/>
                <a:cs typeface="Tahoma"/>
              </a:rPr>
              <a:t>50%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reduction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in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time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to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threat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mitigation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with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Microsoft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Defender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for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Cloud.</a:t>
            </a:r>
            <a:r>
              <a:rPr sz="1275" baseline="32679" dirty="0">
                <a:latin typeface="Tahoma"/>
                <a:cs typeface="Tahoma"/>
              </a:rPr>
              <a:t>9</a:t>
            </a:r>
            <a:endParaRPr sz="1275" baseline="32679">
              <a:latin typeface="Tahoma"/>
              <a:cs typeface="Tahoma"/>
            </a:endParaRPr>
          </a:p>
          <a:p>
            <a:pPr marL="247015" indent="-209550">
              <a:lnSpc>
                <a:spcPct val="100000"/>
              </a:lnSpc>
              <a:spcBef>
                <a:spcPts val="1145"/>
              </a:spcBef>
              <a:buChar char="•"/>
              <a:tabLst>
                <a:tab pos="247015" algn="l"/>
                <a:tab pos="247650" algn="l"/>
              </a:tabLst>
            </a:pPr>
            <a:r>
              <a:rPr sz="1450" spc="85" dirty="0">
                <a:latin typeface="Tahoma"/>
                <a:cs typeface="Tahoma"/>
              </a:rPr>
              <a:t>A</a:t>
            </a:r>
            <a:r>
              <a:rPr sz="1450" spc="-195" dirty="0">
                <a:latin typeface="Tahoma"/>
                <a:cs typeface="Tahoma"/>
              </a:rPr>
              <a:t> </a:t>
            </a:r>
            <a:r>
              <a:rPr sz="1450" spc="-40" dirty="0">
                <a:latin typeface="Tahoma"/>
                <a:cs typeface="Tahoma"/>
              </a:rPr>
              <a:t>return</a:t>
            </a:r>
            <a:r>
              <a:rPr sz="1450" spc="-19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on</a:t>
            </a:r>
            <a:r>
              <a:rPr sz="1450" spc="-195" dirty="0">
                <a:latin typeface="Tahoma"/>
                <a:cs typeface="Tahoma"/>
              </a:rPr>
              <a:t> </a:t>
            </a:r>
            <a:r>
              <a:rPr sz="1450" spc="-45" dirty="0">
                <a:latin typeface="Tahoma"/>
                <a:cs typeface="Tahoma"/>
              </a:rPr>
              <a:t>investment</a:t>
            </a:r>
            <a:r>
              <a:rPr sz="1450" spc="-190" dirty="0">
                <a:latin typeface="Tahoma"/>
                <a:cs typeface="Tahoma"/>
              </a:rPr>
              <a:t> </a:t>
            </a:r>
            <a:r>
              <a:rPr sz="1450" spc="-114" dirty="0">
                <a:latin typeface="Tahoma"/>
                <a:cs typeface="Tahoma"/>
              </a:rPr>
              <a:t>(ROI)</a:t>
            </a:r>
            <a:r>
              <a:rPr sz="1450" spc="-19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of</a:t>
            </a:r>
            <a:r>
              <a:rPr sz="1450" spc="-195" dirty="0">
                <a:latin typeface="Tahoma"/>
                <a:cs typeface="Tahoma"/>
              </a:rPr>
              <a:t> </a:t>
            </a:r>
            <a:r>
              <a:rPr sz="1450" spc="-70" dirty="0">
                <a:latin typeface="Tahoma"/>
                <a:cs typeface="Tahoma"/>
              </a:rPr>
              <a:t>less</a:t>
            </a:r>
            <a:r>
              <a:rPr sz="1450" spc="-19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than</a:t>
            </a:r>
            <a:r>
              <a:rPr sz="1450" spc="-19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3</a:t>
            </a:r>
            <a:r>
              <a:rPr sz="1450" spc="-195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months</a:t>
            </a:r>
            <a:r>
              <a:rPr sz="1450" spc="-190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with</a:t>
            </a:r>
            <a:r>
              <a:rPr sz="1450" spc="-195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Microsoft</a:t>
            </a:r>
            <a:r>
              <a:rPr sz="1450" spc="-195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Defender</a:t>
            </a:r>
            <a:r>
              <a:rPr sz="1450" spc="-195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for</a:t>
            </a:r>
            <a:r>
              <a:rPr sz="1450" spc="-19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Cloud</a:t>
            </a:r>
            <a:r>
              <a:rPr sz="1450" spc="-195" dirty="0">
                <a:latin typeface="Tahoma"/>
                <a:cs typeface="Tahoma"/>
              </a:rPr>
              <a:t> </a:t>
            </a:r>
            <a:r>
              <a:rPr sz="1450" spc="-70" dirty="0">
                <a:latin typeface="Tahoma"/>
                <a:cs typeface="Tahoma"/>
              </a:rPr>
              <a:t>Apps.</a:t>
            </a:r>
            <a:r>
              <a:rPr sz="1275" spc="-104" baseline="32679" dirty="0">
                <a:latin typeface="Tahoma"/>
                <a:cs typeface="Tahoma"/>
              </a:rPr>
              <a:t>10</a:t>
            </a:r>
            <a:endParaRPr sz="1275" baseline="32679">
              <a:latin typeface="Tahoma"/>
              <a:cs typeface="Tahoma"/>
            </a:endParaRPr>
          </a:p>
          <a:p>
            <a:pPr marL="226060" indent="-188595">
              <a:lnSpc>
                <a:spcPct val="100000"/>
              </a:lnSpc>
              <a:spcBef>
                <a:spcPts val="1145"/>
              </a:spcBef>
              <a:buChar char="•"/>
              <a:tabLst>
                <a:tab pos="226695" algn="l"/>
              </a:tabLst>
            </a:pPr>
            <a:r>
              <a:rPr sz="1450" spc="-240" dirty="0">
                <a:latin typeface="Tahoma"/>
                <a:cs typeface="Tahoma"/>
              </a:rPr>
              <a:t>1</a:t>
            </a:r>
            <a:r>
              <a:rPr sz="1450" spc="-35" dirty="0">
                <a:latin typeface="Tahoma"/>
                <a:cs typeface="Tahoma"/>
              </a:rPr>
              <a:t>6</a:t>
            </a:r>
            <a:r>
              <a:rPr sz="1450" spc="-45" dirty="0">
                <a:latin typeface="Tahoma"/>
                <a:cs typeface="Tahoma"/>
              </a:rPr>
              <a:t>5</a:t>
            </a:r>
            <a:r>
              <a:rPr sz="1450" spc="-204" dirty="0">
                <a:latin typeface="Tahoma"/>
                <a:cs typeface="Tahoma"/>
              </a:rPr>
              <a:t>%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75" dirty="0">
                <a:latin typeface="Tahoma"/>
                <a:cs typeface="Tahoma"/>
              </a:rPr>
              <a:t>R</a:t>
            </a:r>
            <a:r>
              <a:rPr sz="1450" spc="80" dirty="0">
                <a:latin typeface="Tahoma"/>
                <a:cs typeface="Tahoma"/>
              </a:rPr>
              <a:t>O</a:t>
            </a:r>
            <a:r>
              <a:rPr sz="1450" spc="-150" dirty="0">
                <a:latin typeface="Tahoma"/>
                <a:cs typeface="Tahoma"/>
              </a:rPr>
              <a:t>I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w</a:t>
            </a:r>
            <a:r>
              <a:rPr sz="1450" spc="10" dirty="0">
                <a:latin typeface="Tahoma"/>
                <a:cs typeface="Tahoma"/>
              </a:rPr>
              <a:t>i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30" dirty="0">
                <a:latin typeface="Tahoma"/>
                <a:cs typeface="Tahoma"/>
              </a:rPr>
              <a:t>h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25" dirty="0">
                <a:latin typeface="Tahoma"/>
                <a:cs typeface="Tahoma"/>
              </a:rPr>
              <a:t>A</a:t>
            </a:r>
            <a:r>
              <a:rPr sz="1450" spc="15" dirty="0">
                <a:latin typeface="Tahoma"/>
                <a:cs typeface="Tahoma"/>
              </a:rPr>
              <a:t>z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45" dirty="0">
                <a:latin typeface="Tahoma"/>
                <a:cs typeface="Tahoma"/>
              </a:rPr>
              <a:t>t</a:t>
            </a:r>
            <a:r>
              <a:rPr sz="1450" spc="-30" dirty="0">
                <a:latin typeface="Tahoma"/>
                <a:cs typeface="Tahoma"/>
              </a:rPr>
              <a:t>w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15" dirty="0">
                <a:latin typeface="Tahoma"/>
                <a:cs typeface="Tahoma"/>
              </a:rPr>
              <a:t>k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10" dirty="0">
                <a:latin typeface="Tahoma"/>
                <a:cs typeface="Tahoma"/>
              </a:rPr>
              <a:t>i</a:t>
            </a:r>
            <a:r>
              <a:rPr sz="1450" spc="50" dirty="0">
                <a:latin typeface="Tahoma"/>
                <a:cs typeface="Tahoma"/>
              </a:rPr>
              <a:t>t</a:t>
            </a:r>
            <a:r>
              <a:rPr sz="1450" spc="-85" dirty="0">
                <a:latin typeface="Tahoma"/>
                <a:cs typeface="Tahoma"/>
              </a:rPr>
              <a:t>y</a:t>
            </a:r>
            <a:r>
              <a:rPr sz="1450" spc="-204" dirty="0">
                <a:latin typeface="Tahoma"/>
                <a:cs typeface="Tahoma"/>
              </a:rPr>
              <a:t>.</a:t>
            </a:r>
            <a:r>
              <a:rPr sz="1275" spc="-225" baseline="32679" dirty="0">
                <a:latin typeface="Tahoma"/>
                <a:cs typeface="Tahoma"/>
              </a:rPr>
              <a:t>1</a:t>
            </a:r>
            <a:r>
              <a:rPr sz="1275" spc="-195" baseline="32679" dirty="0">
                <a:latin typeface="Tahoma"/>
                <a:cs typeface="Tahoma"/>
              </a:rPr>
              <a:t>1</a:t>
            </a:r>
            <a:endParaRPr sz="1275" baseline="32679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84332" y="8004157"/>
            <a:ext cx="7330440" cy="549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500"/>
              </a:lnSpc>
              <a:spcBef>
                <a:spcPts val="90"/>
              </a:spcBef>
            </a:pPr>
            <a:r>
              <a:rPr sz="1450" spc="95" dirty="0">
                <a:latin typeface="Tahoma"/>
                <a:cs typeface="Tahoma"/>
              </a:rPr>
              <a:t>No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matter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where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you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are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in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your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cloud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security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strategy—just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getting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started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or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looking</a:t>
            </a:r>
            <a:r>
              <a:rPr sz="1450" spc="-105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to </a:t>
            </a:r>
            <a:r>
              <a:rPr sz="1450" spc="-440" dirty="0">
                <a:latin typeface="Tahoma"/>
                <a:cs typeface="Tahoma"/>
              </a:rPr>
              <a:t> </a:t>
            </a:r>
            <a:r>
              <a:rPr sz="1450" spc="-45" dirty="0">
                <a:latin typeface="Trebuchet MS"/>
                <a:cs typeface="Trebuchet MS"/>
              </a:rPr>
              <a:t>take</a:t>
            </a:r>
            <a:r>
              <a:rPr sz="1450" spc="-95" dirty="0">
                <a:latin typeface="Trebuchet MS"/>
                <a:cs typeface="Trebuchet MS"/>
              </a:rPr>
              <a:t> </a:t>
            </a:r>
            <a:r>
              <a:rPr sz="1450" spc="-75" dirty="0">
                <a:latin typeface="Trebuchet MS"/>
                <a:cs typeface="Trebuchet MS"/>
              </a:rPr>
              <a:t>it</a:t>
            </a:r>
            <a:r>
              <a:rPr sz="1450" spc="-90" dirty="0">
                <a:latin typeface="Trebuchet MS"/>
                <a:cs typeface="Trebuchet MS"/>
              </a:rPr>
              <a:t> </a:t>
            </a:r>
            <a:r>
              <a:rPr sz="1450" spc="-10" dirty="0">
                <a:latin typeface="Trebuchet MS"/>
                <a:cs typeface="Trebuchet MS"/>
              </a:rPr>
              <a:t>to</a:t>
            </a:r>
            <a:r>
              <a:rPr sz="1450" spc="-95" dirty="0">
                <a:latin typeface="Trebuchet MS"/>
                <a:cs typeface="Trebuchet MS"/>
              </a:rPr>
              <a:t> </a:t>
            </a:r>
            <a:r>
              <a:rPr sz="1450" spc="-30" dirty="0">
                <a:latin typeface="Trebuchet MS"/>
                <a:cs typeface="Trebuchet MS"/>
              </a:rPr>
              <a:t>the</a:t>
            </a:r>
            <a:r>
              <a:rPr sz="1450" spc="-90" dirty="0">
                <a:latin typeface="Trebuchet MS"/>
                <a:cs typeface="Trebuchet MS"/>
              </a:rPr>
              <a:t> </a:t>
            </a:r>
            <a:r>
              <a:rPr sz="1450" spc="-25" dirty="0">
                <a:latin typeface="Trebuchet MS"/>
                <a:cs typeface="Trebuchet MS"/>
              </a:rPr>
              <a:t>next</a:t>
            </a:r>
            <a:r>
              <a:rPr sz="1450" spc="-95" dirty="0">
                <a:latin typeface="Trebuchet MS"/>
                <a:cs typeface="Trebuchet MS"/>
              </a:rPr>
              <a:t> </a:t>
            </a:r>
            <a:r>
              <a:rPr sz="1450" dirty="0">
                <a:latin typeface="Trebuchet MS"/>
                <a:cs typeface="Trebuchet MS"/>
              </a:rPr>
              <a:t>level—Microsoft’s</a:t>
            </a:r>
            <a:r>
              <a:rPr sz="1450" spc="-90" dirty="0">
                <a:latin typeface="Trebuchet MS"/>
                <a:cs typeface="Trebuchet MS"/>
              </a:rPr>
              <a:t> </a:t>
            </a:r>
            <a:r>
              <a:rPr sz="1450" spc="-50" dirty="0">
                <a:latin typeface="Trebuchet MS"/>
                <a:cs typeface="Trebuchet MS"/>
              </a:rPr>
              <a:t>flexible</a:t>
            </a:r>
            <a:r>
              <a:rPr sz="1450" spc="-95" dirty="0">
                <a:latin typeface="Trebuchet MS"/>
                <a:cs typeface="Trebuchet MS"/>
              </a:rPr>
              <a:t> </a:t>
            </a:r>
            <a:r>
              <a:rPr sz="1450" spc="20" dirty="0">
                <a:latin typeface="Trebuchet MS"/>
                <a:cs typeface="Trebuchet MS"/>
              </a:rPr>
              <a:t>and</a:t>
            </a:r>
            <a:r>
              <a:rPr sz="1450" spc="-90" dirty="0">
                <a:latin typeface="Trebuchet MS"/>
                <a:cs typeface="Trebuchet MS"/>
              </a:rPr>
              <a:t> </a:t>
            </a:r>
            <a:r>
              <a:rPr sz="1450" spc="-5" dirty="0">
                <a:latin typeface="Trebuchet MS"/>
                <a:cs typeface="Trebuchet MS"/>
              </a:rPr>
              <a:t>complementary</a:t>
            </a:r>
            <a:r>
              <a:rPr sz="1450" spc="-95" dirty="0">
                <a:latin typeface="Trebuchet MS"/>
                <a:cs typeface="Trebuchet MS"/>
              </a:rPr>
              <a:t> </a:t>
            </a:r>
            <a:r>
              <a:rPr sz="1450" spc="-10" dirty="0">
                <a:latin typeface="Trebuchet MS"/>
                <a:cs typeface="Trebuchet MS"/>
              </a:rPr>
              <a:t>solutions</a:t>
            </a:r>
            <a:r>
              <a:rPr sz="1450" spc="-90" dirty="0">
                <a:latin typeface="Trebuchet MS"/>
                <a:cs typeface="Trebuchet MS"/>
              </a:rPr>
              <a:t> </a:t>
            </a:r>
            <a:r>
              <a:rPr sz="1450" spc="-10" dirty="0">
                <a:latin typeface="Trebuchet MS"/>
                <a:cs typeface="Trebuchet MS"/>
              </a:rPr>
              <a:t>can</a:t>
            </a:r>
            <a:r>
              <a:rPr sz="1450" spc="-90" dirty="0">
                <a:latin typeface="Trebuchet MS"/>
                <a:cs typeface="Trebuchet MS"/>
              </a:rPr>
              <a:t> </a:t>
            </a:r>
            <a:r>
              <a:rPr sz="1450" spc="-55" dirty="0">
                <a:latin typeface="Trebuchet MS"/>
                <a:cs typeface="Trebuchet MS"/>
              </a:rPr>
              <a:t>help.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293893" y="956142"/>
            <a:ext cx="481520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Get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integrated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protection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your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22" baseline="2415" dirty="0">
                <a:solidFill>
                  <a:srgbClr val="737373"/>
                </a:solidFill>
                <a:latin typeface="Tahoma"/>
                <a:cs typeface="Tahoma"/>
              </a:rPr>
              <a:t>multicloud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44" baseline="2415" dirty="0">
                <a:solidFill>
                  <a:srgbClr val="737373"/>
                </a:solidFill>
                <a:latin typeface="Tahoma"/>
                <a:cs typeface="Tahoma"/>
              </a:rPr>
              <a:t>resources,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37" baseline="2415" dirty="0">
                <a:solidFill>
                  <a:srgbClr val="737373"/>
                </a:solidFill>
                <a:latin typeface="Tahoma"/>
                <a:cs typeface="Tahoma"/>
              </a:rPr>
              <a:t>apps,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15" baseline="241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data</a:t>
            </a:r>
            <a:r>
              <a:rPr sz="1725" spc="27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247" baseline="2415" dirty="0">
                <a:solidFill>
                  <a:srgbClr val="737373"/>
                </a:solidFill>
                <a:latin typeface="Tahoma"/>
                <a:cs typeface="Tahoma"/>
              </a:rPr>
              <a:t>|</a:t>
            </a:r>
            <a:r>
              <a:rPr sz="1725" spc="-270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150" spc="-35" dirty="0">
                <a:solidFill>
                  <a:srgbClr val="737373"/>
                </a:solidFill>
                <a:latin typeface="Tahoma"/>
                <a:cs typeface="Tahoma"/>
              </a:rPr>
              <a:t>20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79623" y="1857170"/>
            <a:ext cx="7691120" cy="1136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</a:pPr>
            <a:r>
              <a:rPr sz="3450" spc="-145" dirty="0">
                <a:solidFill>
                  <a:srgbClr val="323232"/>
                </a:solidFill>
                <a:latin typeface="Segoe UI Semibold"/>
                <a:cs typeface="Segoe UI Semibold"/>
              </a:rPr>
              <a:t>I</a:t>
            </a:r>
            <a:r>
              <a:rPr sz="3450" spc="-120" dirty="0">
                <a:solidFill>
                  <a:srgbClr val="323232"/>
                </a:solidFill>
                <a:latin typeface="Segoe UI Semibold"/>
                <a:cs typeface="Segoe UI Semibold"/>
              </a:rPr>
              <a:t>n</a:t>
            </a:r>
            <a:r>
              <a:rPr sz="3450" spc="-105" dirty="0">
                <a:solidFill>
                  <a:srgbClr val="323232"/>
                </a:solidFill>
                <a:latin typeface="Segoe UI Semibold"/>
                <a:cs typeface="Segoe UI Semibold"/>
              </a:rPr>
              <a:t>t</a:t>
            </a:r>
            <a:r>
              <a:rPr sz="3450" spc="-90" dirty="0">
                <a:solidFill>
                  <a:srgbClr val="323232"/>
                </a:solidFill>
                <a:latin typeface="Segoe UI Semibold"/>
                <a:cs typeface="Segoe UI Semibold"/>
              </a:rPr>
              <a:t>e</a:t>
            </a:r>
            <a:r>
              <a:rPr sz="3450" spc="-145" dirty="0">
                <a:solidFill>
                  <a:srgbClr val="323232"/>
                </a:solidFill>
                <a:latin typeface="Segoe UI Semibold"/>
                <a:cs typeface="Segoe UI Semibold"/>
              </a:rPr>
              <a:t>g</a:t>
            </a:r>
            <a:r>
              <a:rPr sz="3450" spc="-114" dirty="0">
                <a:solidFill>
                  <a:srgbClr val="323232"/>
                </a:solidFill>
                <a:latin typeface="Segoe UI Semibold"/>
                <a:cs typeface="Segoe UI Semibold"/>
              </a:rPr>
              <a:t>r</a:t>
            </a:r>
            <a:r>
              <a:rPr sz="3450" spc="-165" dirty="0">
                <a:solidFill>
                  <a:srgbClr val="323232"/>
                </a:solidFill>
                <a:latin typeface="Segoe UI Semibold"/>
                <a:cs typeface="Segoe UI Semibold"/>
              </a:rPr>
              <a:t>a</a:t>
            </a:r>
            <a:r>
              <a:rPr sz="3450" spc="-105" dirty="0">
                <a:solidFill>
                  <a:srgbClr val="323232"/>
                </a:solidFill>
                <a:latin typeface="Segoe UI Semibold"/>
                <a:cs typeface="Segoe UI Semibold"/>
              </a:rPr>
              <a:t>t</a:t>
            </a:r>
            <a:r>
              <a:rPr sz="3450" spc="-90" dirty="0">
                <a:solidFill>
                  <a:srgbClr val="323232"/>
                </a:solidFill>
                <a:latin typeface="Segoe UI Semibold"/>
                <a:cs typeface="Segoe UI Semibold"/>
              </a:rPr>
              <a:t>e</a:t>
            </a:r>
            <a:r>
              <a:rPr sz="3450" spc="5" dirty="0">
                <a:solidFill>
                  <a:srgbClr val="323232"/>
                </a:solidFill>
                <a:latin typeface="Segoe UI Semibold"/>
                <a:cs typeface="Segoe UI Semibold"/>
              </a:rPr>
              <a:t>d</a:t>
            </a:r>
            <a:r>
              <a:rPr sz="3450" spc="-28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114" dirty="0">
                <a:solidFill>
                  <a:srgbClr val="323232"/>
                </a:solidFill>
                <a:latin typeface="Segoe UI Semibold"/>
                <a:cs typeface="Segoe UI Semibold"/>
              </a:rPr>
              <a:t>p</a:t>
            </a:r>
            <a:r>
              <a:rPr sz="3450" spc="-90" dirty="0">
                <a:solidFill>
                  <a:srgbClr val="323232"/>
                </a:solidFill>
                <a:latin typeface="Segoe UI Semibold"/>
                <a:cs typeface="Segoe UI Semibold"/>
              </a:rPr>
              <a:t>r</a:t>
            </a:r>
            <a:r>
              <a:rPr sz="3450" spc="-130" dirty="0">
                <a:solidFill>
                  <a:srgbClr val="323232"/>
                </a:solidFill>
                <a:latin typeface="Segoe UI Semibold"/>
                <a:cs typeface="Segoe UI Semibold"/>
              </a:rPr>
              <a:t>o</a:t>
            </a:r>
            <a:r>
              <a:rPr sz="3450" spc="-105" dirty="0">
                <a:solidFill>
                  <a:srgbClr val="323232"/>
                </a:solidFill>
                <a:latin typeface="Segoe UI Semibold"/>
                <a:cs typeface="Segoe UI Semibold"/>
              </a:rPr>
              <a:t>t</a:t>
            </a:r>
            <a:r>
              <a:rPr sz="3450" spc="-95" dirty="0">
                <a:solidFill>
                  <a:srgbClr val="323232"/>
                </a:solidFill>
                <a:latin typeface="Segoe UI Semibold"/>
                <a:cs typeface="Segoe UI Semibold"/>
              </a:rPr>
              <a:t>e</a:t>
            </a:r>
            <a:r>
              <a:rPr sz="3450" spc="-55" dirty="0">
                <a:solidFill>
                  <a:srgbClr val="323232"/>
                </a:solidFill>
                <a:latin typeface="Segoe UI Semibold"/>
                <a:cs typeface="Segoe UI Semibold"/>
              </a:rPr>
              <a:t>c</a:t>
            </a:r>
            <a:r>
              <a:rPr sz="3450" spc="-140" dirty="0">
                <a:solidFill>
                  <a:srgbClr val="323232"/>
                </a:solidFill>
                <a:latin typeface="Segoe UI Semibold"/>
                <a:cs typeface="Segoe UI Semibold"/>
              </a:rPr>
              <a:t>t</a:t>
            </a:r>
            <a:r>
              <a:rPr sz="3450" spc="-114" dirty="0">
                <a:solidFill>
                  <a:srgbClr val="323232"/>
                </a:solidFill>
                <a:latin typeface="Segoe UI Semibold"/>
                <a:cs typeface="Segoe UI Semibold"/>
              </a:rPr>
              <a:t>i</a:t>
            </a:r>
            <a:r>
              <a:rPr sz="3450" spc="-135" dirty="0">
                <a:solidFill>
                  <a:srgbClr val="323232"/>
                </a:solidFill>
                <a:latin typeface="Segoe UI Semibold"/>
                <a:cs typeface="Segoe UI Semibold"/>
              </a:rPr>
              <a:t>o</a:t>
            </a:r>
            <a:r>
              <a:rPr sz="3450" spc="10" dirty="0">
                <a:solidFill>
                  <a:srgbClr val="323232"/>
                </a:solidFill>
                <a:latin typeface="Segoe UI Semibold"/>
                <a:cs typeface="Segoe UI Semibold"/>
              </a:rPr>
              <a:t>n</a:t>
            </a:r>
            <a:r>
              <a:rPr sz="3450" spc="-28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100" dirty="0">
                <a:solidFill>
                  <a:srgbClr val="323232"/>
                </a:solidFill>
                <a:latin typeface="Segoe UI Semibold"/>
                <a:cs typeface="Segoe UI Semibold"/>
              </a:rPr>
              <a:t>f</a:t>
            </a:r>
            <a:r>
              <a:rPr sz="3450" spc="-135" dirty="0">
                <a:solidFill>
                  <a:srgbClr val="323232"/>
                </a:solidFill>
                <a:latin typeface="Segoe UI Semibold"/>
                <a:cs typeface="Segoe UI Semibold"/>
              </a:rPr>
              <a:t>o</a:t>
            </a:r>
            <a:r>
              <a:rPr sz="3450" dirty="0">
                <a:solidFill>
                  <a:srgbClr val="323232"/>
                </a:solidFill>
                <a:latin typeface="Segoe UI Semibold"/>
                <a:cs typeface="Segoe UI Semibold"/>
              </a:rPr>
              <a:t>r</a:t>
            </a:r>
            <a:r>
              <a:rPr sz="3450" spc="-28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140" dirty="0">
                <a:solidFill>
                  <a:srgbClr val="323232"/>
                </a:solidFill>
                <a:latin typeface="Segoe UI Semibold"/>
                <a:cs typeface="Segoe UI Semibold"/>
              </a:rPr>
              <a:t>y</a:t>
            </a:r>
            <a:r>
              <a:rPr sz="3450" spc="-114" dirty="0">
                <a:solidFill>
                  <a:srgbClr val="323232"/>
                </a:solidFill>
                <a:latin typeface="Segoe UI Semibold"/>
                <a:cs typeface="Segoe UI Semibold"/>
              </a:rPr>
              <a:t>o</a:t>
            </a:r>
            <a:r>
              <a:rPr sz="3450" spc="-140" dirty="0">
                <a:solidFill>
                  <a:srgbClr val="323232"/>
                </a:solidFill>
                <a:latin typeface="Segoe UI Semibold"/>
                <a:cs typeface="Segoe UI Semibold"/>
              </a:rPr>
              <a:t>u</a:t>
            </a:r>
            <a:r>
              <a:rPr sz="3450" dirty="0">
                <a:solidFill>
                  <a:srgbClr val="323232"/>
                </a:solidFill>
                <a:latin typeface="Segoe UI Semibold"/>
                <a:cs typeface="Segoe UI Semibold"/>
              </a:rPr>
              <a:t>r</a:t>
            </a:r>
            <a:r>
              <a:rPr sz="3450" spc="-28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100" dirty="0">
                <a:solidFill>
                  <a:srgbClr val="323232"/>
                </a:solidFill>
                <a:latin typeface="Segoe UI Semibold"/>
                <a:cs typeface="Segoe UI Semibold"/>
              </a:rPr>
              <a:t>m</a:t>
            </a:r>
            <a:r>
              <a:rPr sz="3450" spc="-140" dirty="0">
                <a:solidFill>
                  <a:srgbClr val="323232"/>
                </a:solidFill>
                <a:latin typeface="Segoe UI Semibold"/>
                <a:cs typeface="Segoe UI Semibold"/>
              </a:rPr>
              <a:t>u</a:t>
            </a:r>
            <a:r>
              <a:rPr sz="3450" spc="-120" dirty="0">
                <a:solidFill>
                  <a:srgbClr val="323232"/>
                </a:solidFill>
                <a:latin typeface="Segoe UI Semibold"/>
                <a:cs typeface="Segoe UI Semibold"/>
              </a:rPr>
              <a:t>l</a:t>
            </a:r>
            <a:r>
              <a:rPr sz="3450" spc="-125" dirty="0">
                <a:solidFill>
                  <a:srgbClr val="323232"/>
                </a:solidFill>
                <a:latin typeface="Segoe UI Semibold"/>
                <a:cs typeface="Segoe UI Semibold"/>
              </a:rPr>
              <a:t>t</a:t>
            </a:r>
            <a:r>
              <a:rPr sz="3450" spc="-114" dirty="0">
                <a:solidFill>
                  <a:srgbClr val="323232"/>
                </a:solidFill>
                <a:latin typeface="Segoe UI Semibold"/>
                <a:cs typeface="Segoe UI Semibold"/>
              </a:rPr>
              <a:t>i</a:t>
            </a:r>
            <a:r>
              <a:rPr sz="3450" spc="-100" dirty="0">
                <a:solidFill>
                  <a:srgbClr val="323232"/>
                </a:solidFill>
                <a:latin typeface="Segoe UI Semibold"/>
                <a:cs typeface="Segoe UI Semibold"/>
              </a:rPr>
              <a:t>cl</a:t>
            </a:r>
            <a:r>
              <a:rPr sz="3450" spc="-114" dirty="0">
                <a:solidFill>
                  <a:srgbClr val="323232"/>
                </a:solidFill>
                <a:latin typeface="Segoe UI Semibold"/>
                <a:cs typeface="Segoe UI Semibold"/>
              </a:rPr>
              <a:t>o</a:t>
            </a:r>
            <a:r>
              <a:rPr sz="3450" spc="-105" dirty="0">
                <a:solidFill>
                  <a:srgbClr val="323232"/>
                </a:solidFill>
                <a:latin typeface="Segoe UI Semibold"/>
                <a:cs typeface="Segoe UI Semibold"/>
              </a:rPr>
              <a:t>u</a:t>
            </a:r>
            <a:r>
              <a:rPr sz="3450" spc="5" dirty="0">
                <a:solidFill>
                  <a:srgbClr val="323232"/>
                </a:solidFill>
                <a:latin typeface="Segoe UI Semibold"/>
                <a:cs typeface="Segoe UI Semibold"/>
              </a:rPr>
              <a:t>d  </a:t>
            </a:r>
            <a:r>
              <a:rPr sz="3450" spc="-90" dirty="0">
                <a:solidFill>
                  <a:srgbClr val="323232"/>
                </a:solidFill>
                <a:latin typeface="Segoe UI Semibold"/>
                <a:cs typeface="Segoe UI Semibold"/>
              </a:rPr>
              <a:t>r</a:t>
            </a:r>
            <a:r>
              <a:rPr sz="3450" spc="-95" dirty="0">
                <a:solidFill>
                  <a:srgbClr val="323232"/>
                </a:solidFill>
                <a:latin typeface="Segoe UI Semibold"/>
                <a:cs typeface="Segoe UI Semibold"/>
              </a:rPr>
              <a:t>e</a:t>
            </a:r>
            <a:r>
              <a:rPr sz="3450" spc="-180" dirty="0">
                <a:solidFill>
                  <a:srgbClr val="323232"/>
                </a:solidFill>
                <a:latin typeface="Segoe UI Semibold"/>
                <a:cs typeface="Segoe UI Semibold"/>
              </a:rPr>
              <a:t>s</a:t>
            </a:r>
            <a:r>
              <a:rPr sz="3450" spc="-114" dirty="0">
                <a:solidFill>
                  <a:srgbClr val="323232"/>
                </a:solidFill>
                <a:latin typeface="Segoe UI Semibold"/>
                <a:cs typeface="Segoe UI Semibold"/>
              </a:rPr>
              <a:t>o</a:t>
            </a:r>
            <a:r>
              <a:rPr sz="3450" spc="-140" dirty="0">
                <a:solidFill>
                  <a:srgbClr val="323232"/>
                </a:solidFill>
                <a:latin typeface="Segoe UI Semibold"/>
                <a:cs typeface="Segoe UI Semibold"/>
              </a:rPr>
              <a:t>u</a:t>
            </a:r>
            <a:r>
              <a:rPr sz="3450" spc="-100" dirty="0">
                <a:solidFill>
                  <a:srgbClr val="323232"/>
                </a:solidFill>
                <a:latin typeface="Segoe UI Semibold"/>
                <a:cs typeface="Segoe UI Semibold"/>
              </a:rPr>
              <a:t>r</a:t>
            </a:r>
            <a:r>
              <a:rPr sz="3450" spc="-114" dirty="0">
                <a:solidFill>
                  <a:srgbClr val="323232"/>
                </a:solidFill>
                <a:latin typeface="Segoe UI Semibold"/>
                <a:cs typeface="Segoe UI Semibold"/>
              </a:rPr>
              <a:t>c</a:t>
            </a:r>
            <a:r>
              <a:rPr sz="3450" spc="-95" dirty="0">
                <a:solidFill>
                  <a:srgbClr val="323232"/>
                </a:solidFill>
                <a:latin typeface="Segoe UI Semibold"/>
                <a:cs typeface="Segoe UI Semibold"/>
              </a:rPr>
              <a:t>e</a:t>
            </a:r>
            <a:r>
              <a:rPr sz="3450" spc="-155" dirty="0">
                <a:solidFill>
                  <a:srgbClr val="323232"/>
                </a:solidFill>
                <a:latin typeface="Segoe UI Semibold"/>
                <a:cs typeface="Segoe UI Semibold"/>
              </a:rPr>
              <a:t>s</a:t>
            </a:r>
            <a:r>
              <a:rPr sz="3450" spc="-25" dirty="0">
                <a:solidFill>
                  <a:srgbClr val="323232"/>
                </a:solidFill>
                <a:latin typeface="Segoe UI Semibold"/>
                <a:cs typeface="Segoe UI Semibold"/>
              </a:rPr>
              <a:t>,</a:t>
            </a:r>
            <a:r>
              <a:rPr sz="3450" spc="-28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125" dirty="0">
                <a:solidFill>
                  <a:srgbClr val="323232"/>
                </a:solidFill>
                <a:latin typeface="Segoe UI Semibold"/>
                <a:cs typeface="Segoe UI Semibold"/>
              </a:rPr>
              <a:t>w</a:t>
            </a:r>
            <a:r>
              <a:rPr sz="3450" spc="-135" dirty="0">
                <a:solidFill>
                  <a:srgbClr val="323232"/>
                </a:solidFill>
                <a:latin typeface="Segoe UI Semibold"/>
                <a:cs typeface="Segoe UI Semibold"/>
              </a:rPr>
              <a:t>o</a:t>
            </a:r>
            <a:r>
              <a:rPr sz="3450" spc="-90" dirty="0">
                <a:solidFill>
                  <a:srgbClr val="323232"/>
                </a:solidFill>
                <a:latin typeface="Segoe UI Semibold"/>
                <a:cs typeface="Segoe UI Semibold"/>
              </a:rPr>
              <a:t>r</a:t>
            </a:r>
            <a:r>
              <a:rPr sz="3450" spc="-70" dirty="0">
                <a:solidFill>
                  <a:srgbClr val="323232"/>
                </a:solidFill>
                <a:latin typeface="Segoe UI Semibold"/>
                <a:cs typeface="Segoe UI Semibold"/>
              </a:rPr>
              <a:t>k</a:t>
            </a:r>
            <a:r>
              <a:rPr sz="3450" spc="-100" dirty="0">
                <a:solidFill>
                  <a:srgbClr val="323232"/>
                </a:solidFill>
                <a:latin typeface="Segoe UI Semibold"/>
                <a:cs typeface="Segoe UI Semibold"/>
              </a:rPr>
              <a:t>l</a:t>
            </a:r>
            <a:r>
              <a:rPr sz="3450" spc="-135" dirty="0">
                <a:solidFill>
                  <a:srgbClr val="323232"/>
                </a:solidFill>
                <a:latin typeface="Segoe UI Semibold"/>
                <a:cs typeface="Segoe UI Semibold"/>
              </a:rPr>
              <a:t>o</a:t>
            </a:r>
            <a:r>
              <a:rPr sz="3450" spc="-114" dirty="0">
                <a:solidFill>
                  <a:srgbClr val="323232"/>
                </a:solidFill>
                <a:latin typeface="Segoe UI Semibold"/>
                <a:cs typeface="Segoe UI Semibold"/>
              </a:rPr>
              <a:t>a</a:t>
            </a:r>
            <a:r>
              <a:rPr sz="3450" spc="-110" dirty="0">
                <a:solidFill>
                  <a:srgbClr val="323232"/>
                </a:solidFill>
                <a:latin typeface="Segoe UI Semibold"/>
                <a:cs typeface="Segoe UI Semibold"/>
              </a:rPr>
              <a:t>d</a:t>
            </a:r>
            <a:r>
              <a:rPr sz="3450" spc="-155" dirty="0">
                <a:solidFill>
                  <a:srgbClr val="323232"/>
                </a:solidFill>
                <a:latin typeface="Segoe UI Semibold"/>
                <a:cs typeface="Segoe UI Semibold"/>
              </a:rPr>
              <a:t>s</a:t>
            </a:r>
            <a:r>
              <a:rPr sz="3450" spc="-25" dirty="0">
                <a:solidFill>
                  <a:srgbClr val="323232"/>
                </a:solidFill>
                <a:latin typeface="Segoe UI Semibold"/>
                <a:cs typeface="Segoe UI Semibold"/>
              </a:rPr>
              <a:t>,</a:t>
            </a:r>
            <a:r>
              <a:rPr sz="3450" spc="-28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125" dirty="0">
                <a:solidFill>
                  <a:srgbClr val="323232"/>
                </a:solidFill>
                <a:latin typeface="Segoe UI Semibold"/>
                <a:cs typeface="Segoe UI Semibold"/>
              </a:rPr>
              <a:t>an</a:t>
            </a:r>
            <a:r>
              <a:rPr sz="3450" spc="5" dirty="0">
                <a:solidFill>
                  <a:srgbClr val="323232"/>
                </a:solidFill>
                <a:latin typeface="Segoe UI Semibold"/>
                <a:cs typeface="Segoe UI Semibold"/>
              </a:rPr>
              <a:t>d</a:t>
            </a:r>
            <a:r>
              <a:rPr sz="3450" spc="-28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450" spc="-125" dirty="0">
                <a:solidFill>
                  <a:srgbClr val="323232"/>
                </a:solidFill>
                <a:latin typeface="Segoe UI Semibold"/>
                <a:cs typeface="Segoe UI Semibold"/>
              </a:rPr>
              <a:t>a</a:t>
            </a:r>
            <a:r>
              <a:rPr sz="3450" spc="-145" dirty="0">
                <a:solidFill>
                  <a:srgbClr val="323232"/>
                </a:solidFill>
                <a:latin typeface="Segoe UI Semibold"/>
                <a:cs typeface="Segoe UI Semibold"/>
              </a:rPr>
              <a:t>p</a:t>
            </a:r>
            <a:r>
              <a:rPr sz="3450" spc="-100" dirty="0">
                <a:solidFill>
                  <a:srgbClr val="323232"/>
                </a:solidFill>
                <a:latin typeface="Segoe UI Semibold"/>
                <a:cs typeface="Segoe UI Semibold"/>
              </a:rPr>
              <a:t>p</a:t>
            </a:r>
            <a:r>
              <a:rPr sz="3450" spc="-80" dirty="0">
                <a:solidFill>
                  <a:srgbClr val="323232"/>
                </a:solidFill>
                <a:latin typeface="Segoe UI Semibold"/>
                <a:cs typeface="Segoe UI Semibold"/>
              </a:rPr>
              <a:t>s</a:t>
            </a:r>
            <a:endParaRPr sz="3450">
              <a:latin typeface="Segoe UI Semibold"/>
              <a:cs typeface="Segoe UI Semibol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714684" y="9484704"/>
            <a:ext cx="4300855" cy="0"/>
          </a:xfrm>
          <a:custGeom>
            <a:avLst/>
            <a:gdLst/>
            <a:ahLst/>
            <a:cxnLst/>
            <a:rect l="l" t="t" r="r" b="b"/>
            <a:pathLst>
              <a:path w="4300855">
                <a:moveTo>
                  <a:pt x="0" y="0"/>
                </a:moveTo>
                <a:lnTo>
                  <a:pt x="4300832" y="0"/>
                </a:lnTo>
              </a:path>
            </a:pathLst>
          </a:custGeom>
          <a:ln w="8512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354223" y="9048804"/>
            <a:ext cx="7700009" cy="4654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 indent="-635">
              <a:lnSpc>
                <a:spcPct val="125499"/>
              </a:lnSpc>
              <a:spcBef>
                <a:spcPts val="95"/>
              </a:spcBef>
            </a:pPr>
            <a:r>
              <a:rPr sz="975" spc="-37" baseline="34188" dirty="0">
                <a:latin typeface="Tahoma"/>
                <a:cs typeface="Tahoma"/>
              </a:rPr>
              <a:t>9 </a:t>
            </a:r>
            <a:r>
              <a:rPr sz="1150" spc="-75" dirty="0">
                <a:latin typeface="Tahoma"/>
                <a:cs typeface="Tahoma"/>
              </a:rPr>
              <a:t>Doerr, </a:t>
            </a:r>
            <a:r>
              <a:rPr sz="1150" spc="-80" dirty="0">
                <a:latin typeface="Tahoma"/>
                <a:cs typeface="Tahoma"/>
              </a:rPr>
              <a:t>Eric. </a:t>
            </a:r>
            <a:r>
              <a:rPr sz="1150" spc="-65" dirty="0">
                <a:latin typeface="Tahoma"/>
                <a:cs typeface="Tahoma"/>
              </a:rPr>
              <a:t>Forrester </a:t>
            </a:r>
            <a:r>
              <a:rPr sz="1150" spc="-50" dirty="0">
                <a:latin typeface="Tahoma"/>
                <a:cs typeface="Tahoma"/>
              </a:rPr>
              <a:t>Consulting </a:t>
            </a:r>
            <a:r>
              <a:rPr sz="1150" spc="-140" dirty="0">
                <a:latin typeface="Tahoma"/>
                <a:cs typeface="Tahoma"/>
              </a:rPr>
              <a:t>TEI </a:t>
            </a:r>
            <a:r>
              <a:rPr sz="1150" spc="-80" dirty="0">
                <a:latin typeface="Tahoma"/>
                <a:cs typeface="Tahoma"/>
              </a:rPr>
              <a:t>study: </a:t>
            </a:r>
            <a:r>
              <a:rPr sz="1150" spc="-45" dirty="0">
                <a:latin typeface="Tahoma"/>
                <a:cs typeface="Tahoma"/>
              </a:rPr>
              <a:t>Azure </a:t>
            </a:r>
            <a:r>
              <a:rPr sz="1150" spc="-60" dirty="0">
                <a:latin typeface="Tahoma"/>
                <a:cs typeface="Tahoma"/>
              </a:rPr>
              <a:t>security center delivers </a:t>
            </a:r>
            <a:r>
              <a:rPr sz="1150" spc="-130" dirty="0">
                <a:latin typeface="Tahoma"/>
                <a:cs typeface="Tahoma"/>
              </a:rPr>
              <a:t>219 </a:t>
            </a:r>
            <a:r>
              <a:rPr sz="1150" spc="-55" dirty="0">
                <a:latin typeface="Tahoma"/>
                <a:cs typeface="Tahoma"/>
              </a:rPr>
              <a:t>percent </a:t>
            </a:r>
            <a:r>
              <a:rPr sz="1150" spc="-105" dirty="0">
                <a:latin typeface="Tahoma"/>
                <a:cs typeface="Tahoma"/>
              </a:rPr>
              <a:t>ROI </a:t>
            </a:r>
            <a:r>
              <a:rPr sz="1150" spc="-60" dirty="0">
                <a:latin typeface="Tahoma"/>
                <a:cs typeface="Tahoma"/>
              </a:rPr>
              <a:t>over </a:t>
            </a:r>
            <a:r>
              <a:rPr sz="1150" spc="-65" dirty="0">
                <a:latin typeface="Tahoma"/>
                <a:cs typeface="Tahoma"/>
              </a:rPr>
              <a:t>3 </a:t>
            </a:r>
            <a:r>
              <a:rPr sz="1150" spc="-80" dirty="0">
                <a:latin typeface="Tahoma"/>
                <a:cs typeface="Tahoma"/>
              </a:rPr>
              <a:t>years </a:t>
            </a:r>
            <a:r>
              <a:rPr sz="1150" spc="-55" dirty="0">
                <a:latin typeface="Tahoma"/>
                <a:cs typeface="Tahoma"/>
              </a:rPr>
              <a:t>and </a:t>
            </a:r>
            <a:r>
              <a:rPr sz="1150" spc="-75" dirty="0">
                <a:latin typeface="Tahoma"/>
                <a:cs typeface="Tahoma"/>
              </a:rPr>
              <a:t>a </a:t>
            </a:r>
            <a:r>
              <a:rPr sz="1150" spc="-60" dirty="0">
                <a:latin typeface="Tahoma"/>
                <a:cs typeface="Tahoma"/>
              </a:rPr>
              <a:t>payback </a:t>
            </a:r>
            <a:r>
              <a:rPr sz="1150" spc="-40" dirty="0">
                <a:latin typeface="Tahoma"/>
                <a:cs typeface="Tahoma"/>
              </a:rPr>
              <a:t>of </a:t>
            </a:r>
            <a:r>
              <a:rPr sz="1150" spc="-75" dirty="0">
                <a:latin typeface="Tahoma"/>
                <a:cs typeface="Tahoma"/>
              </a:rPr>
              <a:t>less </a:t>
            </a:r>
            <a:r>
              <a:rPr sz="1150" spc="-60" dirty="0">
                <a:latin typeface="Tahoma"/>
                <a:cs typeface="Tahoma"/>
              </a:rPr>
              <a:t>than </a:t>
            </a:r>
            <a:r>
              <a:rPr sz="1150" spc="-65" dirty="0">
                <a:latin typeface="Tahoma"/>
                <a:cs typeface="Tahoma"/>
              </a:rPr>
              <a:t>6 </a:t>
            </a:r>
            <a:r>
              <a:rPr sz="1150" spc="-60" dirty="0">
                <a:latin typeface="Tahoma"/>
                <a:cs typeface="Tahoma"/>
              </a:rPr>
              <a:t> </a:t>
            </a:r>
            <a:r>
              <a:rPr sz="1150" spc="-70" dirty="0">
                <a:latin typeface="Tahoma"/>
                <a:cs typeface="Tahoma"/>
              </a:rPr>
              <a:t>months.</a:t>
            </a:r>
            <a:r>
              <a:rPr sz="1150" spc="-95" dirty="0">
                <a:latin typeface="Tahoma"/>
                <a:cs typeface="Tahoma"/>
              </a:rPr>
              <a:t> </a:t>
            </a:r>
            <a:r>
              <a:rPr sz="1150" spc="-35" dirty="0">
                <a:latin typeface="Tahoma"/>
                <a:cs typeface="Tahoma"/>
              </a:rPr>
              <a:t>Microsoft</a:t>
            </a:r>
            <a:r>
              <a:rPr sz="1150" spc="-95" dirty="0">
                <a:latin typeface="Tahoma"/>
                <a:cs typeface="Tahoma"/>
              </a:rPr>
              <a:t> </a:t>
            </a:r>
            <a:r>
              <a:rPr sz="1150" spc="-60" dirty="0">
                <a:latin typeface="Tahoma"/>
                <a:cs typeface="Tahoma"/>
              </a:rPr>
              <a:t>Security</a:t>
            </a:r>
            <a:r>
              <a:rPr sz="1150" spc="-95" dirty="0">
                <a:latin typeface="Tahoma"/>
                <a:cs typeface="Tahoma"/>
              </a:rPr>
              <a:t> </a:t>
            </a:r>
            <a:r>
              <a:rPr sz="1150" spc="-60" dirty="0">
                <a:latin typeface="Tahoma"/>
                <a:cs typeface="Tahoma"/>
              </a:rPr>
              <a:t>Blog.</a:t>
            </a:r>
            <a:r>
              <a:rPr sz="1150" spc="-95" dirty="0">
                <a:latin typeface="Tahoma"/>
                <a:cs typeface="Tahoma"/>
              </a:rPr>
              <a:t> </a:t>
            </a:r>
            <a:r>
              <a:rPr sz="1150" spc="-60" dirty="0">
                <a:latin typeface="Tahoma"/>
                <a:cs typeface="Tahoma"/>
              </a:rPr>
              <a:t>Posted</a:t>
            </a:r>
            <a:r>
              <a:rPr sz="1150" spc="-95" dirty="0">
                <a:latin typeface="Tahoma"/>
                <a:cs typeface="Tahoma"/>
              </a:rPr>
              <a:t> </a:t>
            </a:r>
            <a:r>
              <a:rPr sz="1150" spc="-65" dirty="0">
                <a:latin typeface="Tahoma"/>
                <a:cs typeface="Tahoma"/>
              </a:rPr>
              <a:t>February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-140" dirty="0">
                <a:latin typeface="Tahoma"/>
                <a:cs typeface="Tahoma"/>
              </a:rPr>
              <a:t>18,</a:t>
            </a:r>
            <a:r>
              <a:rPr sz="1150" spc="-95" dirty="0">
                <a:latin typeface="Tahoma"/>
                <a:cs typeface="Tahoma"/>
              </a:rPr>
              <a:t> </a:t>
            </a:r>
            <a:r>
              <a:rPr sz="1150" spc="-120" dirty="0">
                <a:latin typeface="Tahoma"/>
                <a:cs typeface="Tahoma"/>
              </a:rPr>
              <a:t>2021.</a:t>
            </a:r>
            <a:r>
              <a:rPr sz="1150" spc="-95" dirty="0">
                <a:latin typeface="Tahoma"/>
                <a:cs typeface="Tahoma"/>
              </a:rPr>
              <a:t> </a:t>
            </a:r>
            <a:r>
              <a:rPr sz="1150" spc="-65" dirty="0">
                <a:solidFill>
                  <a:srgbClr val="323232"/>
                </a:solidFill>
                <a:latin typeface="Tahoma"/>
                <a:cs typeface="Tahoma"/>
                <a:hlinkClick r:id="rId2"/>
              </a:rPr>
              <a:t>https://www.microsoft.com/security/blog/2021/02/18/forrester-consulting-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54194" y="9488581"/>
            <a:ext cx="7729855" cy="156464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38100" algn="just">
              <a:lnSpc>
                <a:spcPct val="100000"/>
              </a:lnSpc>
              <a:spcBef>
                <a:spcPts val="450"/>
              </a:spcBef>
            </a:pPr>
            <a:r>
              <a:rPr sz="1150" u="sng" spc="-5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2"/>
              </a:rPr>
              <a:t>tei-study-azure-security-center-delivers-219-percent-roi-over-3-years-and-a-payback-of-less-than-6-months/</a:t>
            </a:r>
            <a:r>
              <a:rPr sz="1150" u="sng" spc="-114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2"/>
              </a:rPr>
              <a:t> </a:t>
            </a:r>
            <a:endParaRPr sz="1150">
              <a:latin typeface="Tahoma"/>
              <a:cs typeface="Tahoma"/>
            </a:endParaRPr>
          </a:p>
          <a:p>
            <a:pPr marL="38100" marR="152400" indent="-635" algn="just">
              <a:lnSpc>
                <a:spcPct val="125499"/>
              </a:lnSpc>
            </a:pPr>
            <a:r>
              <a:rPr sz="975" spc="-104" baseline="34188" dirty="0">
                <a:latin typeface="Tahoma"/>
                <a:cs typeface="Tahoma"/>
              </a:rPr>
              <a:t>10</a:t>
            </a:r>
            <a:r>
              <a:rPr sz="975" spc="67" baseline="34188" dirty="0">
                <a:latin typeface="Tahoma"/>
                <a:cs typeface="Tahoma"/>
              </a:rPr>
              <a:t> </a:t>
            </a:r>
            <a:r>
              <a:rPr sz="1150" spc="-70" dirty="0">
                <a:latin typeface="Tahoma"/>
                <a:cs typeface="Tahoma"/>
              </a:rPr>
              <a:t>Johnson,</a:t>
            </a:r>
            <a:r>
              <a:rPr sz="1150" spc="-110" dirty="0">
                <a:latin typeface="Tahoma"/>
                <a:cs typeface="Tahoma"/>
              </a:rPr>
              <a:t> </a:t>
            </a:r>
            <a:r>
              <a:rPr sz="1150" spc="-65" dirty="0">
                <a:latin typeface="Tahoma"/>
                <a:cs typeface="Tahoma"/>
              </a:rPr>
              <a:t>Ann.</a:t>
            </a:r>
            <a:r>
              <a:rPr sz="1150" spc="-110" dirty="0">
                <a:latin typeface="Tahoma"/>
                <a:cs typeface="Tahoma"/>
              </a:rPr>
              <a:t> </a:t>
            </a:r>
            <a:r>
              <a:rPr sz="1150" spc="-55" dirty="0">
                <a:latin typeface="Tahoma"/>
                <a:cs typeface="Tahoma"/>
              </a:rPr>
              <a:t>New</a:t>
            </a:r>
            <a:r>
              <a:rPr sz="1150" spc="-105" dirty="0">
                <a:latin typeface="Tahoma"/>
                <a:cs typeface="Tahoma"/>
              </a:rPr>
              <a:t> </a:t>
            </a:r>
            <a:r>
              <a:rPr sz="1150" spc="-60" dirty="0">
                <a:latin typeface="Tahoma"/>
                <a:cs typeface="Tahoma"/>
              </a:rPr>
              <a:t>study</a:t>
            </a:r>
            <a:r>
              <a:rPr sz="1150" spc="-110" dirty="0">
                <a:latin typeface="Tahoma"/>
                <a:cs typeface="Tahoma"/>
              </a:rPr>
              <a:t> </a:t>
            </a:r>
            <a:r>
              <a:rPr sz="1150" spc="-85" dirty="0">
                <a:latin typeface="Tahoma"/>
                <a:cs typeface="Tahoma"/>
              </a:rPr>
              <a:t>shows</a:t>
            </a:r>
            <a:r>
              <a:rPr sz="1150" spc="-110" dirty="0">
                <a:latin typeface="Tahoma"/>
                <a:cs typeface="Tahoma"/>
              </a:rPr>
              <a:t> </a:t>
            </a:r>
            <a:r>
              <a:rPr sz="1150" spc="-65" dirty="0">
                <a:latin typeface="Tahoma"/>
                <a:cs typeface="Tahoma"/>
              </a:rPr>
              <a:t>customers</a:t>
            </a:r>
            <a:r>
              <a:rPr sz="1150" spc="-105" dirty="0">
                <a:latin typeface="Tahoma"/>
                <a:cs typeface="Tahoma"/>
              </a:rPr>
              <a:t> </a:t>
            </a:r>
            <a:r>
              <a:rPr sz="1150" spc="-90" dirty="0">
                <a:latin typeface="Tahoma"/>
                <a:cs typeface="Tahoma"/>
              </a:rPr>
              <a:t>save</a:t>
            </a:r>
            <a:r>
              <a:rPr sz="1150" spc="-110" dirty="0">
                <a:latin typeface="Tahoma"/>
                <a:cs typeface="Tahoma"/>
              </a:rPr>
              <a:t> </a:t>
            </a:r>
            <a:r>
              <a:rPr sz="1150" spc="-70" dirty="0">
                <a:latin typeface="Tahoma"/>
                <a:cs typeface="Tahoma"/>
              </a:rPr>
              <a:t>time,</a:t>
            </a:r>
            <a:r>
              <a:rPr sz="1150" spc="-110" dirty="0">
                <a:latin typeface="Tahoma"/>
                <a:cs typeface="Tahoma"/>
              </a:rPr>
              <a:t> </a:t>
            </a:r>
            <a:r>
              <a:rPr sz="1150" spc="-70" dirty="0">
                <a:latin typeface="Tahoma"/>
                <a:cs typeface="Tahoma"/>
              </a:rPr>
              <a:t>resources</a:t>
            </a:r>
            <a:r>
              <a:rPr sz="1150" spc="-105" dirty="0">
                <a:latin typeface="Tahoma"/>
                <a:cs typeface="Tahoma"/>
              </a:rPr>
              <a:t> </a:t>
            </a:r>
            <a:r>
              <a:rPr sz="1150" spc="-55" dirty="0">
                <a:latin typeface="Tahoma"/>
                <a:cs typeface="Tahoma"/>
              </a:rPr>
              <a:t>and</a:t>
            </a:r>
            <a:r>
              <a:rPr sz="1150" spc="-110" dirty="0">
                <a:latin typeface="Tahoma"/>
                <a:cs typeface="Tahoma"/>
              </a:rPr>
              <a:t> </a:t>
            </a:r>
            <a:r>
              <a:rPr sz="1150" spc="-55" dirty="0">
                <a:latin typeface="Tahoma"/>
                <a:cs typeface="Tahoma"/>
              </a:rPr>
              <a:t>improve</a:t>
            </a:r>
            <a:r>
              <a:rPr sz="1150" spc="-110" dirty="0">
                <a:latin typeface="Tahoma"/>
                <a:cs typeface="Tahoma"/>
              </a:rPr>
              <a:t> </a:t>
            </a:r>
            <a:r>
              <a:rPr sz="1150" spc="-60" dirty="0">
                <a:latin typeface="Tahoma"/>
                <a:cs typeface="Tahoma"/>
              </a:rPr>
              <a:t>security</a:t>
            </a:r>
            <a:r>
              <a:rPr sz="1150" spc="-110" dirty="0">
                <a:latin typeface="Tahoma"/>
                <a:cs typeface="Tahoma"/>
              </a:rPr>
              <a:t> </a:t>
            </a:r>
            <a:r>
              <a:rPr sz="1150" spc="-55" dirty="0">
                <a:latin typeface="Tahoma"/>
                <a:cs typeface="Tahoma"/>
              </a:rPr>
              <a:t>with</a:t>
            </a:r>
            <a:r>
              <a:rPr sz="1150" spc="-105" dirty="0">
                <a:latin typeface="Tahoma"/>
                <a:cs typeface="Tahoma"/>
              </a:rPr>
              <a:t> </a:t>
            </a:r>
            <a:r>
              <a:rPr sz="1150" spc="-35" dirty="0">
                <a:latin typeface="Tahoma"/>
                <a:cs typeface="Tahoma"/>
              </a:rPr>
              <a:t>Microsoft</a:t>
            </a:r>
            <a:r>
              <a:rPr sz="1150" spc="-110" dirty="0">
                <a:latin typeface="Tahoma"/>
                <a:cs typeface="Tahoma"/>
              </a:rPr>
              <a:t> </a:t>
            </a:r>
            <a:r>
              <a:rPr sz="1150" spc="-40" dirty="0">
                <a:latin typeface="Tahoma"/>
                <a:cs typeface="Tahoma"/>
              </a:rPr>
              <a:t>Cloud</a:t>
            </a:r>
            <a:r>
              <a:rPr sz="1150" spc="-110" dirty="0">
                <a:latin typeface="Tahoma"/>
                <a:cs typeface="Tahoma"/>
              </a:rPr>
              <a:t> </a:t>
            </a:r>
            <a:r>
              <a:rPr sz="1150" spc="-25" dirty="0">
                <a:latin typeface="Tahoma"/>
                <a:cs typeface="Tahoma"/>
              </a:rPr>
              <a:t>App</a:t>
            </a:r>
            <a:r>
              <a:rPr sz="1150" spc="-105" dirty="0">
                <a:latin typeface="Tahoma"/>
                <a:cs typeface="Tahoma"/>
              </a:rPr>
              <a:t> </a:t>
            </a:r>
            <a:r>
              <a:rPr sz="1150" spc="-75" dirty="0">
                <a:latin typeface="Tahoma"/>
                <a:cs typeface="Tahoma"/>
              </a:rPr>
              <a:t>Security.</a:t>
            </a:r>
            <a:r>
              <a:rPr sz="1150" spc="-110" dirty="0">
                <a:latin typeface="Tahoma"/>
                <a:cs typeface="Tahoma"/>
              </a:rPr>
              <a:t> </a:t>
            </a:r>
            <a:r>
              <a:rPr sz="1150" spc="-35" dirty="0">
                <a:latin typeface="Tahoma"/>
                <a:cs typeface="Tahoma"/>
              </a:rPr>
              <a:t>Microsoft </a:t>
            </a:r>
            <a:r>
              <a:rPr sz="1150" spc="-350" dirty="0">
                <a:latin typeface="Tahoma"/>
                <a:cs typeface="Tahoma"/>
              </a:rPr>
              <a:t> </a:t>
            </a:r>
            <a:r>
              <a:rPr sz="1150" spc="-60" dirty="0">
                <a:latin typeface="Tahoma"/>
                <a:cs typeface="Tahoma"/>
              </a:rPr>
              <a:t>Security Blog. Posted </a:t>
            </a:r>
            <a:r>
              <a:rPr sz="1150" spc="-65" dirty="0">
                <a:latin typeface="Tahoma"/>
                <a:cs typeface="Tahoma"/>
              </a:rPr>
              <a:t>July </a:t>
            </a:r>
            <a:r>
              <a:rPr sz="1150" spc="-155" dirty="0">
                <a:latin typeface="Tahoma"/>
                <a:cs typeface="Tahoma"/>
              </a:rPr>
              <a:t>7, </a:t>
            </a:r>
            <a:r>
              <a:rPr sz="1150" spc="-90" dirty="0">
                <a:latin typeface="Tahoma"/>
                <a:cs typeface="Tahoma"/>
              </a:rPr>
              <a:t>2020. </a:t>
            </a:r>
            <a:r>
              <a:rPr sz="1150" u="sng" spc="-6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https://www.microsoft.com/security/blog/2020/07/07/new-study-customers-save-time-resources- </a:t>
            </a:r>
            <a:r>
              <a:rPr sz="1150" spc="-345" dirty="0">
                <a:solidFill>
                  <a:srgbClr val="323232"/>
                </a:solidFill>
                <a:latin typeface="Tahoma"/>
                <a:cs typeface="Tahoma"/>
              </a:rPr>
              <a:t> </a:t>
            </a:r>
            <a:r>
              <a:rPr sz="1150" u="sng" spc="-5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improve-security-microsoft-cloud-app-security</a:t>
            </a:r>
            <a:r>
              <a:rPr sz="1150" u="sng" spc="-50" dirty="0">
                <a:solidFill>
                  <a:srgbClr val="4F5CD6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</a:rPr>
              <a:t>/</a:t>
            </a:r>
            <a:endParaRPr sz="1150">
              <a:latin typeface="Tahoma"/>
              <a:cs typeface="Tahoma"/>
            </a:endParaRPr>
          </a:p>
          <a:p>
            <a:pPr marL="38100" marR="30480">
              <a:lnSpc>
                <a:spcPct val="125499"/>
              </a:lnSpc>
            </a:pPr>
            <a:r>
              <a:rPr sz="975" spc="-187" baseline="34188" dirty="0">
                <a:latin typeface="Tahoma"/>
                <a:cs typeface="Tahoma"/>
              </a:rPr>
              <a:t>11</a:t>
            </a:r>
            <a:r>
              <a:rPr sz="975" spc="-179" baseline="34188" dirty="0">
                <a:latin typeface="Tahoma"/>
                <a:cs typeface="Tahoma"/>
              </a:rPr>
              <a:t> </a:t>
            </a:r>
            <a:r>
              <a:rPr sz="1150" spc="-90" dirty="0">
                <a:latin typeface="Tahoma"/>
                <a:cs typeface="Tahoma"/>
              </a:rPr>
              <a:t>Chew, </a:t>
            </a:r>
            <a:r>
              <a:rPr sz="1150" spc="-45" dirty="0">
                <a:latin typeface="Tahoma"/>
                <a:cs typeface="Tahoma"/>
              </a:rPr>
              <a:t>Albert. Azure </a:t>
            </a:r>
            <a:r>
              <a:rPr sz="1150" spc="-55" dirty="0">
                <a:latin typeface="Tahoma"/>
                <a:cs typeface="Tahoma"/>
              </a:rPr>
              <a:t>network </a:t>
            </a:r>
            <a:r>
              <a:rPr sz="1150" spc="-60" dirty="0">
                <a:latin typeface="Tahoma"/>
                <a:cs typeface="Tahoma"/>
              </a:rPr>
              <a:t>security helps reduce cost </a:t>
            </a:r>
            <a:r>
              <a:rPr sz="1150" spc="-55" dirty="0">
                <a:latin typeface="Tahoma"/>
                <a:cs typeface="Tahoma"/>
              </a:rPr>
              <a:t>and </a:t>
            </a:r>
            <a:r>
              <a:rPr sz="1150" spc="-65" dirty="0">
                <a:latin typeface="Tahoma"/>
                <a:cs typeface="Tahoma"/>
              </a:rPr>
              <a:t>risk </a:t>
            </a:r>
            <a:r>
              <a:rPr sz="1150" spc="-50" dirty="0">
                <a:latin typeface="Tahoma"/>
                <a:cs typeface="Tahoma"/>
              </a:rPr>
              <a:t>according </a:t>
            </a:r>
            <a:r>
              <a:rPr sz="1150" spc="-35" dirty="0">
                <a:latin typeface="Tahoma"/>
                <a:cs typeface="Tahoma"/>
              </a:rPr>
              <a:t>to </a:t>
            </a:r>
            <a:r>
              <a:rPr sz="1150" spc="-65" dirty="0">
                <a:latin typeface="Tahoma"/>
                <a:cs typeface="Tahoma"/>
              </a:rPr>
              <a:t>Forrester </a:t>
            </a:r>
            <a:r>
              <a:rPr sz="1150" spc="-140" dirty="0">
                <a:latin typeface="Tahoma"/>
                <a:cs typeface="Tahoma"/>
              </a:rPr>
              <a:t>TEI </a:t>
            </a:r>
            <a:r>
              <a:rPr sz="1150" spc="-80" dirty="0">
                <a:latin typeface="Tahoma"/>
                <a:cs typeface="Tahoma"/>
              </a:rPr>
              <a:t>study. </a:t>
            </a:r>
            <a:r>
              <a:rPr sz="1150" spc="-35" dirty="0">
                <a:latin typeface="Tahoma"/>
                <a:cs typeface="Tahoma"/>
              </a:rPr>
              <a:t>Microsoft </a:t>
            </a:r>
            <a:r>
              <a:rPr sz="1150" spc="-60" dirty="0">
                <a:latin typeface="Tahoma"/>
                <a:cs typeface="Tahoma"/>
              </a:rPr>
              <a:t>Security Blog. Posted </a:t>
            </a:r>
            <a:r>
              <a:rPr sz="1150" spc="-55" dirty="0">
                <a:latin typeface="Tahoma"/>
                <a:cs typeface="Tahoma"/>
              </a:rPr>
              <a:t> </a:t>
            </a:r>
            <a:r>
              <a:rPr sz="1150" spc="-40" dirty="0">
                <a:latin typeface="Tahoma"/>
                <a:cs typeface="Tahoma"/>
              </a:rPr>
              <a:t>October </a:t>
            </a:r>
            <a:r>
              <a:rPr sz="1150" spc="-150" dirty="0">
                <a:latin typeface="Tahoma"/>
                <a:cs typeface="Tahoma"/>
              </a:rPr>
              <a:t>12,</a:t>
            </a:r>
            <a:r>
              <a:rPr sz="1150" spc="-145" dirty="0">
                <a:latin typeface="Tahoma"/>
                <a:cs typeface="Tahoma"/>
              </a:rPr>
              <a:t> </a:t>
            </a:r>
            <a:r>
              <a:rPr sz="1150" spc="-120" dirty="0">
                <a:latin typeface="Tahoma"/>
                <a:cs typeface="Tahoma"/>
              </a:rPr>
              <a:t>2021. </a:t>
            </a:r>
            <a:r>
              <a:rPr sz="1150" u="sng" spc="-6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4"/>
              </a:rPr>
              <a:t>https://www.microsoft.com/security/blog/2021/10/12/azure-network-security-helps-reduce-cost-and-risk-according- </a:t>
            </a:r>
            <a:r>
              <a:rPr sz="1150" spc="-60" dirty="0">
                <a:solidFill>
                  <a:srgbClr val="323232"/>
                </a:solidFill>
                <a:latin typeface="Tahoma"/>
                <a:cs typeface="Tahoma"/>
              </a:rPr>
              <a:t> </a:t>
            </a:r>
            <a:r>
              <a:rPr sz="1150" u="sng" spc="-5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4"/>
              </a:rPr>
              <a:t>to-forrester-tei-study/</a:t>
            </a:r>
            <a:endParaRPr sz="115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10743565" cy="11308715"/>
            <a:chOff x="0" y="0"/>
            <a:chExt cx="10743565" cy="11308715"/>
          </a:xfrm>
        </p:grpSpPr>
        <p:sp>
          <p:nvSpPr>
            <p:cNvPr id="11" name="object 11"/>
            <p:cNvSpPr/>
            <p:nvPr/>
          </p:nvSpPr>
          <p:spPr>
            <a:xfrm>
              <a:off x="20941" y="0"/>
              <a:ext cx="10722610" cy="11308715"/>
            </a:xfrm>
            <a:custGeom>
              <a:avLst/>
              <a:gdLst/>
              <a:ahLst/>
              <a:cxnLst/>
              <a:rect l="l" t="t" r="r" b="b"/>
              <a:pathLst>
                <a:path w="10722610" h="11308715">
                  <a:moveTo>
                    <a:pt x="10722186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539476" y="11308556"/>
                  </a:lnTo>
                  <a:lnTo>
                    <a:pt x="6587874" y="11308281"/>
                  </a:lnTo>
                  <a:lnTo>
                    <a:pt x="6636140" y="11307461"/>
                  </a:lnTo>
                  <a:lnTo>
                    <a:pt x="6684272" y="11306096"/>
                  </a:lnTo>
                  <a:lnTo>
                    <a:pt x="6732268" y="11304191"/>
                  </a:lnTo>
                  <a:lnTo>
                    <a:pt x="6780123" y="11301749"/>
                  </a:lnTo>
                  <a:lnTo>
                    <a:pt x="6827835" y="11298771"/>
                  </a:lnTo>
                  <a:lnTo>
                    <a:pt x="6875401" y="11295262"/>
                  </a:lnTo>
                  <a:lnTo>
                    <a:pt x="6922818" y="11291224"/>
                  </a:lnTo>
                  <a:lnTo>
                    <a:pt x="6970083" y="11286660"/>
                  </a:lnTo>
                  <a:lnTo>
                    <a:pt x="7017193" y="11281573"/>
                  </a:lnTo>
                  <a:lnTo>
                    <a:pt x="7064146" y="11275966"/>
                  </a:lnTo>
                  <a:lnTo>
                    <a:pt x="7110937" y="11269842"/>
                  </a:lnTo>
                  <a:lnTo>
                    <a:pt x="7157566" y="11263204"/>
                  </a:lnTo>
                  <a:lnTo>
                    <a:pt x="7204027" y="11256055"/>
                  </a:lnTo>
                  <a:lnTo>
                    <a:pt x="7250319" y="11248398"/>
                  </a:lnTo>
                  <a:lnTo>
                    <a:pt x="7296438" y="11240235"/>
                  </a:lnTo>
                  <a:lnTo>
                    <a:pt x="7342382" y="11231570"/>
                  </a:lnTo>
                  <a:lnTo>
                    <a:pt x="7388148" y="11222405"/>
                  </a:lnTo>
                  <a:lnTo>
                    <a:pt x="7433732" y="11212744"/>
                  </a:lnTo>
                  <a:lnTo>
                    <a:pt x="7479132" y="11202589"/>
                  </a:lnTo>
                  <a:lnTo>
                    <a:pt x="7524345" y="11191944"/>
                  </a:lnTo>
                  <a:lnTo>
                    <a:pt x="7569367" y="11180812"/>
                  </a:lnTo>
                  <a:lnTo>
                    <a:pt x="7614197" y="11169194"/>
                  </a:lnTo>
                  <a:lnTo>
                    <a:pt x="7658830" y="11157095"/>
                  </a:lnTo>
                  <a:lnTo>
                    <a:pt x="7703265" y="11144517"/>
                  </a:lnTo>
                  <a:lnTo>
                    <a:pt x="7747497" y="11131464"/>
                  </a:lnTo>
                  <a:lnTo>
                    <a:pt x="7791524" y="11117937"/>
                  </a:lnTo>
                  <a:lnTo>
                    <a:pt x="7835344" y="11103940"/>
                  </a:lnTo>
                  <a:lnTo>
                    <a:pt x="7878953" y="11089477"/>
                  </a:lnTo>
                  <a:lnTo>
                    <a:pt x="7922348" y="11074549"/>
                  </a:lnTo>
                  <a:lnTo>
                    <a:pt x="7965526" y="11059160"/>
                  </a:lnTo>
                  <a:lnTo>
                    <a:pt x="8008485" y="11043314"/>
                  </a:lnTo>
                  <a:lnTo>
                    <a:pt x="8051221" y="11027011"/>
                  </a:lnTo>
                  <a:lnTo>
                    <a:pt x="8093732" y="11010257"/>
                  </a:lnTo>
                  <a:lnTo>
                    <a:pt x="8136014" y="10993053"/>
                  </a:lnTo>
                  <a:lnTo>
                    <a:pt x="8178065" y="10975403"/>
                  </a:lnTo>
                  <a:lnTo>
                    <a:pt x="8219882" y="10957309"/>
                  </a:lnTo>
                  <a:lnTo>
                    <a:pt x="8261461" y="10938775"/>
                  </a:lnTo>
                  <a:lnTo>
                    <a:pt x="8302800" y="10919804"/>
                  </a:lnTo>
                  <a:lnTo>
                    <a:pt x="8343896" y="10900397"/>
                  </a:lnTo>
                  <a:lnTo>
                    <a:pt x="8384745" y="10880559"/>
                  </a:lnTo>
                  <a:lnTo>
                    <a:pt x="8425346" y="10860293"/>
                  </a:lnTo>
                  <a:lnTo>
                    <a:pt x="8465694" y="10839600"/>
                  </a:lnTo>
                  <a:lnTo>
                    <a:pt x="8505788" y="10818485"/>
                  </a:lnTo>
                  <a:lnTo>
                    <a:pt x="8545624" y="10796950"/>
                  </a:lnTo>
                  <a:lnTo>
                    <a:pt x="8585198" y="10774998"/>
                  </a:lnTo>
                  <a:lnTo>
                    <a:pt x="8624509" y="10752632"/>
                  </a:lnTo>
                  <a:lnTo>
                    <a:pt x="8663554" y="10729855"/>
                  </a:lnTo>
                  <a:lnTo>
                    <a:pt x="8702328" y="10706670"/>
                  </a:lnTo>
                  <a:lnTo>
                    <a:pt x="8740830" y="10683079"/>
                  </a:lnTo>
                  <a:lnTo>
                    <a:pt x="8779057" y="10659087"/>
                  </a:lnTo>
                  <a:lnTo>
                    <a:pt x="8817004" y="10634695"/>
                  </a:lnTo>
                  <a:lnTo>
                    <a:pt x="8854671" y="10609906"/>
                  </a:lnTo>
                  <a:lnTo>
                    <a:pt x="8892053" y="10584725"/>
                  </a:lnTo>
                  <a:lnTo>
                    <a:pt x="8929147" y="10559153"/>
                  </a:lnTo>
                  <a:lnTo>
                    <a:pt x="8965951" y="10533193"/>
                  </a:lnTo>
                  <a:lnTo>
                    <a:pt x="9002462" y="10506849"/>
                  </a:lnTo>
                  <a:lnTo>
                    <a:pt x="9038677" y="10480124"/>
                  </a:lnTo>
                  <a:lnTo>
                    <a:pt x="9074593" y="10453019"/>
                  </a:lnTo>
                  <a:lnTo>
                    <a:pt x="9110207" y="10425539"/>
                  </a:lnTo>
                  <a:lnTo>
                    <a:pt x="9145515" y="10397686"/>
                  </a:lnTo>
                  <a:lnTo>
                    <a:pt x="9180516" y="10369464"/>
                  </a:lnTo>
                  <a:lnTo>
                    <a:pt x="9215205" y="10340874"/>
                  </a:lnTo>
                  <a:lnTo>
                    <a:pt x="9249581" y="10311921"/>
                  </a:lnTo>
                  <a:lnTo>
                    <a:pt x="9283640" y="10282607"/>
                  </a:lnTo>
                  <a:lnTo>
                    <a:pt x="9317379" y="10252934"/>
                  </a:lnTo>
                  <a:lnTo>
                    <a:pt x="9350796" y="10222907"/>
                  </a:lnTo>
                  <a:lnTo>
                    <a:pt x="9383887" y="10192527"/>
                  </a:lnTo>
                  <a:lnTo>
                    <a:pt x="9416649" y="10161798"/>
                  </a:lnTo>
                  <a:lnTo>
                    <a:pt x="9449080" y="10130723"/>
                  </a:lnTo>
                  <a:lnTo>
                    <a:pt x="9481176" y="10099304"/>
                  </a:lnTo>
                  <a:lnTo>
                    <a:pt x="9512935" y="10067546"/>
                  </a:lnTo>
                  <a:lnTo>
                    <a:pt x="9544353" y="10035449"/>
                  </a:lnTo>
                  <a:lnTo>
                    <a:pt x="9575428" y="10003019"/>
                  </a:lnTo>
                  <a:lnTo>
                    <a:pt x="9606157" y="9970256"/>
                  </a:lnTo>
                  <a:lnTo>
                    <a:pt x="9636537" y="9937165"/>
                  </a:lnTo>
                  <a:lnTo>
                    <a:pt x="9666565" y="9903749"/>
                  </a:lnTo>
                  <a:lnTo>
                    <a:pt x="9696237" y="9870010"/>
                  </a:lnTo>
                  <a:lnTo>
                    <a:pt x="9725551" y="9835951"/>
                  </a:lnTo>
                  <a:lnTo>
                    <a:pt x="9754505" y="9801575"/>
                  </a:lnTo>
                  <a:lnTo>
                    <a:pt x="9783094" y="9766885"/>
                  </a:lnTo>
                  <a:lnTo>
                    <a:pt x="9811317" y="9731885"/>
                  </a:lnTo>
                  <a:lnTo>
                    <a:pt x="9839170" y="9696576"/>
                  </a:lnTo>
                  <a:lnTo>
                    <a:pt x="9866650" y="9660962"/>
                  </a:lnTo>
                  <a:lnTo>
                    <a:pt x="9893754" y="9625047"/>
                  </a:lnTo>
                  <a:lnTo>
                    <a:pt x="9920480" y="9588832"/>
                  </a:lnTo>
                  <a:lnTo>
                    <a:pt x="9946824" y="9552321"/>
                  </a:lnTo>
                  <a:lnTo>
                    <a:pt x="9972783" y="9515517"/>
                  </a:lnTo>
                  <a:lnTo>
                    <a:pt x="9998355" y="9478422"/>
                  </a:lnTo>
                  <a:lnTo>
                    <a:pt x="10023537" y="9441040"/>
                  </a:lnTo>
                  <a:lnTo>
                    <a:pt x="10048325" y="9403374"/>
                  </a:lnTo>
                  <a:lnTo>
                    <a:pt x="10072717" y="9365426"/>
                  </a:lnTo>
                  <a:lnTo>
                    <a:pt x="10096710" y="9327200"/>
                  </a:lnTo>
                  <a:lnTo>
                    <a:pt x="10120300" y="9288698"/>
                  </a:lnTo>
                  <a:lnTo>
                    <a:pt x="10143485" y="9249923"/>
                  </a:lnTo>
                  <a:lnTo>
                    <a:pt x="10166262" y="9210879"/>
                  </a:lnTo>
                  <a:lnTo>
                    <a:pt x="10188628" y="9171568"/>
                  </a:lnTo>
                  <a:lnTo>
                    <a:pt x="10210580" y="9131993"/>
                  </a:lnTo>
                  <a:lnTo>
                    <a:pt x="10232116" y="9092158"/>
                  </a:lnTo>
                  <a:lnTo>
                    <a:pt x="10253231" y="9052064"/>
                  </a:lnTo>
                  <a:lnTo>
                    <a:pt x="10273923" y="9011715"/>
                  </a:lnTo>
                  <a:lnTo>
                    <a:pt x="10294190" y="8971115"/>
                  </a:lnTo>
                  <a:lnTo>
                    <a:pt x="10314028" y="8930265"/>
                  </a:lnTo>
                  <a:lnTo>
                    <a:pt x="10333434" y="8889170"/>
                  </a:lnTo>
                  <a:lnTo>
                    <a:pt x="10352406" y="8847831"/>
                  </a:lnTo>
                  <a:lnTo>
                    <a:pt x="10370940" y="8806251"/>
                  </a:lnTo>
                  <a:lnTo>
                    <a:pt x="10389033" y="8764435"/>
                  </a:lnTo>
                  <a:lnTo>
                    <a:pt x="10406684" y="8722384"/>
                  </a:lnTo>
                  <a:lnTo>
                    <a:pt x="10423887" y="8680102"/>
                  </a:lnTo>
                  <a:lnTo>
                    <a:pt x="10440642" y="8637591"/>
                  </a:lnTo>
                  <a:lnTo>
                    <a:pt x="10456944" y="8594855"/>
                  </a:lnTo>
                  <a:lnTo>
                    <a:pt x="10472791" y="8551896"/>
                  </a:lnTo>
                  <a:lnTo>
                    <a:pt x="10488180" y="8508718"/>
                  </a:lnTo>
                  <a:lnTo>
                    <a:pt x="10503107" y="8465323"/>
                  </a:lnTo>
                  <a:lnTo>
                    <a:pt x="10517571" y="8421714"/>
                  </a:lnTo>
                  <a:lnTo>
                    <a:pt x="10531567" y="8377894"/>
                  </a:lnTo>
                  <a:lnTo>
                    <a:pt x="10545094" y="8333867"/>
                  </a:lnTo>
                  <a:lnTo>
                    <a:pt x="10558148" y="8289634"/>
                  </a:lnTo>
                  <a:lnTo>
                    <a:pt x="10570726" y="8245200"/>
                  </a:lnTo>
                  <a:lnTo>
                    <a:pt x="10582825" y="8200566"/>
                  </a:lnTo>
                  <a:lnTo>
                    <a:pt x="10594442" y="8155737"/>
                  </a:lnTo>
                  <a:lnTo>
                    <a:pt x="10605575" y="8110714"/>
                  </a:lnTo>
                  <a:lnTo>
                    <a:pt x="10616220" y="8065502"/>
                  </a:lnTo>
                  <a:lnTo>
                    <a:pt x="10626374" y="8020102"/>
                  </a:lnTo>
                  <a:lnTo>
                    <a:pt x="10636035" y="7974518"/>
                  </a:lnTo>
                  <a:lnTo>
                    <a:pt x="10645200" y="7928752"/>
                  </a:lnTo>
                  <a:lnTo>
                    <a:pt x="10653865" y="7882808"/>
                  </a:lnTo>
                  <a:lnTo>
                    <a:pt x="10662028" y="7836689"/>
                  </a:lnTo>
                  <a:lnTo>
                    <a:pt x="10669685" y="7790397"/>
                  </a:lnTo>
                  <a:lnTo>
                    <a:pt x="10676835" y="7743935"/>
                  </a:lnTo>
                  <a:lnTo>
                    <a:pt x="10683473" y="7697307"/>
                  </a:lnTo>
                  <a:lnTo>
                    <a:pt x="10689597" y="7650515"/>
                  </a:lnTo>
                  <a:lnTo>
                    <a:pt x="10695204" y="7603563"/>
                  </a:lnTo>
                  <a:lnTo>
                    <a:pt x="10700291" y="7556452"/>
                  </a:lnTo>
                  <a:lnTo>
                    <a:pt x="10704855" y="7509187"/>
                  </a:lnTo>
                  <a:lnTo>
                    <a:pt x="10708893" y="7461770"/>
                  </a:lnTo>
                  <a:lnTo>
                    <a:pt x="10712402" y="7414204"/>
                  </a:lnTo>
                  <a:lnTo>
                    <a:pt x="10715379" y="7366492"/>
                  </a:lnTo>
                  <a:lnTo>
                    <a:pt x="10717822" y="7318637"/>
                  </a:lnTo>
                  <a:lnTo>
                    <a:pt x="10719727" y="7270642"/>
                  </a:lnTo>
                  <a:lnTo>
                    <a:pt x="10721091" y="7222510"/>
                  </a:lnTo>
                  <a:lnTo>
                    <a:pt x="10721912" y="7174243"/>
                  </a:lnTo>
                  <a:lnTo>
                    <a:pt x="10722186" y="7125845"/>
                  </a:lnTo>
                  <a:lnTo>
                    <a:pt x="10722186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10743565" cy="11308715"/>
            </a:xfrm>
            <a:custGeom>
              <a:avLst/>
              <a:gdLst/>
              <a:ahLst/>
              <a:cxnLst/>
              <a:rect l="l" t="t" r="r" b="b"/>
              <a:pathLst>
                <a:path w="10743565" h="11308715">
                  <a:moveTo>
                    <a:pt x="1074312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552250" y="11308556"/>
                  </a:lnTo>
                  <a:lnTo>
                    <a:pt x="6600743" y="11308281"/>
                  </a:lnTo>
                  <a:lnTo>
                    <a:pt x="6649103" y="11307461"/>
                  </a:lnTo>
                  <a:lnTo>
                    <a:pt x="6697330" y="11306096"/>
                  </a:lnTo>
                  <a:lnTo>
                    <a:pt x="6745419" y="11304191"/>
                  </a:lnTo>
                  <a:lnTo>
                    <a:pt x="6793367" y="11301749"/>
                  </a:lnTo>
                  <a:lnTo>
                    <a:pt x="6841172" y="11298771"/>
                  </a:lnTo>
                  <a:lnTo>
                    <a:pt x="6888831" y="11295262"/>
                  </a:lnTo>
                  <a:lnTo>
                    <a:pt x="6936341" y="11291224"/>
                  </a:lnTo>
                  <a:lnTo>
                    <a:pt x="6983698" y="11286660"/>
                  </a:lnTo>
                  <a:lnTo>
                    <a:pt x="7030901" y="11281573"/>
                  </a:lnTo>
                  <a:lnTo>
                    <a:pt x="7077945" y="11275966"/>
                  </a:lnTo>
                  <a:lnTo>
                    <a:pt x="7124828" y="11269842"/>
                  </a:lnTo>
                  <a:lnTo>
                    <a:pt x="7171547" y="11263204"/>
                  </a:lnTo>
                  <a:lnTo>
                    <a:pt x="7218100" y="11256055"/>
                  </a:lnTo>
                  <a:lnTo>
                    <a:pt x="7264482" y="11248398"/>
                  </a:lnTo>
                  <a:lnTo>
                    <a:pt x="7310692" y="11240235"/>
                  </a:lnTo>
                  <a:lnTo>
                    <a:pt x="7356725" y="11231570"/>
                  </a:lnTo>
                  <a:lnTo>
                    <a:pt x="7402580" y="11222405"/>
                  </a:lnTo>
                  <a:lnTo>
                    <a:pt x="7448254" y="11212744"/>
                  </a:lnTo>
                  <a:lnTo>
                    <a:pt x="7493742" y="11202589"/>
                  </a:lnTo>
                  <a:lnTo>
                    <a:pt x="7539043" y="11191944"/>
                  </a:lnTo>
                  <a:lnTo>
                    <a:pt x="7584154" y="11180812"/>
                  </a:lnTo>
                  <a:lnTo>
                    <a:pt x="7629071" y="11169194"/>
                  </a:lnTo>
                  <a:lnTo>
                    <a:pt x="7673791" y="11157095"/>
                  </a:lnTo>
                  <a:lnTo>
                    <a:pt x="7718312" y="11144517"/>
                  </a:lnTo>
                  <a:lnTo>
                    <a:pt x="7762631" y="11131464"/>
                  </a:lnTo>
                  <a:lnTo>
                    <a:pt x="7806745" y="11117937"/>
                  </a:lnTo>
                  <a:lnTo>
                    <a:pt x="7850650" y="11103940"/>
                  </a:lnTo>
                  <a:lnTo>
                    <a:pt x="7894344" y="11089477"/>
                  </a:lnTo>
                  <a:lnTo>
                    <a:pt x="7937824" y="11074549"/>
                  </a:lnTo>
                  <a:lnTo>
                    <a:pt x="7981086" y="11059160"/>
                  </a:lnTo>
                  <a:lnTo>
                    <a:pt x="8024129" y="11043314"/>
                  </a:lnTo>
                  <a:lnTo>
                    <a:pt x="8066949" y="11027011"/>
                  </a:lnTo>
                  <a:lnTo>
                    <a:pt x="8109543" y="11010257"/>
                  </a:lnTo>
                  <a:lnTo>
                    <a:pt x="8151907" y="10993053"/>
                  </a:lnTo>
                  <a:lnTo>
                    <a:pt x="8194040" y="10975403"/>
                  </a:lnTo>
                  <a:lnTo>
                    <a:pt x="8235938" y="10957309"/>
                  </a:lnTo>
                  <a:lnTo>
                    <a:pt x="8277599" y="10938775"/>
                  </a:lnTo>
                  <a:lnTo>
                    <a:pt x="8319019" y="10919804"/>
                  </a:lnTo>
                  <a:lnTo>
                    <a:pt x="8360195" y="10900397"/>
                  </a:lnTo>
                  <a:lnTo>
                    <a:pt x="8401124" y="10880559"/>
                  </a:lnTo>
                  <a:lnTo>
                    <a:pt x="8441804" y="10860293"/>
                  </a:lnTo>
                  <a:lnTo>
                    <a:pt x="8482231" y="10839600"/>
                  </a:lnTo>
                  <a:lnTo>
                    <a:pt x="8522403" y="10818485"/>
                  </a:lnTo>
                  <a:lnTo>
                    <a:pt x="8562316" y="10796950"/>
                  </a:lnTo>
                  <a:lnTo>
                    <a:pt x="8601968" y="10774998"/>
                  </a:lnTo>
                  <a:lnTo>
                    <a:pt x="8641356" y="10752632"/>
                  </a:lnTo>
                  <a:lnTo>
                    <a:pt x="8680477" y="10729855"/>
                  </a:lnTo>
                  <a:lnTo>
                    <a:pt x="8719327" y="10706670"/>
                  </a:lnTo>
                  <a:lnTo>
                    <a:pt x="8757904" y="10683079"/>
                  </a:lnTo>
                  <a:lnTo>
                    <a:pt x="8796205" y="10659087"/>
                  </a:lnTo>
                  <a:lnTo>
                    <a:pt x="8834227" y="10634695"/>
                  </a:lnTo>
                  <a:lnTo>
                    <a:pt x="8871967" y="10609906"/>
                  </a:lnTo>
                  <a:lnTo>
                    <a:pt x="8909422" y="10584725"/>
                  </a:lnTo>
                  <a:lnTo>
                    <a:pt x="8946589" y="10559153"/>
                  </a:lnTo>
                  <a:lnTo>
                    <a:pt x="8983465" y="10533193"/>
                  </a:lnTo>
                  <a:lnTo>
                    <a:pt x="9020047" y="10506849"/>
                  </a:lnTo>
                  <a:lnTo>
                    <a:pt x="9056333" y="10480124"/>
                  </a:lnTo>
                  <a:lnTo>
                    <a:pt x="9092319" y="10453019"/>
                  </a:lnTo>
                  <a:lnTo>
                    <a:pt x="9128002" y="10425539"/>
                  </a:lnTo>
                  <a:lnTo>
                    <a:pt x="9163379" y="10397686"/>
                  </a:lnTo>
                  <a:lnTo>
                    <a:pt x="9198448" y="10369464"/>
                  </a:lnTo>
                  <a:lnTo>
                    <a:pt x="9233205" y="10340874"/>
                  </a:lnTo>
                  <a:lnTo>
                    <a:pt x="9267648" y="10311921"/>
                  </a:lnTo>
                  <a:lnTo>
                    <a:pt x="9301774" y="10282607"/>
                  </a:lnTo>
                  <a:lnTo>
                    <a:pt x="9335579" y="10252934"/>
                  </a:lnTo>
                  <a:lnTo>
                    <a:pt x="9369061" y="10222907"/>
                  </a:lnTo>
                  <a:lnTo>
                    <a:pt x="9402216" y="10192527"/>
                  </a:lnTo>
                  <a:lnTo>
                    <a:pt x="9435042" y="10161798"/>
                  </a:lnTo>
                  <a:lnTo>
                    <a:pt x="9467536" y="10130723"/>
                  </a:lnTo>
                  <a:lnTo>
                    <a:pt x="9499695" y="10099304"/>
                  </a:lnTo>
                  <a:lnTo>
                    <a:pt x="9531516" y="10067546"/>
                  </a:lnTo>
                  <a:lnTo>
                    <a:pt x="9562996" y="10035449"/>
                  </a:lnTo>
                  <a:lnTo>
                    <a:pt x="9594132" y="10003019"/>
                  </a:lnTo>
                  <a:lnTo>
                    <a:pt x="9624921" y="9970256"/>
                  </a:lnTo>
                  <a:lnTo>
                    <a:pt x="9655360" y="9937165"/>
                  </a:lnTo>
                  <a:lnTo>
                    <a:pt x="9685446" y="9903749"/>
                  </a:lnTo>
                  <a:lnTo>
                    <a:pt x="9715176" y="9870010"/>
                  </a:lnTo>
                  <a:lnTo>
                    <a:pt x="9744548" y="9835951"/>
                  </a:lnTo>
                  <a:lnTo>
                    <a:pt x="9773558" y="9801575"/>
                  </a:lnTo>
                  <a:lnTo>
                    <a:pt x="9802203" y="9766885"/>
                  </a:lnTo>
                  <a:lnTo>
                    <a:pt x="9830481" y="9731885"/>
                  </a:lnTo>
                  <a:lnTo>
                    <a:pt x="9858388" y="9696576"/>
                  </a:lnTo>
                  <a:lnTo>
                    <a:pt x="9885922" y="9660962"/>
                  </a:lnTo>
                  <a:lnTo>
                    <a:pt x="9913079" y="9625047"/>
                  </a:lnTo>
                  <a:lnTo>
                    <a:pt x="9939857" y="9588832"/>
                  </a:lnTo>
                  <a:lnTo>
                    <a:pt x="9966252" y="9552321"/>
                  </a:lnTo>
                  <a:lnTo>
                    <a:pt x="9992262" y="9515517"/>
                  </a:lnTo>
                  <a:lnTo>
                    <a:pt x="10017884" y="9478422"/>
                  </a:lnTo>
                  <a:lnTo>
                    <a:pt x="10043115" y="9441040"/>
                  </a:lnTo>
                  <a:lnTo>
                    <a:pt x="10067952" y="9403374"/>
                  </a:lnTo>
                  <a:lnTo>
                    <a:pt x="10092391" y="9365426"/>
                  </a:lnTo>
                  <a:lnTo>
                    <a:pt x="10116431" y="9327200"/>
                  </a:lnTo>
                  <a:lnTo>
                    <a:pt x="10140067" y="9288698"/>
                  </a:lnTo>
                  <a:lnTo>
                    <a:pt x="10163297" y="9249923"/>
                  </a:lnTo>
                  <a:lnTo>
                    <a:pt x="10186119" y="9210879"/>
                  </a:lnTo>
                  <a:lnTo>
                    <a:pt x="10208529" y="9171568"/>
                  </a:lnTo>
                  <a:lnTo>
                    <a:pt x="10230524" y="9131993"/>
                  </a:lnTo>
                  <a:lnTo>
                    <a:pt x="10252101" y="9092158"/>
                  </a:lnTo>
                  <a:lnTo>
                    <a:pt x="10273257" y="9052064"/>
                  </a:lnTo>
                  <a:lnTo>
                    <a:pt x="10293990" y="9011715"/>
                  </a:lnTo>
                  <a:lnTo>
                    <a:pt x="10314296" y="8971115"/>
                  </a:lnTo>
                  <a:lnTo>
                    <a:pt x="10334173" y="8930265"/>
                  </a:lnTo>
                  <a:lnTo>
                    <a:pt x="10353617" y="8889170"/>
                  </a:lnTo>
                  <a:lnTo>
                    <a:pt x="10372626" y="8847831"/>
                  </a:lnTo>
                  <a:lnTo>
                    <a:pt x="10391196" y="8806251"/>
                  </a:lnTo>
                  <a:lnTo>
                    <a:pt x="10409325" y="8764435"/>
                  </a:lnTo>
                  <a:lnTo>
                    <a:pt x="10427010" y="8722384"/>
                  </a:lnTo>
                  <a:lnTo>
                    <a:pt x="10444247" y="8680102"/>
                  </a:lnTo>
                  <a:lnTo>
                    <a:pt x="10461034" y="8637591"/>
                  </a:lnTo>
                  <a:lnTo>
                    <a:pt x="10477368" y="8594855"/>
                  </a:lnTo>
                  <a:lnTo>
                    <a:pt x="10493246" y="8551896"/>
                  </a:lnTo>
                  <a:lnTo>
                    <a:pt x="10508665" y="8508718"/>
                  </a:lnTo>
                  <a:lnTo>
                    <a:pt x="10523621" y="8465323"/>
                  </a:lnTo>
                  <a:lnTo>
                    <a:pt x="10538113" y="8421714"/>
                  </a:lnTo>
                  <a:lnTo>
                    <a:pt x="10552137" y="8377894"/>
                  </a:lnTo>
                  <a:lnTo>
                    <a:pt x="10565690" y="8333867"/>
                  </a:lnTo>
                  <a:lnTo>
                    <a:pt x="10578769" y="8289634"/>
                  </a:lnTo>
                  <a:lnTo>
                    <a:pt x="10591372" y="8245200"/>
                  </a:lnTo>
                  <a:lnTo>
                    <a:pt x="10603495" y="8200566"/>
                  </a:lnTo>
                  <a:lnTo>
                    <a:pt x="10615135" y="8155737"/>
                  </a:lnTo>
                  <a:lnTo>
                    <a:pt x="10626289" y="8110714"/>
                  </a:lnTo>
                  <a:lnTo>
                    <a:pt x="10636955" y="8065502"/>
                  </a:lnTo>
                  <a:lnTo>
                    <a:pt x="10647129" y="8020102"/>
                  </a:lnTo>
                  <a:lnTo>
                    <a:pt x="10656809" y="7974518"/>
                  </a:lnTo>
                  <a:lnTo>
                    <a:pt x="10665992" y="7928752"/>
                  </a:lnTo>
                  <a:lnTo>
                    <a:pt x="10674674" y="7882808"/>
                  </a:lnTo>
                  <a:lnTo>
                    <a:pt x="10682852" y="7836689"/>
                  </a:lnTo>
                  <a:lnTo>
                    <a:pt x="10690525" y="7790397"/>
                  </a:lnTo>
                  <a:lnTo>
                    <a:pt x="10697688" y="7743935"/>
                  </a:lnTo>
                  <a:lnTo>
                    <a:pt x="10704339" y="7697307"/>
                  </a:lnTo>
                  <a:lnTo>
                    <a:pt x="10710475" y="7650515"/>
                  </a:lnTo>
                  <a:lnTo>
                    <a:pt x="10716093" y="7603563"/>
                  </a:lnTo>
                  <a:lnTo>
                    <a:pt x="10721190" y="7556452"/>
                  </a:lnTo>
                  <a:lnTo>
                    <a:pt x="10725763" y="7509187"/>
                  </a:lnTo>
                  <a:lnTo>
                    <a:pt x="10729808" y="7461770"/>
                  </a:lnTo>
                  <a:lnTo>
                    <a:pt x="10733324" y="7414204"/>
                  </a:lnTo>
                  <a:lnTo>
                    <a:pt x="10736308" y="7366492"/>
                  </a:lnTo>
                  <a:lnTo>
                    <a:pt x="10738755" y="7318637"/>
                  </a:lnTo>
                  <a:lnTo>
                    <a:pt x="10740664" y="7270642"/>
                  </a:lnTo>
                  <a:lnTo>
                    <a:pt x="10742031" y="7222510"/>
                  </a:lnTo>
                  <a:lnTo>
                    <a:pt x="10742853" y="7174243"/>
                  </a:lnTo>
                  <a:lnTo>
                    <a:pt x="10743128" y="7125845"/>
                  </a:lnTo>
                  <a:lnTo>
                    <a:pt x="10743128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461959" y="5852785"/>
              <a:ext cx="5281295" cy="1805939"/>
            </a:xfrm>
            <a:custGeom>
              <a:avLst/>
              <a:gdLst/>
              <a:ahLst/>
              <a:cxnLst/>
              <a:rect l="l" t="t" r="r" b="b"/>
              <a:pathLst>
                <a:path w="5281295" h="1805940">
                  <a:moveTo>
                    <a:pt x="5281169" y="0"/>
                  </a:moveTo>
                  <a:lnTo>
                    <a:pt x="0" y="0"/>
                  </a:lnTo>
                  <a:lnTo>
                    <a:pt x="0" y="1805892"/>
                  </a:lnTo>
                  <a:lnTo>
                    <a:pt x="5247404" y="1805892"/>
                  </a:lnTo>
                  <a:lnTo>
                    <a:pt x="5250082" y="1785040"/>
                  </a:lnTo>
                  <a:lnTo>
                    <a:pt x="5255939" y="1734611"/>
                  </a:lnTo>
                  <a:lnTo>
                    <a:pt x="5261195" y="1684001"/>
                  </a:lnTo>
                  <a:lnTo>
                    <a:pt x="5265847" y="1633215"/>
                  </a:lnTo>
                  <a:lnTo>
                    <a:pt x="5269890" y="1582256"/>
                  </a:lnTo>
                  <a:lnTo>
                    <a:pt x="5273321" y="1531127"/>
                  </a:lnTo>
                  <a:lnTo>
                    <a:pt x="5276136" y="1479833"/>
                  </a:lnTo>
                  <a:lnTo>
                    <a:pt x="5278332" y="1428377"/>
                  </a:lnTo>
                  <a:lnTo>
                    <a:pt x="5279906" y="1376762"/>
                  </a:lnTo>
                  <a:lnTo>
                    <a:pt x="5280852" y="1324992"/>
                  </a:lnTo>
                  <a:lnTo>
                    <a:pt x="5281169" y="1273071"/>
                  </a:lnTo>
                  <a:lnTo>
                    <a:pt x="5281169" y="0"/>
                  </a:lnTo>
                  <a:close/>
                </a:path>
              </a:pathLst>
            </a:custGeom>
            <a:solidFill>
              <a:srgbClr val="D3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59010" y="5852783"/>
              <a:ext cx="1805939" cy="1805939"/>
            </a:xfrm>
            <a:custGeom>
              <a:avLst/>
              <a:gdLst/>
              <a:ahLst/>
              <a:cxnLst/>
              <a:rect l="l" t="t" r="r" b="b"/>
              <a:pathLst>
                <a:path w="1805939" h="1805940">
                  <a:moveTo>
                    <a:pt x="902946" y="0"/>
                  </a:moveTo>
                  <a:lnTo>
                    <a:pt x="854991" y="1251"/>
                  </a:lnTo>
                  <a:lnTo>
                    <a:pt x="807688" y="4964"/>
                  </a:lnTo>
                  <a:lnTo>
                    <a:pt x="761100" y="11077"/>
                  </a:lnTo>
                  <a:lnTo>
                    <a:pt x="715288" y="19526"/>
                  </a:lnTo>
                  <a:lnTo>
                    <a:pt x="670315" y="30249"/>
                  </a:lnTo>
                  <a:lnTo>
                    <a:pt x="626244" y="43185"/>
                  </a:lnTo>
                  <a:lnTo>
                    <a:pt x="583137" y="58270"/>
                  </a:lnTo>
                  <a:lnTo>
                    <a:pt x="541057" y="75442"/>
                  </a:lnTo>
                  <a:lnTo>
                    <a:pt x="500065" y="94640"/>
                  </a:lnTo>
                  <a:lnTo>
                    <a:pt x="460224" y="115799"/>
                  </a:lnTo>
                  <a:lnTo>
                    <a:pt x="421597" y="138859"/>
                  </a:lnTo>
                  <a:lnTo>
                    <a:pt x="384245" y="163756"/>
                  </a:lnTo>
                  <a:lnTo>
                    <a:pt x="348233" y="190428"/>
                  </a:lnTo>
                  <a:lnTo>
                    <a:pt x="313620" y="218813"/>
                  </a:lnTo>
                  <a:lnTo>
                    <a:pt x="280472" y="248848"/>
                  </a:lnTo>
                  <a:lnTo>
                    <a:pt x="248848" y="280472"/>
                  </a:lnTo>
                  <a:lnTo>
                    <a:pt x="218813" y="313620"/>
                  </a:lnTo>
                  <a:lnTo>
                    <a:pt x="190428" y="348233"/>
                  </a:lnTo>
                  <a:lnTo>
                    <a:pt x="163756" y="384245"/>
                  </a:lnTo>
                  <a:lnTo>
                    <a:pt x="138859" y="421597"/>
                  </a:lnTo>
                  <a:lnTo>
                    <a:pt x="115799" y="460224"/>
                  </a:lnTo>
                  <a:lnTo>
                    <a:pt x="94640" y="500065"/>
                  </a:lnTo>
                  <a:lnTo>
                    <a:pt x="75442" y="541057"/>
                  </a:lnTo>
                  <a:lnTo>
                    <a:pt x="58270" y="583137"/>
                  </a:lnTo>
                  <a:lnTo>
                    <a:pt x="43185" y="626244"/>
                  </a:lnTo>
                  <a:lnTo>
                    <a:pt x="30249" y="670315"/>
                  </a:lnTo>
                  <a:lnTo>
                    <a:pt x="19526" y="715288"/>
                  </a:lnTo>
                  <a:lnTo>
                    <a:pt x="11077" y="761100"/>
                  </a:lnTo>
                  <a:lnTo>
                    <a:pt x="4964" y="807688"/>
                  </a:lnTo>
                  <a:lnTo>
                    <a:pt x="1251" y="854991"/>
                  </a:lnTo>
                  <a:lnTo>
                    <a:pt x="0" y="902946"/>
                  </a:lnTo>
                  <a:lnTo>
                    <a:pt x="1251" y="950901"/>
                  </a:lnTo>
                  <a:lnTo>
                    <a:pt x="4964" y="998203"/>
                  </a:lnTo>
                  <a:lnTo>
                    <a:pt x="11077" y="1044792"/>
                  </a:lnTo>
                  <a:lnTo>
                    <a:pt x="19526" y="1090604"/>
                  </a:lnTo>
                  <a:lnTo>
                    <a:pt x="30249" y="1135576"/>
                  </a:lnTo>
                  <a:lnTo>
                    <a:pt x="43185" y="1179647"/>
                  </a:lnTo>
                  <a:lnTo>
                    <a:pt x="58270" y="1222754"/>
                  </a:lnTo>
                  <a:lnTo>
                    <a:pt x="75442" y="1264835"/>
                  </a:lnTo>
                  <a:lnTo>
                    <a:pt x="94640" y="1305827"/>
                  </a:lnTo>
                  <a:lnTo>
                    <a:pt x="115799" y="1345668"/>
                  </a:lnTo>
                  <a:lnTo>
                    <a:pt x="138859" y="1384295"/>
                  </a:lnTo>
                  <a:lnTo>
                    <a:pt x="163756" y="1421646"/>
                  </a:lnTo>
                  <a:lnTo>
                    <a:pt x="190428" y="1457659"/>
                  </a:lnTo>
                  <a:lnTo>
                    <a:pt x="218813" y="1492271"/>
                  </a:lnTo>
                  <a:lnTo>
                    <a:pt x="248848" y="1525420"/>
                  </a:lnTo>
                  <a:lnTo>
                    <a:pt x="280472" y="1557043"/>
                  </a:lnTo>
                  <a:lnTo>
                    <a:pt x="313620" y="1587079"/>
                  </a:lnTo>
                  <a:lnTo>
                    <a:pt x="348233" y="1615464"/>
                  </a:lnTo>
                  <a:lnTo>
                    <a:pt x="384245" y="1642136"/>
                  </a:lnTo>
                  <a:lnTo>
                    <a:pt x="421597" y="1667033"/>
                  </a:lnTo>
                  <a:lnTo>
                    <a:pt x="460224" y="1690093"/>
                  </a:lnTo>
                  <a:lnTo>
                    <a:pt x="500065" y="1711252"/>
                  </a:lnTo>
                  <a:lnTo>
                    <a:pt x="541057" y="1730449"/>
                  </a:lnTo>
                  <a:lnTo>
                    <a:pt x="583137" y="1747622"/>
                  </a:lnTo>
                  <a:lnTo>
                    <a:pt x="626244" y="1762707"/>
                  </a:lnTo>
                  <a:lnTo>
                    <a:pt x="670315" y="1775642"/>
                  </a:lnTo>
                  <a:lnTo>
                    <a:pt x="715288" y="1786366"/>
                  </a:lnTo>
                  <a:lnTo>
                    <a:pt x="761100" y="1794815"/>
                  </a:lnTo>
                  <a:lnTo>
                    <a:pt x="807688" y="1800927"/>
                  </a:lnTo>
                  <a:lnTo>
                    <a:pt x="854991" y="1804641"/>
                  </a:lnTo>
                  <a:lnTo>
                    <a:pt x="902946" y="1805892"/>
                  </a:lnTo>
                  <a:lnTo>
                    <a:pt x="950901" y="1804641"/>
                  </a:lnTo>
                  <a:lnTo>
                    <a:pt x="998203" y="1800927"/>
                  </a:lnTo>
                  <a:lnTo>
                    <a:pt x="1044792" y="1794815"/>
                  </a:lnTo>
                  <a:lnTo>
                    <a:pt x="1090604" y="1786366"/>
                  </a:lnTo>
                  <a:lnTo>
                    <a:pt x="1135576" y="1775642"/>
                  </a:lnTo>
                  <a:lnTo>
                    <a:pt x="1179647" y="1762707"/>
                  </a:lnTo>
                  <a:lnTo>
                    <a:pt x="1222754" y="1747622"/>
                  </a:lnTo>
                  <a:lnTo>
                    <a:pt x="1264835" y="1730449"/>
                  </a:lnTo>
                  <a:lnTo>
                    <a:pt x="1305827" y="1711252"/>
                  </a:lnTo>
                  <a:lnTo>
                    <a:pt x="1345668" y="1690093"/>
                  </a:lnTo>
                  <a:lnTo>
                    <a:pt x="1384295" y="1667033"/>
                  </a:lnTo>
                  <a:lnTo>
                    <a:pt x="1421646" y="1642136"/>
                  </a:lnTo>
                  <a:lnTo>
                    <a:pt x="1457659" y="1615464"/>
                  </a:lnTo>
                  <a:lnTo>
                    <a:pt x="1492271" y="1587079"/>
                  </a:lnTo>
                  <a:lnTo>
                    <a:pt x="1525420" y="1557043"/>
                  </a:lnTo>
                  <a:lnTo>
                    <a:pt x="1557043" y="1525420"/>
                  </a:lnTo>
                  <a:lnTo>
                    <a:pt x="1587079" y="1492271"/>
                  </a:lnTo>
                  <a:lnTo>
                    <a:pt x="1615464" y="1457659"/>
                  </a:lnTo>
                  <a:lnTo>
                    <a:pt x="1642136" y="1421646"/>
                  </a:lnTo>
                  <a:lnTo>
                    <a:pt x="1667033" y="1384295"/>
                  </a:lnTo>
                  <a:lnTo>
                    <a:pt x="1690093" y="1345668"/>
                  </a:lnTo>
                  <a:lnTo>
                    <a:pt x="1711252" y="1305827"/>
                  </a:lnTo>
                  <a:lnTo>
                    <a:pt x="1730449" y="1264835"/>
                  </a:lnTo>
                  <a:lnTo>
                    <a:pt x="1747622" y="1222754"/>
                  </a:lnTo>
                  <a:lnTo>
                    <a:pt x="1762707" y="1179647"/>
                  </a:lnTo>
                  <a:lnTo>
                    <a:pt x="1775642" y="1135576"/>
                  </a:lnTo>
                  <a:lnTo>
                    <a:pt x="1786366" y="1090604"/>
                  </a:lnTo>
                  <a:lnTo>
                    <a:pt x="1794815" y="1044792"/>
                  </a:lnTo>
                  <a:lnTo>
                    <a:pt x="1800927" y="998203"/>
                  </a:lnTo>
                  <a:lnTo>
                    <a:pt x="1804641" y="950901"/>
                  </a:lnTo>
                  <a:lnTo>
                    <a:pt x="1805892" y="902946"/>
                  </a:lnTo>
                  <a:lnTo>
                    <a:pt x="1804641" y="854991"/>
                  </a:lnTo>
                  <a:lnTo>
                    <a:pt x="1800927" y="807688"/>
                  </a:lnTo>
                  <a:lnTo>
                    <a:pt x="1794815" y="761100"/>
                  </a:lnTo>
                  <a:lnTo>
                    <a:pt x="1786366" y="715288"/>
                  </a:lnTo>
                  <a:lnTo>
                    <a:pt x="1775642" y="670315"/>
                  </a:lnTo>
                  <a:lnTo>
                    <a:pt x="1762707" y="626244"/>
                  </a:lnTo>
                  <a:lnTo>
                    <a:pt x="1747622" y="583137"/>
                  </a:lnTo>
                  <a:lnTo>
                    <a:pt x="1730449" y="541057"/>
                  </a:lnTo>
                  <a:lnTo>
                    <a:pt x="1711252" y="500065"/>
                  </a:lnTo>
                  <a:lnTo>
                    <a:pt x="1690093" y="460224"/>
                  </a:lnTo>
                  <a:lnTo>
                    <a:pt x="1667033" y="421597"/>
                  </a:lnTo>
                  <a:lnTo>
                    <a:pt x="1642136" y="384245"/>
                  </a:lnTo>
                  <a:lnTo>
                    <a:pt x="1615464" y="348233"/>
                  </a:lnTo>
                  <a:lnTo>
                    <a:pt x="1587079" y="313620"/>
                  </a:lnTo>
                  <a:lnTo>
                    <a:pt x="1557043" y="280472"/>
                  </a:lnTo>
                  <a:lnTo>
                    <a:pt x="1525420" y="248848"/>
                  </a:lnTo>
                  <a:lnTo>
                    <a:pt x="1492271" y="218813"/>
                  </a:lnTo>
                  <a:lnTo>
                    <a:pt x="1457659" y="190428"/>
                  </a:lnTo>
                  <a:lnTo>
                    <a:pt x="1421646" y="163756"/>
                  </a:lnTo>
                  <a:lnTo>
                    <a:pt x="1384295" y="138859"/>
                  </a:lnTo>
                  <a:lnTo>
                    <a:pt x="1345668" y="115799"/>
                  </a:lnTo>
                  <a:lnTo>
                    <a:pt x="1305827" y="94640"/>
                  </a:lnTo>
                  <a:lnTo>
                    <a:pt x="1264835" y="75442"/>
                  </a:lnTo>
                  <a:lnTo>
                    <a:pt x="1222754" y="58270"/>
                  </a:lnTo>
                  <a:lnTo>
                    <a:pt x="1179647" y="43185"/>
                  </a:lnTo>
                  <a:lnTo>
                    <a:pt x="1135576" y="30249"/>
                  </a:lnTo>
                  <a:lnTo>
                    <a:pt x="1090604" y="19526"/>
                  </a:lnTo>
                  <a:lnTo>
                    <a:pt x="1044792" y="11077"/>
                  </a:lnTo>
                  <a:lnTo>
                    <a:pt x="998203" y="4964"/>
                  </a:lnTo>
                  <a:lnTo>
                    <a:pt x="950901" y="1251"/>
                  </a:lnTo>
                  <a:lnTo>
                    <a:pt x="902946" y="0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3593234"/>
              <a:ext cx="7762875" cy="1799589"/>
            </a:xfrm>
            <a:custGeom>
              <a:avLst/>
              <a:gdLst/>
              <a:ahLst/>
              <a:cxnLst/>
              <a:rect l="l" t="t" r="r" b="b"/>
              <a:pathLst>
                <a:path w="7762875" h="1799589">
                  <a:moveTo>
                    <a:pt x="7762343" y="0"/>
                  </a:moveTo>
                  <a:lnTo>
                    <a:pt x="0" y="0"/>
                  </a:lnTo>
                  <a:lnTo>
                    <a:pt x="0" y="1799463"/>
                  </a:lnTo>
                  <a:lnTo>
                    <a:pt x="7762343" y="1799463"/>
                  </a:lnTo>
                  <a:lnTo>
                    <a:pt x="7762343" y="0"/>
                  </a:lnTo>
                  <a:close/>
                </a:path>
              </a:pathLst>
            </a:custGeom>
            <a:solidFill>
              <a:srgbClr val="6B6B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95289" y="4030015"/>
            <a:ext cx="5414010" cy="859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300"/>
              </a:lnSpc>
              <a:spcBef>
                <a:spcPts val="95"/>
              </a:spcBef>
            </a:pPr>
            <a:r>
              <a:rPr sz="2550" spc="-10" dirty="0">
                <a:solidFill>
                  <a:srgbClr val="FFFFFF"/>
                </a:solidFill>
                <a:latin typeface="Segoe UI"/>
                <a:cs typeface="Segoe UI"/>
              </a:rPr>
              <a:t>Reduction </a:t>
            </a:r>
            <a:r>
              <a:rPr sz="2550" spc="-5" dirty="0">
                <a:solidFill>
                  <a:srgbClr val="FFFFFF"/>
                </a:solidFill>
                <a:latin typeface="Segoe UI"/>
                <a:cs typeface="Segoe UI"/>
              </a:rPr>
              <a:t>in </a:t>
            </a:r>
            <a:r>
              <a:rPr sz="2550" dirty="0">
                <a:solidFill>
                  <a:srgbClr val="FFFFFF"/>
                </a:solidFill>
                <a:latin typeface="Segoe UI"/>
                <a:cs typeface="Segoe UI"/>
              </a:rPr>
              <a:t>time </a:t>
            </a:r>
            <a:r>
              <a:rPr sz="2550" spc="-10" dirty="0">
                <a:solidFill>
                  <a:srgbClr val="FFFFFF"/>
                </a:solidFill>
                <a:latin typeface="Segoe UI"/>
                <a:cs typeface="Segoe UI"/>
              </a:rPr>
              <a:t>to </a:t>
            </a:r>
            <a:r>
              <a:rPr sz="2550" spc="-5" dirty="0">
                <a:solidFill>
                  <a:srgbClr val="FFFFFF"/>
                </a:solidFill>
                <a:latin typeface="Segoe UI"/>
                <a:cs typeface="Segoe UI"/>
              </a:rPr>
              <a:t>threat mitigation </a:t>
            </a:r>
            <a:r>
              <a:rPr sz="2550" spc="-68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550" dirty="0">
                <a:solidFill>
                  <a:srgbClr val="FFFFFF"/>
                </a:solidFill>
                <a:latin typeface="Segoe UI"/>
                <a:cs typeface="Segoe UI"/>
              </a:rPr>
              <a:t>with</a:t>
            </a:r>
            <a:r>
              <a:rPr sz="255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550" spc="-5" dirty="0">
                <a:solidFill>
                  <a:srgbClr val="FFFFFF"/>
                </a:solidFill>
                <a:latin typeface="Segoe UI"/>
                <a:cs typeface="Segoe UI"/>
              </a:rPr>
              <a:t>Microsoft Defender</a:t>
            </a:r>
            <a:r>
              <a:rPr sz="255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550" dirty="0">
                <a:solidFill>
                  <a:srgbClr val="FFFFFF"/>
                </a:solidFill>
                <a:latin typeface="Segoe UI"/>
                <a:cs typeface="Segoe UI"/>
              </a:rPr>
              <a:t>for</a:t>
            </a:r>
            <a:r>
              <a:rPr sz="2550" spc="-5" dirty="0">
                <a:solidFill>
                  <a:srgbClr val="FFFFFF"/>
                </a:solidFill>
                <a:latin typeface="Segoe UI"/>
                <a:cs typeface="Segoe UI"/>
              </a:rPr>
              <a:t> Cloud</a:t>
            </a:r>
            <a:endParaRPr sz="2550">
              <a:latin typeface="Segoe UI"/>
              <a:cs typeface="Segoe U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28318" y="6141972"/>
            <a:ext cx="3489960" cy="122936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algn="just">
              <a:lnSpc>
                <a:spcPts val="3210"/>
              </a:lnSpc>
              <a:spcBef>
                <a:spcPts val="50"/>
              </a:spcBef>
            </a:pPr>
            <a:r>
              <a:rPr sz="2550" spc="-10" dirty="0">
                <a:latin typeface="Segoe UI"/>
                <a:cs typeface="Segoe UI"/>
              </a:rPr>
              <a:t>Playback </a:t>
            </a:r>
            <a:r>
              <a:rPr sz="2550" dirty="0">
                <a:latin typeface="Segoe UI"/>
                <a:cs typeface="Segoe UI"/>
              </a:rPr>
              <a:t>on </a:t>
            </a:r>
            <a:r>
              <a:rPr sz="2550" spc="-5" dirty="0">
                <a:latin typeface="Segoe UI"/>
                <a:cs typeface="Segoe UI"/>
              </a:rPr>
              <a:t>investment </a:t>
            </a:r>
            <a:r>
              <a:rPr sz="2550" dirty="0">
                <a:latin typeface="Segoe UI"/>
                <a:cs typeface="Segoe UI"/>
              </a:rPr>
              <a:t> with</a:t>
            </a:r>
            <a:r>
              <a:rPr sz="2550" spc="-35" dirty="0">
                <a:latin typeface="Segoe UI"/>
                <a:cs typeface="Segoe UI"/>
              </a:rPr>
              <a:t> </a:t>
            </a:r>
            <a:r>
              <a:rPr sz="2550" spc="-5" dirty="0">
                <a:latin typeface="Segoe UI"/>
                <a:cs typeface="Segoe UI"/>
              </a:rPr>
              <a:t>Microsoft</a:t>
            </a:r>
            <a:r>
              <a:rPr sz="2550" spc="-35" dirty="0">
                <a:latin typeface="Segoe UI"/>
                <a:cs typeface="Segoe UI"/>
              </a:rPr>
              <a:t> </a:t>
            </a:r>
            <a:r>
              <a:rPr sz="2550" spc="-5" dirty="0">
                <a:latin typeface="Segoe UI"/>
                <a:cs typeface="Segoe UI"/>
              </a:rPr>
              <a:t>Defender </a:t>
            </a:r>
            <a:r>
              <a:rPr sz="2550" spc="-690" dirty="0">
                <a:latin typeface="Segoe UI"/>
                <a:cs typeface="Segoe UI"/>
              </a:rPr>
              <a:t> </a:t>
            </a:r>
            <a:r>
              <a:rPr sz="2550" dirty="0">
                <a:latin typeface="Segoe UI"/>
                <a:cs typeface="Segoe UI"/>
              </a:rPr>
              <a:t>for</a:t>
            </a:r>
            <a:r>
              <a:rPr sz="2550" spc="-5" dirty="0">
                <a:latin typeface="Segoe UI"/>
                <a:cs typeface="Segoe UI"/>
              </a:rPr>
              <a:t> Cloud </a:t>
            </a:r>
            <a:r>
              <a:rPr sz="2550" dirty="0">
                <a:latin typeface="Segoe UI"/>
                <a:cs typeface="Segoe UI"/>
              </a:rPr>
              <a:t>Apps</a:t>
            </a:r>
            <a:endParaRPr sz="2550">
              <a:latin typeface="Segoe UI"/>
              <a:cs typeface="Segoe U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03996" y="3959824"/>
            <a:ext cx="1473200" cy="916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850" spc="-10" dirty="0">
                <a:solidFill>
                  <a:srgbClr val="6B6B6B"/>
                </a:solidFill>
                <a:latin typeface="Segoe UI Semibold"/>
                <a:cs typeface="Segoe UI Semibold"/>
              </a:rPr>
              <a:t>50%</a:t>
            </a:r>
            <a:endParaRPr sz="5850">
              <a:latin typeface="Segoe UI Semibold"/>
              <a:cs typeface="Segoe UI 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7317" y="6210034"/>
            <a:ext cx="3712210" cy="916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850" spc="-10" dirty="0">
                <a:solidFill>
                  <a:srgbClr val="B5B5B5"/>
                </a:solidFill>
                <a:latin typeface="Segoe UI Semibold"/>
                <a:cs typeface="Segoe UI Semibold"/>
              </a:rPr>
              <a:t>&lt;3</a:t>
            </a:r>
            <a:r>
              <a:rPr sz="5850" spc="-80" dirty="0">
                <a:solidFill>
                  <a:srgbClr val="B5B5B5"/>
                </a:solidFill>
                <a:latin typeface="Segoe UI Semibold"/>
                <a:cs typeface="Segoe UI Semibold"/>
              </a:rPr>
              <a:t> </a:t>
            </a:r>
            <a:r>
              <a:rPr sz="5850" spc="-5" dirty="0">
                <a:solidFill>
                  <a:srgbClr val="B5B5B5"/>
                </a:solidFill>
                <a:latin typeface="Segoe UI Semibold"/>
                <a:cs typeface="Segoe UI Semibold"/>
              </a:rPr>
              <a:t>months</a:t>
            </a:r>
            <a:endParaRPr sz="5850">
              <a:latin typeface="Segoe UI Semibold"/>
              <a:cs typeface="Segoe UI Semibold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0" y="3588987"/>
            <a:ext cx="8666480" cy="6329680"/>
            <a:chOff x="0" y="3588987"/>
            <a:chExt cx="8666480" cy="6329680"/>
          </a:xfrm>
        </p:grpSpPr>
        <p:sp>
          <p:nvSpPr>
            <p:cNvPr id="21" name="object 21"/>
            <p:cNvSpPr/>
            <p:nvPr/>
          </p:nvSpPr>
          <p:spPr>
            <a:xfrm>
              <a:off x="6862734" y="3593359"/>
              <a:ext cx="1799589" cy="1799589"/>
            </a:xfrm>
            <a:custGeom>
              <a:avLst/>
              <a:gdLst/>
              <a:ahLst/>
              <a:cxnLst/>
              <a:rect l="l" t="t" r="r" b="b"/>
              <a:pathLst>
                <a:path w="1799590" h="1799589">
                  <a:moveTo>
                    <a:pt x="899606" y="0"/>
                  </a:moveTo>
                  <a:lnTo>
                    <a:pt x="851829" y="1246"/>
                  </a:lnTo>
                  <a:lnTo>
                    <a:pt x="804702" y="4946"/>
                  </a:lnTo>
                  <a:lnTo>
                    <a:pt x="758286" y="11036"/>
                  </a:lnTo>
                  <a:lnTo>
                    <a:pt x="712644" y="19454"/>
                  </a:lnTo>
                  <a:lnTo>
                    <a:pt x="667839" y="30137"/>
                  </a:lnTo>
                  <a:lnTo>
                    <a:pt x="623931" y="43025"/>
                  </a:lnTo>
                  <a:lnTo>
                    <a:pt x="580984" y="58054"/>
                  </a:lnTo>
                  <a:lnTo>
                    <a:pt x="539059" y="75163"/>
                  </a:lnTo>
                  <a:lnTo>
                    <a:pt x="498219" y="94289"/>
                  </a:lnTo>
                  <a:lnTo>
                    <a:pt x="458525" y="115370"/>
                  </a:lnTo>
                  <a:lnTo>
                    <a:pt x="420041" y="138344"/>
                  </a:lnTo>
                  <a:lnTo>
                    <a:pt x="382828" y="163149"/>
                  </a:lnTo>
                  <a:lnTo>
                    <a:pt x="346948" y="189723"/>
                  </a:lnTo>
                  <a:lnTo>
                    <a:pt x="312464" y="218003"/>
                  </a:lnTo>
                  <a:lnTo>
                    <a:pt x="279437" y="247927"/>
                  </a:lnTo>
                  <a:lnTo>
                    <a:pt x="247931" y="279433"/>
                  </a:lnTo>
                  <a:lnTo>
                    <a:pt x="218006" y="312460"/>
                  </a:lnTo>
                  <a:lnTo>
                    <a:pt x="189726" y="346944"/>
                  </a:lnTo>
                  <a:lnTo>
                    <a:pt x="163152" y="382823"/>
                  </a:lnTo>
                  <a:lnTo>
                    <a:pt x="138347" y="420036"/>
                  </a:lnTo>
                  <a:lnTo>
                    <a:pt x="115372" y="458521"/>
                  </a:lnTo>
                  <a:lnTo>
                    <a:pt x="94291" y="498214"/>
                  </a:lnTo>
                  <a:lnTo>
                    <a:pt x="75165" y="539054"/>
                  </a:lnTo>
                  <a:lnTo>
                    <a:pt x="58056" y="580979"/>
                  </a:lnTo>
                  <a:lnTo>
                    <a:pt x="43026" y="623927"/>
                  </a:lnTo>
                  <a:lnTo>
                    <a:pt x="30138" y="667835"/>
                  </a:lnTo>
                  <a:lnTo>
                    <a:pt x="19454" y="712641"/>
                  </a:lnTo>
                  <a:lnTo>
                    <a:pt x="11036" y="758284"/>
                  </a:lnTo>
                  <a:lnTo>
                    <a:pt x="4946" y="804700"/>
                  </a:lnTo>
                  <a:lnTo>
                    <a:pt x="1246" y="851828"/>
                  </a:lnTo>
                  <a:lnTo>
                    <a:pt x="0" y="899606"/>
                  </a:lnTo>
                  <a:lnTo>
                    <a:pt x="1246" y="947383"/>
                  </a:lnTo>
                  <a:lnTo>
                    <a:pt x="4946" y="994511"/>
                  </a:lnTo>
                  <a:lnTo>
                    <a:pt x="11036" y="1040928"/>
                  </a:lnTo>
                  <a:lnTo>
                    <a:pt x="19454" y="1086570"/>
                  </a:lnTo>
                  <a:lnTo>
                    <a:pt x="30138" y="1131377"/>
                  </a:lnTo>
                  <a:lnTo>
                    <a:pt x="43026" y="1175285"/>
                  </a:lnTo>
                  <a:lnTo>
                    <a:pt x="58056" y="1218233"/>
                  </a:lnTo>
                  <a:lnTo>
                    <a:pt x="75165" y="1260159"/>
                  </a:lnTo>
                  <a:lnTo>
                    <a:pt x="94291" y="1300999"/>
                  </a:lnTo>
                  <a:lnTo>
                    <a:pt x="115372" y="1340693"/>
                  </a:lnTo>
                  <a:lnTo>
                    <a:pt x="138347" y="1379178"/>
                  </a:lnTo>
                  <a:lnTo>
                    <a:pt x="163152" y="1416392"/>
                  </a:lnTo>
                  <a:lnTo>
                    <a:pt x="189726" y="1452272"/>
                  </a:lnTo>
                  <a:lnTo>
                    <a:pt x="218006" y="1486756"/>
                  </a:lnTo>
                  <a:lnTo>
                    <a:pt x="247931" y="1519783"/>
                  </a:lnTo>
                  <a:lnTo>
                    <a:pt x="279437" y="1551290"/>
                  </a:lnTo>
                  <a:lnTo>
                    <a:pt x="312464" y="1581214"/>
                  </a:lnTo>
                  <a:lnTo>
                    <a:pt x="346948" y="1609495"/>
                  </a:lnTo>
                  <a:lnTo>
                    <a:pt x="382828" y="1636069"/>
                  </a:lnTo>
                  <a:lnTo>
                    <a:pt x="420041" y="1660874"/>
                  </a:lnTo>
                  <a:lnTo>
                    <a:pt x="458525" y="1683849"/>
                  </a:lnTo>
                  <a:lnTo>
                    <a:pt x="498219" y="1704930"/>
                  </a:lnTo>
                  <a:lnTo>
                    <a:pt x="539059" y="1724057"/>
                  </a:lnTo>
                  <a:lnTo>
                    <a:pt x="580984" y="1741166"/>
                  </a:lnTo>
                  <a:lnTo>
                    <a:pt x="623931" y="1756196"/>
                  </a:lnTo>
                  <a:lnTo>
                    <a:pt x="667839" y="1769084"/>
                  </a:lnTo>
                  <a:lnTo>
                    <a:pt x="712644" y="1779768"/>
                  </a:lnTo>
                  <a:lnTo>
                    <a:pt x="758286" y="1788186"/>
                  </a:lnTo>
                  <a:lnTo>
                    <a:pt x="804702" y="1794276"/>
                  </a:lnTo>
                  <a:lnTo>
                    <a:pt x="851829" y="1797975"/>
                  </a:lnTo>
                  <a:lnTo>
                    <a:pt x="899606" y="1799222"/>
                  </a:lnTo>
                  <a:lnTo>
                    <a:pt x="947382" y="1797975"/>
                  </a:lnTo>
                  <a:lnTo>
                    <a:pt x="994509" y="1794276"/>
                  </a:lnTo>
                  <a:lnTo>
                    <a:pt x="1040925" y="1788186"/>
                  </a:lnTo>
                  <a:lnTo>
                    <a:pt x="1086567" y="1779768"/>
                  </a:lnTo>
                  <a:lnTo>
                    <a:pt x="1131373" y="1769084"/>
                  </a:lnTo>
                  <a:lnTo>
                    <a:pt x="1175280" y="1756196"/>
                  </a:lnTo>
                  <a:lnTo>
                    <a:pt x="1218228" y="1741166"/>
                  </a:lnTo>
                  <a:lnTo>
                    <a:pt x="1260152" y="1724057"/>
                  </a:lnTo>
                  <a:lnTo>
                    <a:pt x="1300993" y="1704930"/>
                  </a:lnTo>
                  <a:lnTo>
                    <a:pt x="1340686" y="1683849"/>
                  </a:lnTo>
                  <a:lnTo>
                    <a:pt x="1379170" y="1660874"/>
                  </a:lnTo>
                  <a:lnTo>
                    <a:pt x="1416383" y="1636069"/>
                  </a:lnTo>
                  <a:lnTo>
                    <a:pt x="1452263" y="1609495"/>
                  </a:lnTo>
                  <a:lnTo>
                    <a:pt x="1486747" y="1581214"/>
                  </a:lnTo>
                  <a:lnTo>
                    <a:pt x="1519774" y="1551290"/>
                  </a:lnTo>
                  <a:lnTo>
                    <a:pt x="1551280" y="1519783"/>
                  </a:lnTo>
                  <a:lnTo>
                    <a:pt x="1581205" y="1486756"/>
                  </a:lnTo>
                  <a:lnTo>
                    <a:pt x="1609485" y="1452272"/>
                  </a:lnTo>
                  <a:lnTo>
                    <a:pt x="1636059" y="1416392"/>
                  </a:lnTo>
                  <a:lnTo>
                    <a:pt x="1660864" y="1379178"/>
                  </a:lnTo>
                  <a:lnTo>
                    <a:pt x="1683839" y="1340693"/>
                  </a:lnTo>
                  <a:lnTo>
                    <a:pt x="1704920" y="1300999"/>
                  </a:lnTo>
                  <a:lnTo>
                    <a:pt x="1724047" y="1260159"/>
                  </a:lnTo>
                  <a:lnTo>
                    <a:pt x="1741156" y="1218233"/>
                  </a:lnTo>
                  <a:lnTo>
                    <a:pt x="1756185" y="1175285"/>
                  </a:lnTo>
                  <a:lnTo>
                    <a:pt x="1769073" y="1131377"/>
                  </a:lnTo>
                  <a:lnTo>
                    <a:pt x="1779757" y="1086570"/>
                  </a:lnTo>
                  <a:lnTo>
                    <a:pt x="1788175" y="1040928"/>
                  </a:lnTo>
                  <a:lnTo>
                    <a:pt x="1794265" y="994511"/>
                  </a:lnTo>
                  <a:lnTo>
                    <a:pt x="1797965" y="947383"/>
                  </a:lnTo>
                  <a:lnTo>
                    <a:pt x="1799212" y="899606"/>
                  </a:lnTo>
                  <a:lnTo>
                    <a:pt x="1797965" y="851828"/>
                  </a:lnTo>
                  <a:lnTo>
                    <a:pt x="1794265" y="804700"/>
                  </a:lnTo>
                  <a:lnTo>
                    <a:pt x="1788175" y="758284"/>
                  </a:lnTo>
                  <a:lnTo>
                    <a:pt x="1779757" y="712641"/>
                  </a:lnTo>
                  <a:lnTo>
                    <a:pt x="1769073" y="667835"/>
                  </a:lnTo>
                  <a:lnTo>
                    <a:pt x="1756185" y="623927"/>
                  </a:lnTo>
                  <a:lnTo>
                    <a:pt x="1741156" y="580979"/>
                  </a:lnTo>
                  <a:lnTo>
                    <a:pt x="1724047" y="539054"/>
                  </a:lnTo>
                  <a:lnTo>
                    <a:pt x="1704920" y="498214"/>
                  </a:lnTo>
                  <a:lnTo>
                    <a:pt x="1683839" y="458521"/>
                  </a:lnTo>
                  <a:lnTo>
                    <a:pt x="1660864" y="420036"/>
                  </a:lnTo>
                  <a:lnTo>
                    <a:pt x="1636059" y="382823"/>
                  </a:lnTo>
                  <a:lnTo>
                    <a:pt x="1609485" y="346944"/>
                  </a:lnTo>
                  <a:lnTo>
                    <a:pt x="1581205" y="312460"/>
                  </a:lnTo>
                  <a:lnTo>
                    <a:pt x="1551280" y="279433"/>
                  </a:lnTo>
                  <a:lnTo>
                    <a:pt x="1519774" y="247927"/>
                  </a:lnTo>
                  <a:lnTo>
                    <a:pt x="1486747" y="218003"/>
                  </a:lnTo>
                  <a:lnTo>
                    <a:pt x="1452263" y="189723"/>
                  </a:lnTo>
                  <a:lnTo>
                    <a:pt x="1416383" y="163149"/>
                  </a:lnTo>
                  <a:lnTo>
                    <a:pt x="1379170" y="138344"/>
                  </a:lnTo>
                  <a:lnTo>
                    <a:pt x="1340686" y="115370"/>
                  </a:lnTo>
                  <a:lnTo>
                    <a:pt x="1300993" y="94289"/>
                  </a:lnTo>
                  <a:lnTo>
                    <a:pt x="1260152" y="75163"/>
                  </a:lnTo>
                  <a:lnTo>
                    <a:pt x="1218228" y="58054"/>
                  </a:lnTo>
                  <a:lnTo>
                    <a:pt x="1175280" y="43025"/>
                  </a:lnTo>
                  <a:lnTo>
                    <a:pt x="1131373" y="30137"/>
                  </a:lnTo>
                  <a:lnTo>
                    <a:pt x="1086567" y="19454"/>
                  </a:lnTo>
                  <a:lnTo>
                    <a:pt x="1040925" y="11036"/>
                  </a:lnTo>
                  <a:lnTo>
                    <a:pt x="994509" y="4946"/>
                  </a:lnTo>
                  <a:lnTo>
                    <a:pt x="947382" y="1246"/>
                  </a:lnTo>
                  <a:lnTo>
                    <a:pt x="899606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762339" y="3743292"/>
              <a:ext cx="749935" cy="1499870"/>
            </a:xfrm>
            <a:custGeom>
              <a:avLst/>
              <a:gdLst/>
              <a:ahLst/>
              <a:cxnLst/>
              <a:rect l="l" t="t" r="r" b="b"/>
              <a:pathLst>
                <a:path w="749934" h="1499870">
                  <a:moveTo>
                    <a:pt x="0" y="1499347"/>
                  </a:moveTo>
                  <a:lnTo>
                    <a:pt x="47410" y="1497872"/>
                  </a:lnTo>
                  <a:lnTo>
                    <a:pt x="94036" y="1493506"/>
                  </a:lnTo>
                  <a:lnTo>
                    <a:pt x="139791" y="1486336"/>
                  </a:lnTo>
                  <a:lnTo>
                    <a:pt x="184587" y="1476451"/>
                  </a:lnTo>
                  <a:lnTo>
                    <a:pt x="228336" y="1463938"/>
                  </a:lnTo>
                  <a:lnTo>
                    <a:pt x="270951" y="1448886"/>
                  </a:lnTo>
                  <a:lnTo>
                    <a:pt x="312342" y="1431381"/>
                  </a:lnTo>
                  <a:lnTo>
                    <a:pt x="352423" y="1411512"/>
                  </a:lnTo>
                  <a:lnTo>
                    <a:pt x="391106" y="1389366"/>
                  </a:lnTo>
                  <a:lnTo>
                    <a:pt x="428302" y="1365032"/>
                  </a:lnTo>
                  <a:lnTo>
                    <a:pt x="463925" y="1338597"/>
                  </a:lnTo>
                  <a:lnTo>
                    <a:pt x="497886" y="1310148"/>
                  </a:lnTo>
                  <a:lnTo>
                    <a:pt x="530097" y="1279775"/>
                  </a:lnTo>
                  <a:lnTo>
                    <a:pt x="560471" y="1247564"/>
                  </a:lnTo>
                  <a:lnTo>
                    <a:pt x="588920" y="1213603"/>
                  </a:lnTo>
                  <a:lnTo>
                    <a:pt x="615355" y="1177980"/>
                  </a:lnTo>
                  <a:lnTo>
                    <a:pt x="639690" y="1140784"/>
                  </a:lnTo>
                  <a:lnTo>
                    <a:pt x="661836" y="1102101"/>
                  </a:lnTo>
                  <a:lnTo>
                    <a:pt x="681706" y="1062020"/>
                  </a:lnTo>
                  <a:lnTo>
                    <a:pt x="699211" y="1020628"/>
                  </a:lnTo>
                  <a:lnTo>
                    <a:pt x="714264" y="978014"/>
                  </a:lnTo>
                  <a:lnTo>
                    <a:pt x="726777" y="934264"/>
                  </a:lnTo>
                  <a:lnTo>
                    <a:pt x="736662" y="889468"/>
                  </a:lnTo>
                  <a:lnTo>
                    <a:pt x="743832" y="843712"/>
                  </a:lnTo>
                  <a:lnTo>
                    <a:pt x="748198" y="797084"/>
                  </a:lnTo>
                  <a:lnTo>
                    <a:pt x="749673" y="749673"/>
                  </a:lnTo>
                  <a:lnTo>
                    <a:pt x="748198" y="702263"/>
                  </a:lnTo>
                  <a:lnTo>
                    <a:pt x="743832" y="655636"/>
                  </a:lnTo>
                  <a:lnTo>
                    <a:pt x="736662" y="609881"/>
                  </a:lnTo>
                  <a:lnTo>
                    <a:pt x="726777" y="565085"/>
                  </a:lnTo>
                  <a:lnTo>
                    <a:pt x="714264" y="521336"/>
                  </a:lnTo>
                  <a:lnTo>
                    <a:pt x="699211" y="478722"/>
                  </a:lnTo>
                  <a:lnTo>
                    <a:pt x="681706" y="437330"/>
                  </a:lnTo>
                  <a:lnTo>
                    <a:pt x="661836" y="397249"/>
                  </a:lnTo>
                  <a:lnTo>
                    <a:pt x="639690" y="358567"/>
                  </a:lnTo>
                  <a:lnTo>
                    <a:pt x="615355" y="321370"/>
                  </a:lnTo>
                  <a:lnTo>
                    <a:pt x="588920" y="285747"/>
                  </a:lnTo>
                  <a:lnTo>
                    <a:pt x="560471" y="251787"/>
                  </a:lnTo>
                  <a:lnTo>
                    <a:pt x="530097" y="219575"/>
                  </a:lnTo>
                  <a:lnTo>
                    <a:pt x="497886" y="189201"/>
                  </a:lnTo>
                  <a:lnTo>
                    <a:pt x="463925" y="160753"/>
                  </a:lnTo>
                  <a:lnTo>
                    <a:pt x="428302" y="134317"/>
                  </a:lnTo>
                  <a:lnTo>
                    <a:pt x="391106" y="109982"/>
                  </a:lnTo>
                  <a:lnTo>
                    <a:pt x="352423" y="87836"/>
                  </a:lnTo>
                  <a:lnTo>
                    <a:pt x="312342" y="67967"/>
                  </a:lnTo>
                  <a:lnTo>
                    <a:pt x="270951" y="50462"/>
                  </a:lnTo>
                  <a:lnTo>
                    <a:pt x="228336" y="35409"/>
                  </a:lnTo>
                  <a:lnTo>
                    <a:pt x="184587" y="22895"/>
                  </a:lnTo>
                  <a:lnTo>
                    <a:pt x="139791" y="13010"/>
                  </a:lnTo>
                  <a:lnTo>
                    <a:pt x="94036" y="5841"/>
                  </a:lnTo>
                  <a:lnTo>
                    <a:pt x="47410" y="1474"/>
                  </a:lnTo>
                  <a:lnTo>
                    <a:pt x="0" y="0"/>
                  </a:lnTo>
                </a:path>
              </a:pathLst>
            </a:custGeom>
            <a:ln w="308440">
              <a:solidFill>
                <a:srgbClr val="6B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162595" y="3893225"/>
              <a:ext cx="1199515" cy="1199515"/>
            </a:xfrm>
            <a:custGeom>
              <a:avLst/>
              <a:gdLst/>
              <a:ahLst/>
              <a:cxnLst/>
              <a:rect l="l" t="t" r="r" b="b"/>
              <a:pathLst>
                <a:path w="1199515" h="1199514">
                  <a:moveTo>
                    <a:pt x="599740" y="0"/>
                  </a:moveTo>
                  <a:lnTo>
                    <a:pt x="552871" y="1804"/>
                  </a:lnTo>
                  <a:lnTo>
                    <a:pt x="506989" y="7128"/>
                  </a:lnTo>
                  <a:lnTo>
                    <a:pt x="462226" y="15839"/>
                  </a:lnTo>
                  <a:lnTo>
                    <a:pt x="418717" y="27803"/>
                  </a:lnTo>
                  <a:lnTo>
                    <a:pt x="376594" y="42888"/>
                  </a:lnTo>
                  <a:lnTo>
                    <a:pt x="335991" y="60958"/>
                  </a:lnTo>
                  <a:lnTo>
                    <a:pt x="297041" y="81882"/>
                  </a:lnTo>
                  <a:lnTo>
                    <a:pt x="259877" y="105526"/>
                  </a:lnTo>
                  <a:lnTo>
                    <a:pt x="224634" y="131757"/>
                  </a:lnTo>
                  <a:lnTo>
                    <a:pt x="191444" y="160440"/>
                  </a:lnTo>
                  <a:lnTo>
                    <a:pt x="160440" y="191444"/>
                  </a:lnTo>
                  <a:lnTo>
                    <a:pt x="131757" y="224634"/>
                  </a:lnTo>
                  <a:lnTo>
                    <a:pt x="105526" y="259877"/>
                  </a:lnTo>
                  <a:lnTo>
                    <a:pt x="81882" y="297041"/>
                  </a:lnTo>
                  <a:lnTo>
                    <a:pt x="60958" y="335991"/>
                  </a:lnTo>
                  <a:lnTo>
                    <a:pt x="42888" y="376594"/>
                  </a:lnTo>
                  <a:lnTo>
                    <a:pt x="27803" y="418717"/>
                  </a:lnTo>
                  <a:lnTo>
                    <a:pt x="15839" y="462226"/>
                  </a:lnTo>
                  <a:lnTo>
                    <a:pt x="7128" y="506989"/>
                  </a:lnTo>
                  <a:lnTo>
                    <a:pt x="1804" y="552871"/>
                  </a:lnTo>
                  <a:lnTo>
                    <a:pt x="0" y="599740"/>
                  </a:lnTo>
                  <a:lnTo>
                    <a:pt x="1804" y="646610"/>
                  </a:lnTo>
                  <a:lnTo>
                    <a:pt x="7128" y="692492"/>
                  </a:lnTo>
                  <a:lnTo>
                    <a:pt x="15839" y="737255"/>
                  </a:lnTo>
                  <a:lnTo>
                    <a:pt x="27803" y="780764"/>
                  </a:lnTo>
                  <a:lnTo>
                    <a:pt x="42888" y="822887"/>
                  </a:lnTo>
                  <a:lnTo>
                    <a:pt x="60958" y="863490"/>
                  </a:lnTo>
                  <a:lnTo>
                    <a:pt x="81882" y="902440"/>
                  </a:lnTo>
                  <a:lnTo>
                    <a:pt x="105526" y="939603"/>
                  </a:lnTo>
                  <a:lnTo>
                    <a:pt x="131757" y="974847"/>
                  </a:lnTo>
                  <a:lnTo>
                    <a:pt x="160440" y="1008037"/>
                  </a:lnTo>
                  <a:lnTo>
                    <a:pt x="191444" y="1039041"/>
                  </a:lnTo>
                  <a:lnTo>
                    <a:pt x="224634" y="1067724"/>
                  </a:lnTo>
                  <a:lnTo>
                    <a:pt x="259877" y="1093955"/>
                  </a:lnTo>
                  <a:lnTo>
                    <a:pt x="297041" y="1117599"/>
                  </a:lnTo>
                  <a:lnTo>
                    <a:pt x="335991" y="1138523"/>
                  </a:lnTo>
                  <a:lnTo>
                    <a:pt x="376594" y="1156593"/>
                  </a:lnTo>
                  <a:lnTo>
                    <a:pt x="418717" y="1171677"/>
                  </a:lnTo>
                  <a:lnTo>
                    <a:pt x="462226" y="1183642"/>
                  </a:lnTo>
                  <a:lnTo>
                    <a:pt x="506989" y="1192353"/>
                  </a:lnTo>
                  <a:lnTo>
                    <a:pt x="552871" y="1197677"/>
                  </a:lnTo>
                  <a:lnTo>
                    <a:pt x="599740" y="1199481"/>
                  </a:lnTo>
                  <a:lnTo>
                    <a:pt x="646610" y="1197677"/>
                  </a:lnTo>
                  <a:lnTo>
                    <a:pt x="692492" y="1192353"/>
                  </a:lnTo>
                  <a:lnTo>
                    <a:pt x="737255" y="1183642"/>
                  </a:lnTo>
                  <a:lnTo>
                    <a:pt x="780764" y="1171677"/>
                  </a:lnTo>
                  <a:lnTo>
                    <a:pt x="822887" y="1156593"/>
                  </a:lnTo>
                  <a:lnTo>
                    <a:pt x="863490" y="1138523"/>
                  </a:lnTo>
                  <a:lnTo>
                    <a:pt x="902440" y="1117599"/>
                  </a:lnTo>
                  <a:lnTo>
                    <a:pt x="939603" y="1093955"/>
                  </a:lnTo>
                  <a:lnTo>
                    <a:pt x="974847" y="1067724"/>
                  </a:lnTo>
                  <a:lnTo>
                    <a:pt x="1008037" y="1039041"/>
                  </a:lnTo>
                  <a:lnTo>
                    <a:pt x="1039041" y="1008037"/>
                  </a:lnTo>
                  <a:lnTo>
                    <a:pt x="1067724" y="974847"/>
                  </a:lnTo>
                  <a:lnTo>
                    <a:pt x="1093955" y="939603"/>
                  </a:lnTo>
                  <a:lnTo>
                    <a:pt x="1117599" y="902440"/>
                  </a:lnTo>
                  <a:lnTo>
                    <a:pt x="1138523" y="863490"/>
                  </a:lnTo>
                  <a:lnTo>
                    <a:pt x="1156593" y="822887"/>
                  </a:lnTo>
                  <a:lnTo>
                    <a:pt x="1171677" y="780764"/>
                  </a:lnTo>
                  <a:lnTo>
                    <a:pt x="1183642" y="737255"/>
                  </a:lnTo>
                  <a:lnTo>
                    <a:pt x="1192353" y="692492"/>
                  </a:lnTo>
                  <a:lnTo>
                    <a:pt x="1197677" y="646610"/>
                  </a:lnTo>
                  <a:lnTo>
                    <a:pt x="1199481" y="599740"/>
                  </a:lnTo>
                  <a:lnTo>
                    <a:pt x="1197677" y="552871"/>
                  </a:lnTo>
                  <a:lnTo>
                    <a:pt x="1192353" y="506989"/>
                  </a:lnTo>
                  <a:lnTo>
                    <a:pt x="1183642" y="462226"/>
                  </a:lnTo>
                  <a:lnTo>
                    <a:pt x="1171677" y="418717"/>
                  </a:lnTo>
                  <a:lnTo>
                    <a:pt x="1156593" y="376594"/>
                  </a:lnTo>
                  <a:lnTo>
                    <a:pt x="1138523" y="335991"/>
                  </a:lnTo>
                  <a:lnTo>
                    <a:pt x="1117599" y="297041"/>
                  </a:lnTo>
                  <a:lnTo>
                    <a:pt x="1093955" y="259877"/>
                  </a:lnTo>
                  <a:lnTo>
                    <a:pt x="1067724" y="224634"/>
                  </a:lnTo>
                  <a:lnTo>
                    <a:pt x="1039041" y="191444"/>
                  </a:lnTo>
                  <a:lnTo>
                    <a:pt x="1008037" y="160440"/>
                  </a:lnTo>
                  <a:lnTo>
                    <a:pt x="974847" y="131757"/>
                  </a:lnTo>
                  <a:lnTo>
                    <a:pt x="939603" y="105526"/>
                  </a:lnTo>
                  <a:lnTo>
                    <a:pt x="902440" y="81882"/>
                  </a:lnTo>
                  <a:lnTo>
                    <a:pt x="863490" y="60958"/>
                  </a:lnTo>
                  <a:lnTo>
                    <a:pt x="822887" y="42888"/>
                  </a:lnTo>
                  <a:lnTo>
                    <a:pt x="780764" y="27803"/>
                  </a:lnTo>
                  <a:lnTo>
                    <a:pt x="737255" y="15839"/>
                  </a:lnTo>
                  <a:lnTo>
                    <a:pt x="692492" y="7128"/>
                  </a:lnTo>
                  <a:lnTo>
                    <a:pt x="646610" y="1804"/>
                  </a:lnTo>
                  <a:lnTo>
                    <a:pt x="599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556381" y="5036687"/>
              <a:ext cx="412115" cy="412115"/>
            </a:xfrm>
            <a:custGeom>
              <a:avLst/>
              <a:gdLst/>
              <a:ahLst/>
              <a:cxnLst/>
              <a:rect l="l" t="t" r="r" b="b"/>
              <a:pathLst>
                <a:path w="412115" h="412114">
                  <a:moveTo>
                    <a:pt x="205962" y="0"/>
                  </a:moveTo>
                  <a:lnTo>
                    <a:pt x="158735" y="5439"/>
                  </a:lnTo>
                  <a:lnTo>
                    <a:pt x="115382" y="20932"/>
                  </a:lnTo>
                  <a:lnTo>
                    <a:pt x="77140" y="45244"/>
                  </a:lnTo>
                  <a:lnTo>
                    <a:pt x="45245" y="77138"/>
                  </a:lnTo>
                  <a:lnTo>
                    <a:pt x="20933" y="115378"/>
                  </a:lnTo>
                  <a:lnTo>
                    <a:pt x="5439" y="158728"/>
                  </a:lnTo>
                  <a:lnTo>
                    <a:pt x="0" y="205951"/>
                  </a:lnTo>
                  <a:lnTo>
                    <a:pt x="5439" y="253175"/>
                  </a:lnTo>
                  <a:lnTo>
                    <a:pt x="20933" y="296524"/>
                  </a:lnTo>
                  <a:lnTo>
                    <a:pt x="45245" y="334764"/>
                  </a:lnTo>
                  <a:lnTo>
                    <a:pt x="77140" y="366658"/>
                  </a:lnTo>
                  <a:lnTo>
                    <a:pt x="115382" y="390970"/>
                  </a:lnTo>
                  <a:lnTo>
                    <a:pt x="158735" y="406464"/>
                  </a:lnTo>
                  <a:lnTo>
                    <a:pt x="205962" y="411903"/>
                  </a:lnTo>
                  <a:lnTo>
                    <a:pt x="253182" y="406464"/>
                  </a:lnTo>
                  <a:lnTo>
                    <a:pt x="296530" y="390970"/>
                  </a:lnTo>
                  <a:lnTo>
                    <a:pt x="334770" y="366658"/>
                  </a:lnTo>
                  <a:lnTo>
                    <a:pt x="366665" y="334764"/>
                  </a:lnTo>
                  <a:lnTo>
                    <a:pt x="390979" y="296524"/>
                  </a:lnTo>
                  <a:lnTo>
                    <a:pt x="406474" y="253175"/>
                  </a:lnTo>
                  <a:lnTo>
                    <a:pt x="411914" y="205951"/>
                  </a:lnTo>
                  <a:lnTo>
                    <a:pt x="406474" y="158728"/>
                  </a:lnTo>
                  <a:lnTo>
                    <a:pt x="390979" y="115378"/>
                  </a:lnTo>
                  <a:lnTo>
                    <a:pt x="366665" y="77138"/>
                  </a:lnTo>
                  <a:lnTo>
                    <a:pt x="334770" y="45244"/>
                  </a:lnTo>
                  <a:lnTo>
                    <a:pt x="296530" y="20932"/>
                  </a:lnTo>
                  <a:lnTo>
                    <a:pt x="253182" y="5439"/>
                  </a:lnTo>
                  <a:lnTo>
                    <a:pt x="205962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608117" y="5088413"/>
              <a:ext cx="308610" cy="308610"/>
            </a:xfrm>
            <a:custGeom>
              <a:avLst/>
              <a:gdLst/>
              <a:ahLst/>
              <a:cxnLst/>
              <a:rect l="l" t="t" r="r" b="b"/>
              <a:pathLst>
                <a:path w="308609" h="308610">
                  <a:moveTo>
                    <a:pt x="154215" y="0"/>
                  </a:moveTo>
                  <a:lnTo>
                    <a:pt x="105475" y="7863"/>
                  </a:lnTo>
                  <a:lnTo>
                    <a:pt x="63142" y="29758"/>
                  </a:lnTo>
                  <a:lnTo>
                    <a:pt x="29757" y="63144"/>
                  </a:lnTo>
                  <a:lnTo>
                    <a:pt x="7863" y="105480"/>
                  </a:lnTo>
                  <a:lnTo>
                    <a:pt x="0" y="154225"/>
                  </a:lnTo>
                  <a:lnTo>
                    <a:pt x="7863" y="202969"/>
                  </a:lnTo>
                  <a:lnTo>
                    <a:pt x="29757" y="245302"/>
                  </a:lnTo>
                  <a:lnTo>
                    <a:pt x="63142" y="278686"/>
                  </a:lnTo>
                  <a:lnTo>
                    <a:pt x="105475" y="300578"/>
                  </a:lnTo>
                  <a:lnTo>
                    <a:pt x="154215" y="308440"/>
                  </a:lnTo>
                  <a:lnTo>
                    <a:pt x="202964" y="300578"/>
                  </a:lnTo>
                  <a:lnTo>
                    <a:pt x="245300" y="278686"/>
                  </a:lnTo>
                  <a:lnTo>
                    <a:pt x="278685" y="245302"/>
                  </a:lnTo>
                  <a:lnTo>
                    <a:pt x="300578" y="202969"/>
                  </a:lnTo>
                  <a:lnTo>
                    <a:pt x="308440" y="154225"/>
                  </a:lnTo>
                  <a:lnTo>
                    <a:pt x="300578" y="105480"/>
                  </a:lnTo>
                  <a:lnTo>
                    <a:pt x="278685" y="63144"/>
                  </a:lnTo>
                  <a:lnTo>
                    <a:pt x="245300" y="29758"/>
                  </a:lnTo>
                  <a:lnTo>
                    <a:pt x="202964" y="7863"/>
                  </a:lnTo>
                  <a:lnTo>
                    <a:pt x="154215" y="0"/>
                  </a:lnTo>
                  <a:close/>
                </a:path>
              </a:pathLst>
            </a:custGeom>
            <a:solidFill>
              <a:srgbClr val="6B6B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53913" y="6121434"/>
              <a:ext cx="197914" cy="19790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27657" y="6347698"/>
              <a:ext cx="197909" cy="19790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44103" y="6656043"/>
              <a:ext cx="199386" cy="19938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27662" y="6965861"/>
              <a:ext cx="197909" cy="19790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53927" y="7192122"/>
              <a:ext cx="197908" cy="19790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62271" y="7274199"/>
              <a:ext cx="199386" cy="19938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72089" y="7192116"/>
              <a:ext cx="197908" cy="19790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898350" y="6965851"/>
              <a:ext cx="197909" cy="19790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80427" y="6656031"/>
              <a:ext cx="199386" cy="19938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62258" y="6037876"/>
              <a:ext cx="199386" cy="19938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98344" y="6347690"/>
              <a:ext cx="197909" cy="19790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72079" y="6121428"/>
              <a:ext cx="197909" cy="19790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0" y="8118758"/>
              <a:ext cx="4841875" cy="1799589"/>
            </a:xfrm>
            <a:custGeom>
              <a:avLst/>
              <a:gdLst/>
              <a:ahLst/>
              <a:cxnLst/>
              <a:rect l="l" t="t" r="r" b="b"/>
              <a:pathLst>
                <a:path w="4841875" h="1799590">
                  <a:moveTo>
                    <a:pt x="4841381" y="0"/>
                  </a:moveTo>
                  <a:lnTo>
                    <a:pt x="0" y="0"/>
                  </a:lnTo>
                  <a:lnTo>
                    <a:pt x="0" y="1799463"/>
                  </a:lnTo>
                  <a:lnTo>
                    <a:pt x="4841381" y="1799463"/>
                  </a:lnTo>
                  <a:lnTo>
                    <a:pt x="4841381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895289" y="8555539"/>
            <a:ext cx="2371725" cy="859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300"/>
              </a:lnSpc>
              <a:spcBef>
                <a:spcPts val="95"/>
              </a:spcBef>
            </a:pPr>
            <a:r>
              <a:rPr sz="2550" spc="-10" dirty="0">
                <a:solidFill>
                  <a:srgbClr val="FFFFFF"/>
                </a:solidFill>
                <a:latin typeface="Segoe UI"/>
                <a:cs typeface="Segoe UI"/>
              </a:rPr>
              <a:t>ROI </a:t>
            </a:r>
            <a:r>
              <a:rPr sz="2550" dirty="0">
                <a:solidFill>
                  <a:srgbClr val="FFFFFF"/>
                </a:solidFill>
                <a:latin typeface="Segoe UI"/>
                <a:cs typeface="Segoe UI"/>
              </a:rPr>
              <a:t>with </a:t>
            </a:r>
            <a:r>
              <a:rPr sz="2550" spc="-10" dirty="0">
                <a:solidFill>
                  <a:srgbClr val="FFFFFF"/>
                </a:solidFill>
                <a:latin typeface="Segoe UI"/>
                <a:cs typeface="Segoe UI"/>
              </a:rPr>
              <a:t>Azure </a:t>
            </a:r>
            <a:r>
              <a:rPr sz="2550" spc="-5" dirty="0">
                <a:solidFill>
                  <a:srgbClr val="FFFFFF"/>
                </a:solidFill>
                <a:latin typeface="Segoe UI"/>
                <a:cs typeface="Segoe UI"/>
              </a:rPr>
              <a:t> network</a:t>
            </a:r>
            <a:r>
              <a:rPr sz="2550" spc="-6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550" spc="-5" dirty="0">
                <a:solidFill>
                  <a:srgbClr val="FFFFFF"/>
                </a:solidFill>
                <a:latin typeface="Segoe UI"/>
                <a:cs typeface="Segoe UI"/>
              </a:rPr>
              <a:t>security</a:t>
            </a:r>
            <a:endParaRPr sz="2550">
              <a:latin typeface="Segoe UI"/>
              <a:cs typeface="Segoe U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083036" y="8485357"/>
            <a:ext cx="1773555" cy="916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850" spc="-10" dirty="0">
                <a:solidFill>
                  <a:srgbClr val="323232"/>
                </a:solidFill>
                <a:latin typeface="Segoe UI Semibold"/>
                <a:cs typeface="Segoe UI Semibold"/>
              </a:rPr>
              <a:t>165%</a:t>
            </a:r>
            <a:endParaRPr sz="5850">
              <a:latin typeface="Segoe UI Semibold"/>
              <a:cs typeface="Segoe UI Semibold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0" y="0"/>
            <a:ext cx="10743565" cy="9939020"/>
            <a:chOff x="0" y="0"/>
            <a:chExt cx="10743565" cy="9939020"/>
          </a:xfrm>
        </p:grpSpPr>
        <p:sp>
          <p:nvSpPr>
            <p:cNvPr id="42" name="object 42"/>
            <p:cNvSpPr/>
            <p:nvPr/>
          </p:nvSpPr>
          <p:spPr>
            <a:xfrm>
              <a:off x="4010602" y="8197755"/>
              <a:ext cx="1661795" cy="1661795"/>
            </a:xfrm>
            <a:custGeom>
              <a:avLst/>
              <a:gdLst/>
              <a:ahLst/>
              <a:cxnLst/>
              <a:rect l="l" t="t" r="r" b="b"/>
              <a:pathLst>
                <a:path w="1661795" h="1661795">
                  <a:moveTo>
                    <a:pt x="830780" y="0"/>
                  </a:moveTo>
                  <a:lnTo>
                    <a:pt x="781966" y="1410"/>
                  </a:lnTo>
                  <a:lnTo>
                    <a:pt x="733895" y="5589"/>
                  </a:lnTo>
                  <a:lnTo>
                    <a:pt x="686644" y="12458"/>
                  </a:lnTo>
                  <a:lnTo>
                    <a:pt x="640291" y="21941"/>
                  </a:lnTo>
                  <a:lnTo>
                    <a:pt x="594915" y="33958"/>
                  </a:lnTo>
                  <a:lnTo>
                    <a:pt x="550594" y="48432"/>
                  </a:lnTo>
                  <a:lnTo>
                    <a:pt x="507405" y="65285"/>
                  </a:lnTo>
                  <a:lnTo>
                    <a:pt x="465426" y="84440"/>
                  </a:lnTo>
                  <a:lnTo>
                    <a:pt x="424735" y="105817"/>
                  </a:lnTo>
                  <a:lnTo>
                    <a:pt x="385410" y="129340"/>
                  </a:lnTo>
                  <a:lnTo>
                    <a:pt x="347530" y="154930"/>
                  </a:lnTo>
                  <a:lnTo>
                    <a:pt x="311171" y="182510"/>
                  </a:lnTo>
                  <a:lnTo>
                    <a:pt x="276412" y="212001"/>
                  </a:lnTo>
                  <a:lnTo>
                    <a:pt x="243331" y="243326"/>
                  </a:lnTo>
                  <a:lnTo>
                    <a:pt x="212006" y="276406"/>
                  </a:lnTo>
                  <a:lnTo>
                    <a:pt x="182514" y="311165"/>
                  </a:lnTo>
                  <a:lnTo>
                    <a:pt x="154934" y="347523"/>
                  </a:lnTo>
                  <a:lnTo>
                    <a:pt x="129343" y="385403"/>
                  </a:lnTo>
                  <a:lnTo>
                    <a:pt x="105820" y="424727"/>
                  </a:lnTo>
                  <a:lnTo>
                    <a:pt x="84442" y="465417"/>
                  </a:lnTo>
                  <a:lnTo>
                    <a:pt x="65287" y="507396"/>
                  </a:lnTo>
                  <a:lnTo>
                    <a:pt x="48433" y="550585"/>
                  </a:lnTo>
                  <a:lnTo>
                    <a:pt x="33959" y="594906"/>
                  </a:lnTo>
                  <a:lnTo>
                    <a:pt x="21941" y="640281"/>
                  </a:lnTo>
                  <a:lnTo>
                    <a:pt x="12459" y="686634"/>
                  </a:lnTo>
                  <a:lnTo>
                    <a:pt x="5589" y="733884"/>
                  </a:lnTo>
                  <a:lnTo>
                    <a:pt x="1410" y="781956"/>
                  </a:lnTo>
                  <a:lnTo>
                    <a:pt x="0" y="830770"/>
                  </a:lnTo>
                  <a:lnTo>
                    <a:pt x="1410" y="879584"/>
                  </a:lnTo>
                  <a:lnTo>
                    <a:pt x="5589" y="927656"/>
                  </a:lnTo>
                  <a:lnTo>
                    <a:pt x="12459" y="974907"/>
                  </a:lnTo>
                  <a:lnTo>
                    <a:pt x="21941" y="1021259"/>
                  </a:lnTo>
                  <a:lnTo>
                    <a:pt x="33959" y="1066634"/>
                  </a:lnTo>
                  <a:lnTo>
                    <a:pt x="48433" y="1110955"/>
                  </a:lnTo>
                  <a:lnTo>
                    <a:pt x="65287" y="1154144"/>
                  </a:lnTo>
                  <a:lnTo>
                    <a:pt x="84442" y="1196123"/>
                  </a:lnTo>
                  <a:lnTo>
                    <a:pt x="105820" y="1236813"/>
                  </a:lnTo>
                  <a:lnTo>
                    <a:pt x="129343" y="1276137"/>
                  </a:lnTo>
                  <a:lnTo>
                    <a:pt x="154934" y="1314017"/>
                  </a:lnTo>
                  <a:lnTo>
                    <a:pt x="182514" y="1350375"/>
                  </a:lnTo>
                  <a:lnTo>
                    <a:pt x="212006" y="1385134"/>
                  </a:lnTo>
                  <a:lnTo>
                    <a:pt x="243331" y="1418214"/>
                  </a:lnTo>
                  <a:lnTo>
                    <a:pt x="276412" y="1449539"/>
                  </a:lnTo>
                  <a:lnTo>
                    <a:pt x="311171" y="1479030"/>
                  </a:lnTo>
                  <a:lnTo>
                    <a:pt x="347530" y="1506610"/>
                  </a:lnTo>
                  <a:lnTo>
                    <a:pt x="385410" y="1532200"/>
                  </a:lnTo>
                  <a:lnTo>
                    <a:pt x="424735" y="1555723"/>
                  </a:lnTo>
                  <a:lnTo>
                    <a:pt x="465426" y="1577100"/>
                  </a:lnTo>
                  <a:lnTo>
                    <a:pt x="507405" y="1596255"/>
                  </a:lnTo>
                  <a:lnTo>
                    <a:pt x="550594" y="1613108"/>
                  </a:lnTo>
                  <a:lnTo>
                    <a:pt x="594915" y="1627582"/>
                  </a:lnTo>
                  <a:lnTo>
                    <a:pt x="640291" y="1639599"/>
                  </a:lnTo>
                  <a:lnTo>
                    <a:pt x="686644" y="1649082"/>
                  </a:lnTo>
                  <a:lnTo>
                    <a:pt x="733895" y="1655951"/>
                  </a:lnTo>
                  <a:lnTo>
                    <a:pt x="781966" y="1660130"/>
                  </a:lnTo>
                  <a:lnTo>
                    <a:pt x="830780" y="1661541"/>
                  </a:lnTo>
                  <a:lnTo>
                    <a:pt x="879595" y="1660130"/>
                  </a:lnTo>
                  <a:lnTo>
                    <a:pt x="927666" y="1655951"/>
                  </a:lnTo>
                  <a:lnTo>
                    <a:pt x="974917" y="1649082"/>
                  </a:lnTo>
                  <a:lnTo>
                    <a:pt x="1021269" y="1639599"/>
                  </a:lnTo>
                  <a:lnTo>
                    <a:pt x="1066645" y="1627582"/>
                  </a:lnTo>
                  <a:lnTo>
                    <a:pt x="1110966" y="1613108"/>
                  </a:lnTo>
                  <a:lnTo>
                    <a:pt x="1154155" y="1596255"/>
                  </a:lnTo>
                  <a:lnTo>
                    <a:pt x="1196133" y="1577100"/>
                  </a:lnTo>
                  <a:lnTo>
                    <a:pt x="1236823" y="1555723"/>
                  </a:lnTo>
                  <a:lnTo>
                    <a:pt x="1276148" y="1532200"/>
                  </a:lnTo>
                  <a:lnTo>
                    <a:pt x="1314028" y="1506610"/>
                  </a:lnTo>
                  <a:lnTo>
                    <a:pt x="1350386" y="1479030"/>
                  </a:lnTo>
                  <a:lnTo>
                    <a:pt x="1385144" y="1449539"/>
                  </a:lnTo>
                  <a:lnTo>
                    <a:pt x="1418225" y="1418214"/>
                  </a:lnTo>
                  <a:lnTo>
                    <a:pt x="1449549" y="1385134"/>
                  </a:lnTo>
                  <a:lnTo>
                    <a:pt x="1479041" y="1350375"/>
                  </a:lnTo>
                  <a:lnTo>
                    <a:pt x="1506620" y="1314017"/>
                  </a:lnTo>
                  <a:lnTo>
                    <a:pt x="1532210" y="1276137"/>
                  </a:lnTo>
                  <a:lnTo>
                    <a:pt x="1555733" y="1236813"/>
                  </a:lnTo>
                  <a:lnTo>
                    <a:pt x="1577111" y="1196123"/>
                  </a:lnTo>
                  <a:lnTo>
                    <a:pt x="1596265" y="1154144"/>
                  </a:lnTo>
                  <a:lnTo>
                    <a:pt x="1613118" y="1110955"/>
                  </a:lnTo>
                  <a:lnTo>
                    <a:pt x="1627593" y="1066634"/>
                  </a:lnTo>
                  <a:lnTo>
                    <a:pt x="1639610" y="1021259"/>
                  </a:lnTo>
                  <a:lnTo>
                    <a:pt x="1649092" y="974907"/>
                  </a:lnTo>
                  <a:lnTo>
                    <a:pt x="1655962" y="927656"/>
                  </a:lnTo>
                  <a:lnTo>
                    <a:pt x="1660141" y="879584"/>
                  </a:lnTo>
                  <a:lnTo>
                    <a:pt x="1661551" y="830770"/>
                  </a:lnTo>
                  <a:lnTo>
                    <a:pt x="1660141" y="781956"/>
                  </a:lnTo>
                  <a:lnTo>
                    <a:pt x="1655962" y="733884"/>
                  </a:lnTo>
                  <a:lnTo>
                    <a:pt x="1649092" y="686634"/>
                  </a:lnTo>
                  <a:lnTo>
                    <a:pt x="1639610" y="640281"/>
                  </a:lnTo>
                  <a:lnTo>
                    <a:pt x="1627593" y="594906"/>
                  </a:lnTo>
                  <a:lnTo>
                    <a:pt x="1613118" y="550585"/>
                  </a:lnTo>
                  <a:lnTo>
                    <a:pt x="1596265" y="507396"/>
                  </a:lnTo>
                  <a:lnTo>
                    <a:pt x="1577111" y="465417"/>
                  </a:lnTo>
                  <a:lnTo>
                    <a:pt x="1555733" y="424727"/>
                  </a:lnTo>
                  <a:lnTo>
                    <a:pt x="1532210" y="385403"/>
                  </a:lnTo>
                  <a:lnTo>
                    <a:pt x="1506620" y="347523"/>
                  </a:lnTo>
                  <a:lnTo>
                    <a:pt x="1479041" y="311165"/>
                  </a:lnTo>
                  <a:lnTo>
                    <a:pt x="1449549" y="276406"/>
                  </a:lnTo>
                  <a:lnTo>
                    <a:pt x="1418225" y="243326"/>
                  </a:lnTo>
                  <a:lnTo>
                    <a:pt x="1385144" y="212001"/>
                  </a:lnTo>
                  <a:lnTo>
                    <a:pt x="1350386" y="182510"/>
                  </a:lnTo>
                  <a:lnTo>
                    <a:pt x="1314028" y="154930"/>
                  </a:lnTo>
                  <a:lnTo>
                    <a:pt x="1276148" y="129340"/>
                  </a:lnTo>
                  <a:lnTo>
                    <a:pt x="1236823" y="105817"/>
                  </a:lnTo>
                  <a:lnTo>
                    <a:pt x="1196133" y="84440"/>
                  </a:lnTo>
                  <a:lnTo>
                    <a:pt x="1154155" y="65285"/>
                  </a:lnTo>
                  <a:lnTo>
                    <a:pt x="1110966" y="48432"/>
                  </a:lnTo>
                  <a:lnTo>
                    <a:pt x="1066645" y="33958"/>
                  </a:lnTo>
                  <a:lnTo>
                    <a:pt x="1021269" y="21941"/>
                  </a:lnTo>
                  <a:lnTo>
                    <a:pt x="974917" y="12458"/>
                  </a:lnTo>
                  <a:lnTo>
                    <a:pt x="927666" y="5589"/>
                  </a:lnTo>
                  <a:lnTo>
                    <a:pt x="879595" y="1410"/>
                  </a:lnTo>
                  <a:lnTo>
                    <a:pt x="830780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010602" y="8197755"/>
              <a:ext cx="1661795" cy="1661795"/>
            </a:xfrm>
            <a:custGeom>
              <a:avLst/>
              <a:gdLst/>
              <a:ahLst/>
              <a:cxnLst/>
              <a:rect l="l" t="t" r="r" b="b"/>
              <a:pathLst>
                <a:path w="1661795" h="1661795">
                  <a:moveTo>
                    <a:pt x="1661551" y="830770"/>
                  </a:moveTo>
                  <a:lnTo>
                    <a:pt x="1660141" y="781956"/>
                  </a:lnTo>
                  <a:lnTo>
                    <a:pt x="1655962" y="733884"/>
                  </a:lnTo>
                  <a:lnTo>
                    <a:pt x="1649092" y="686634"/>
                  </a:lnTo>
                  <a:lnTo>
                    <a:pt x="1639610" y="640281"/>
                  </a:lnTo>
                  <a:lnTo>
                    <a:pt x="1627593" y="594906"/>
                  </a:lnTo>
                  <a:lnTo>
                    <a:pt x="1613118" y="550585"/>
                  </a:lnTo>
                  <a:lnTo>
                    <a:pt x="1596265" y="507396"/>
                  </a:lnTo>
                  <a:lnTo>
                    <a:pt x="1577111" y="465417"/>
                  </a:lnTo>
                  <a:lnTo>
                    <a:pt x="1555733" y="424727"/>
                  </a:lnTo>
                  <a:lnTo>
                    <a:pt x="1532210" y="385403"/>
                  </a:lnTo>
                  <a:lnTo>
                    <a:pt x="1506620" y="347523"/>
                  </a:lnTo>
                  <a:lnTo>
                    <a:pt x="1479041" y="311165"/>
                  </a:lnTo>
                  <a:lnTo>
                    <a:pt x="1449549" y="276406"/>
                  </a:lnTo>
                  <a:lnTo>
                    <a:pt x="1418225" y="243326"/>
                  </a:lnTo>
                  <a:lnTo>
                    <a:pt x="1385144" y="212001"/>
                  </a:lnTo>
                  <a:lnTo>
                    <a:pt x="1350386" y="182510"/>
                  </a:lnTo>
                  <a:lnTo>
                    <a:pt x="1314028" y="154930"/>
                  </a:lnTo>
                  <a:lnTo>
                    <a:pt x="1276148" y="129340"/>
                  </a:lnTo>
                  <a:lnTo>
                    <a:pt x="1236823" y="105817"/>
                  </a:lnTo>
                  <a:lnTo>
                    <a:pt x="1196133" y="84440"/>
                  </a:lnTo>
                  <a:lnTo>
                    <a:pt x="1154155" y="65285"/>
                  </a:lnTo>
                  <a:lnTo>
                    <a:pt x="1110966" y="48432"/>
                  </a:lnTo>
                  <a:lnTo>
                    <a:pt x="1066645" y="33958"/>
                  </a:lnTo>
                  <a:lnTo>
                    <a:pt x="1021269" y="21941"/>
                  </a:lnTo>
                  <a:lnTo>
                    <a:pt x="974917" y="12458"/>
                  </a:lnTo>
                  <a:lnTo>
                    <a:pt x="927666" y="5589"/>
                  </a:lnTo>
                  <a:lnTo>
                    <a:pt x="879595" y="1410"/>
                  </a:lnTo>
                  <a:lnTo>
                    <a:pt x="830780" y="0"/>
                  </a:lnTo>
                  <a:lnTo>
                    <a:pt x="781966" y="1410"/>
                  </a:lnTo>
                  <a:lnTo>
                    <a:pt x="733895" y="5589"/>
                  </a:lnTo>
                  <a:lnTo>
                    <a:pt x="686644" y="12458"/>
                  </a:lnTo>
                  <a:lnTo>
                    <a:pt x="640291" y="21941"/>
                  </a:lnTo>
                  <a:lnTo>
                    <a:pt x="594915" y="33958"/>
                  </a:lnTo>
                  <a:lnTo>
                    <a:pt x="550594" y="48432"/>
                  </a:lnTo>
                  <a:lnTo>
                    <a:pt x="507405" y="65285"/>
                  </a:lnTo>
                  <a:lnTo>
                    <a:pt x="465426" y="84440"/>
                  </a:lnTo>
                  <a:lnTo>
                    <a:pt x="424735" y="105817"/>
                  </a:lnTo>
                  <a:lnTo>
                    <a:pt x="385410" y="129340"/>
                  </a:lnTo>
                  <a:lnTo>
                    <a:pt x="347530" y="154930"/>
                  </a:lnTo>
                  <a:lnTo>
                    <a:pt x="311171" y="182510"/>
                  </a:lnTo>
                  <a:lnTo>
                    <a:pt x="276412" y="212001"/>
                  </a:lnTo>
                  <a:lnTo>
                    <a:pt x="243331" y="243326"/>
                  </a:lnTo>
                  <a:lnTo>
                    <a:pt x="212006" y="276406"/>
                  </a:lnTo>
                  <a:lnTo>
                    <a:pt x="182514" y="311165"/>
                  </a:lnTo>
                  <a:lnTo>
                    <a:pt x="154934" y="347523"/>
                  </a:lnTo>
                  <a:lnTo>
                    <a:pt x="129343" y="385403"/>
                  </a:lnTo>
                  <a:lnTo>
                    <a:pt x="105820" y="424727"/>
                  </a:lnTo>
                  <a:lnTo>
                    <a:pt x="84442" y="465417"/>
                  </a:lnTo>
                  <a:lnTo>
                    <a:pt x="65287" y="507396"/>
                  </a:lnTo>
                  <a:lnTo>
                    <a:pt x="48433" y="550585"/>
                  </a:lnTo>
                  <a:lnTo>
                    <a:pt x="33959" y="594906"/>
                  </a:lnTo>
                  <a:lnTo>
                    <a:pt x="21941" y="640281"/>
                  </a:lnTo>
                  <a:lnTo>
                    <a:pt x="12459" y="686634"/>
                  </a:lnTo>
                  <a:lnTo>
                    <a:pt x="5589" y="733884"/>
                  </a:lnTo>
                  <a:lnTo>
                    <a:pt x="1410" y="781956"/>
                  </a:lnTo>
                  <a:lnTo>
                    <a:pt x="0" y="830770"/>
                  </a:lnTo>
                  <a:lnTo>
                    <a:pt x="1410" y="879584"/>
                  </a:lnTo>
                  <a:lnTo>
                    <a:pt x="5589" y="927656"/>
                  </a:lnTo>
                  <a:lnTo>
                    <a:pt x="12459" y="974907"/>
                  </a:lnTo>
                  <a:lnTo>
                    <a:pt x="21941" y="1021259"/>
                  </a:lnTo>
                  <a:lnTo>
                    <a:pt x="33959" y="1066634"/>
                  </a:lnTo>
                  <a:lnTo>
                    <a:pt x="48433" y="1110955"/>
                  </a:lnTo>
                  <a:lnTo>
                    <a:pt x="65287" y="1154144"/>
                  </a:lnTo>
                  <a:lnTo>
                    <a:pt x="84442" y="1196123"/>
                  </a:lnTo>
                  <a:lnTo>
                    <a:pt x="105820" y="1236813"/>
                  </a:lnTo>
                  <a:lnTo>
                    <a:pt x="129343" y="1276137"/>
                  </a:lnTo>
                  <a:lnTo>
                    <a:pt x="154934" y="1314017"/>
                  </a:lnTo>
                  <a:lnTo>
                    <a:pt x="182514" y="1350375"/>
                  </a:lnTo>
                  <a:lnTo>
                    <a:pt x="212006" y="1385134"/>
                  </a:lnTo>
                  <a:lnTo>
                    <a:pt x="243331" y="1418214"/>
                  </a:lnTo>
                  <a:lnTo>
                    <a:pt x="276412" y="1449539"/>
                  </a:lnTo>
                  <a:lnTo>
                    <a:pt x="311171" y="1479030"/>
                  </a:lnTo>
                  <a:lnTo>
                    <a:pt x="347530" y="1506610"/>
                  </a:lnTo>
                  <a:lnTo>
                    <a:pt x="385410" y="1532200"/>
                  </a:lnTo>
                  <a:lnTo>
                    <a:pt x="424735" y="1555723"/>
                  </a:lnTo>
                  <a:lnTo>
                    <a:pt x="465426" y="1577100"/>
                  </a:lnTo>
                  <a:lnTo>
                    <a:pt x="507405" y="1596255"/>
                  </a:lnTo>
                  <a:lnTo>
                    <a:pt x="550594" y="1613108"/>
                  </a:lnTo>
                  <a:lnTo>
                    <a:pt x="594915" y="1627582"/>
                  </a:lnTo>
                  <a:lnTo>
                    <a:pt x="640291" y="1639599"/>
                  </a:lnTo>
                  <a:lnTo>
                    <a:pt x="686644" y="1649082"/>
                  </a:lnTo>
                  <a:lnTo>
                    <a:pt x="733895" y="1655951"/>
                  </a:lnTo>
                  <a:lnTo>
                    <a:pt x="781966" y="1660130"/>
                  </a:lnTo>
                  <a:lnTo>
                    <a:pt x="830780" y="1661541"/>
                  </a:lnTo>
                  <a:lnTo>
                    <a:pt x="879595" y="1660130"/>
                  </a:lnTo>
                  <a:lnTo>
                    <a:pt x="927666" y="1655951"/>
                  </a:lnTo>
                  <a:lnTo>
                    <a:pt x="974917" y="1649082"/>
                  </a:lnTo>
                  <a:lnTo>
                    <a:pt x="1021269" y="1639599"/>
                  </a:lnTo>
                  <a:lnTo>
                    <a:pt x="1066645" y="1627582"/>
                  </a:lnTo>
                  <a:lnTo>
                    <a:pt x="1110966" y="1613108"/>
                  </a:lnTo>
                  <a:lnTo>
                    <a:pt x="1154155" y="1596255"/>
                  </a:lnTo>
                  <a:lnTo>
                    <a:pt x="1196133" y="1577100"/>
                  </a:lnTo>
                  <a:lnTo>
                    <a:pt x="1236823" y="1555723"/>
                  </a:lnTo>
                  <a:lnTo>
                    <a:pt x="1276148" y="1532200"/>
                  </a:lnTo>
                  <a:lnTo>
                    <a:pt x="1314028" y="1506610"/>
                  </a:lnTo>
                  <a:lnTo>
                    <a:pt x="1350386" y="1479030"/>
                  </a:lnTo>
                  <a:lnTo>
                    <a:pt x="1385144" y="1449539"/>
                  </a:lnTo>
                  <a:lnTo>
                    <a:pt x="1418225" y="1418214"/>
                  </a:lnTo>
                  <a:lnTo>
                    <a:pt x="1449549" y="1385134"/>
                  </a:lnTo>
                  <a:lnTo>
                    <a:pt x="1479041" y="1350375"/>
                  </a:lnTo>
                  <a:lnTo>
                    <a:pt x="1506620" y="1314017"/>
                  </a:lnTo>
                  <a:lnTo>
                    <a:pt x="1532210" y="1276137"/>
                  </a:lnTo>
                  <a:lnTo>
                    <a:pt x="1555733" y="1236813"/>
                  </a:lnTo>
                  <a:lnTo>
                    <a:pt x="1577111" y="1196123"/>
                  </a:lnTo>
                  <a:lnTo>
                    <a:pt x="1596265" y="1154144"/>
                  </a:lnTo>
                  <a:lnTo>
                    <a:pt x="1613118" y="1110955"/>
                  </a:lnTo>
                  <a:lnTo>
                    <a:pt x="1627593" y="1066634"/>
                  </a:lnTo>
                  <a:lnTo>
                    <a:pt x="1639610" y="1021259"/>
                  </a:lnTo>
                  <a:lnTo>
                    <a:pt x="1649092" y="974907"/>
                  </a:lnTo>
                  <a:lnTo>
                    <a:pt x="1655962" y="927656"/>
                  </a:lnTo>
                  <a:lnTo>
                    <a:pt x="1660141" y="879584"/>
                  </a:lnTo>
                  <a:lnTo>
                    <a:pt x="1661551" y="830770"/>
                  </a:lnTo>
                </a:path>
              </a:pathLst>
            </a:custGeom>
            <a:ln w="15824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010602" y="8197755"/>
              <a:ext cx="1661795" cy="1661795"/>
            </a:xfrm>
            <a:custGeom>
              <a:avLst/>
              <a:gdLst/>
              <a:ahLst/>
              <a:cxnLst/>
              <a:rect l="l" t="t" r="r" b="b"/>
              <a:pathLst>
                <a:path w="1661795" h="1661795">
                  <a:moveTo>
                    <a:pt x="830780" y="0"/>
                  </a:moveTo>
                  <a:lnTo>
                    <a:pt x="781966" y="1410"/>
                  </a:lnTo>
                  <a:lnTo>
                    <a:pt x="733895" y="5589"/>
                  </a:lnTo>
                  <a:lnTo>
                    <a:pt x="686644" y="12458"/>
                  </a:lnTo>
                  <a:lnTo>
                    <a:pt x="640291" y="21941"/>
                  </a:lnTo>
                  <a:lnTo>
                    <a:pt x="594915" y="33958"/>
                  </a:lnTo>
                  <a:lnTo>
                    <a:pt x="550594" y="48432"/>
                  </a:lnTo>
                  <a:lnTo>
                    <a:pt x="507405" y="65285"/>
                  </a:lnTo>
                  <a:lnTo>
                    <a:pt x="465426" y="84440"/>
                  </a:lnTo>
                  <a:lnTo>
                    <a:pt x="424735" y="105817"/>
                  </a:lnTo>
                  <a:lnTo>
                    <a:pt x="385410" y="129340"/>
                  </a:lnTo>
                  <a:lnTo>
                    <a:pt x="347530" y="154930"/>
                  </a:lnTo>
                  <a:lnTo>
                    <a:pt x="311171" y="182510"/>
                  </a:lnTo>
                  <a:lnTo>
                    <a:pt x="276412" y="212001"/>
                  </a:lnTo>
                  <a:lnTo>
                    <a:pt x="243331" y="243326"/>
                  </a:lnTo>
                  <a:lnTo>
                    <a:pt x="212006" y="276406"/>
                  </a:lnTo>
                  <a:lnTo>
                    <a:pt x="182514" y="311165"/>
                  </a:lnTo>
                  <a:lnTo>
                    <a:pt x="154934" y="347523"/>
                  </a:lnTo>
                  <a:lnTo>
                    <a:pt x="129343" y="385403"/>
                  </a:lnTo>
                  <a:lnTo>
                    <a:pt x="105820" y="424727"/>
                  </a:lnTo>
                  <a:lnTo>
                    <a:pt x="84442" y="465417"/>
                  </a:lnTo>
                  <a:lnTo>
                    <a:pt x="65287" y="507396"/>
                  </a:lnTo>
                  <a:lnTo>
                    <a:pt x="48433" y="550585"/>
                  </a:lnTo>
                  <a:lnTo>
                    <a:pt x="33959" y="594906"/>
                  </a:lnTo>
                  <a:lnTo>
                    <a:pt x="21941" y="640281"/>
                  </a:lnTo>
                  <a:lnTo>
                    <a:pt x="12459" y="686634"/>
                  </a:lnTo>
                  <a:lnTo>
                    <a:pt x="5589" y="733884"/>
                  </a:lnTo>
                  <a:lnTo>
                    <a:pt x="1410" y="781956"/>
                  </a:lnTo>
                  <a:lnTo>
                    <a:pt x="0" y="830770"/>
                  </a:lnTo>
                  <a:lnTo>
                    <a:pt x="1410" y="879584"/>
                  </a:lnTo>
                  <a:lnTo>
                    <a:pt x="5589" y="927656"/>
                  </a:lnTo>
                  <a:lnTo>
                    <a:pt x="12459" y="974907"/>
                  </a:lnTo>
                  <a:lnTo>
                    <a:pt x="21941" y="1021259"/>
                  </a:lnTo>
                  <a:lnTo>
                    <a:pt x="33959" y="1066634"/>
                  </a:lnTo>
                  <a:lnTo>
                    <a:pt x="48433" y="1110955"/>
                  </a:lnTo>
                  <a:lnTo>
                    <a:pt x="65287" y="1154144"/>
                  </a:lnTo>
                  <a:lnTo>
                    <a:pt x="84442" y="1196123"/>
                  </a:lnTo>
                  <a:lnTo>
                    <a:pt x="105820" y="1236813"/>
                  </a:lnTo>
                  <a:lnTo>
                    <a:pt x="129343" y="1276137"/>
                  </a:lnTo>
                  <a:lnTo>
                    <a:pt x="154934" y="1314017"/>
                  </a:lnTo>
                  <a:lnTo>
                    <a:pt x="182514" y="1350375"/>
                  </a:lnTo>
                  <a:lnTo>
                    <a:pt x="212006" y="1385134"/>
                  </a:lnTo>
                  <a:lnTo>
                    <a:pt x="243331" y="1418214"/>
                  </a:lnTo>
                  <a:lnTo>
                    <a:pt x="276412" y="1449539"/>
                  </a:lnTo>
                  <a:lnTo>
                    <a:pt x="311171" y="1479030"/>
                  </a:lnTo>
                  <a:lnTo>
                    <a:pt x="347530" y="1506610"/>
                  </a:lnTo>
                  <a:lnTo>
                    <a:pt x="385410" y="1532200"/>
                  </a:lnTo>
                  <a:lnTo>
                    <a:pt x="424735" y="1555723"/>
                  </a:lnTo>
                  <a:lnTo>
                    <a:pt x="465426" y="1577100"/>
                  </a:lnTo>
                  <a:lnTo>
                    <a:pt x="507405" y="1596255"/>
                  </a:lnTo>
                  <a:lnTo>
                    <a:pt x="550594" y="1613108"/>
                  </a:lnTo>
                  <a:lnTo>
                    <a:pt x="594915" y="1627582"/>
                  </a:lnTo>
                  <a:lnTo>
                    <a:pt x="640291" y="1639599"/>
                  </a:lnTo>
                  <a:lnTo>
                    <a:pt x="686644" y="1649082"/>
                  </a:lnTo>
                  <a:lnTo>
                    <a:pt x="733895" y="1655951"/>
                  </a:lnTo>
                  <a:lnTo>
                    <a:pt x="781966" y="1660130"/>
                  </a:lnTo>
                  <a:lnTo>
                    <a:pt x="830780" y="1661541"/>
                  </a:lnTo>
                  <a:lnTo>
                    <a:pt x="879595" y="1660130"/>
                  </a:lnTo>
                  <a:lnTo>
                    <a:pt x="927666" y="1655951"/>
                  </a:lnTo>
                  <a:lnTo>
                    <a:pt x="974917" y="1649082"/>
                  </a:lnTo>
                  <a:lnTo>
                    <a:pt x="1021269" y="1639599"/>
                  </a:lnTo>
                  <a:lnTo>
                    <a:pt x="1066645" y="1627582"/>
                  </a:lnTo>
                  <a:lnTo>
                    <a:pt x="1110966" y="1613108"/>
                  </a:lnTo>
                  <a:lnTo>
                    <a:pt x="1154155" y="1596255"/>
                  </a:lnTo>
                  <a:lnTo>
                    <a:pt x="1196133" y="1577100"/>
                  </a:lnTo>
                  <a:lnTo>
                    <a:pt x="1236823" y="1555723"/>
                  </a:lnTo>
                  <a:lnTo>
                    <a:pt x="1276148" y="1532200"/>
                  </a:lnTo>
                  <a:lnTo>
                    <a:pt x="1314028" y="1506610"/>
                  </a:lnTo>
                  <a:lnTo>
                    <a:pt x="1350386" y="1479030"/>
                  </a:lnTo>
                  <a:lnTo>
                    <a:pt x="1385144" y="1449539"/>
                  </a:lnTo>
                  <a:lnTo>
                    <a:pt x="1418225" y="1418214"/>
                  </a:lnTo>
                  <a:lnTo>
                    <a:pt x="1449549" y="1385134"/>
                  </a:lnTo>
                  <a:lnTo>
                    <a:pt x="1479041" y="1350375"/>
                  </a:lnTo>
                  <a:lnTo>
                    <a:pt x="1506620" y="1314017"/>
                  </a:lnTo>
                  <a:lnTo>
                    <a:pt x="1532210" y="1276137"/>
                  </a:lnTo>
                  <a:lnTo>
                    <a:pt x="1555733" y="1236813"/>
                  </a:lnTo>
                  <a:lnTo>
                    <a:pt x="1577111" y="1196123"/>
                  </a:lnTo>
                  <a:lnTo>
                    <a:pt x="1596265" y="1154144"/>
                  </a:lnTo>
                  <a:lnTo>
                    <a:pt x="1613118" y="1110955"/>
                  </a:lnTo>
                  <a:lnTo>
                    <a:pt x="1627593" y="1066634"/>
                  </a:lnTo>
                  <a:lnTo>
                    <a:pt x="1639610" y="1021259"/>
                  </a:lnTo>
                  <a:lnTo>
                    <a:pt x="1649092" y="974907"/>
                  </a:lnTo>
                  <a:lnTo>
                    <a:pt x="1655962" y="927656"/>
                  </a:lnTo>
                  <a:lnTo>
                    <a:pt x="1660141" y="879584"/>
                  </a:lnTo>
                  <a:lnTo>
                    <a:pt x="1661551" y="830770"/>
                  </a:lnTo>
                  <a:lnTo>
                    <a:pt x="1660141" y="781956"/>
                  </a:lnTo>
                  <a:lnTo>
                    <a:pt x="1655962" y="733884"/>
                  </a:lnTo>
                  <a:lnTo>
                    <a:pt x="1649092" y="686634"/>
                  </a:lnTo>
                  <a:lnTo>
                    <a:pt x="1639610" y="640281"/>
                  </a:lnTo>
                  <a:lnTo>
                    <a:pt x="1627593" y="594906"/>
                  </a:lnTo>
                  <a:lnTo>
                    <a:pt x="1613118" y="550585"/>
                  </a:lnTo>
                  <a:lnTo>
                    <a:pt x="1596265" y="507396"/>
                  </a:lnTo>
                  <a:lnTo>
                    <a:pt x="1577111" y="465417"/>
                  </a:lnTo>
                  <a:lnTo>
                    <a:pt x="1555733" y="424727"/>
                  </a:lnTo>
                  <a:lnTo>
                    <a:pt x="1532210" y="385403"/>
                  </a:lnTo>
                  <a:lnTo>
                    <a:pt x="1506620" y="347523"/>
                  </a:lnTo>
                  <a:lnTo>
                    <a:pt x="1479041" y="311165"/>
                  </a:lnTo>
                  <a:lnTo>
                    <a:pt x="1449549" y="276406"/>
                  </a:lnTo>
                  <a:lnTo>
                    <a:pt x="1418225" y="243326"/>
                  </a:lnTo>
                  <a:lnTo>
                    <a:pt x="1385144" y="212001"/>
                  </a:lnTo>
                  <a:lnTo>
                    <a:pt x="1350386" y="182510"/>
                  </a:lnTo>
                  <a:lnTo>
                    <a:pt x="1314028" y="154930"/>
                  </a:lnTo>
                  <a:lnTo>
                    <a:pt x="1276148" y="129340"/>
                  </a:lnTo>
                  <a:lnTo>
                    <a:pt x="1236823" y="105817"/>
                  </a:lnTo>
                  <a:lnTo>
                    <a:pt x="1196133" y="84440"/>
                  </a:lnTo>
                  <a:lnTo>
                    <a:pt x="1154155" y="65285"/>
                  </a:lnTo>
                  <a:lnTo>
                    <a:pt x="1110966" y="48432"/>
                  </a:lnTo>
                  <a:lnTo>
                    <a:pt x="1066645" y="33958"/>
                  </a:lnTo>
                  <a:lnTo>
                    <a:pt x="1021269" y="21941"/>
                  </a:lnTo>
                  <a:lnTo>
                    <a:pt x="974917" y="12458"/>
                  </a:lnTo>
                  <a:lnTo>
                    <a:pt x="927666" y="5589"/>
                  </a:lnTo>
                  <a:lnTo>
                    <a:pt x="879595" y="1410"/>
                  </a:lnTo>
                  <a:lnTo>
                    <a:pt x="830780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098239" y="8474678"/>
              <a:ext cx="1297305" cy="1160780"/>
            </a:xfrm>
            <a:custGeom>
              <a:avLst/>
              <a:gdLst/>
              <a:ahLst/>
              <a:cxnLst/>
              <a:rect l="l" t="t" r="r" b="b"/>
              <a:pathLst>
                <a:path w="1297304" h="1160779">
                  <a:moveTo>
                    <a:pt x="1296987" y="553859"/>
                  </a:moveTo>
                  <a:lnTo>
                    <a:pt x="1294955" y="506069"/>
                  </a:lnTo>
                  <a:lnTo>
                    <a:pt x="1288961" y="459409"/>
                  </a:lnTo>
                  <a:lnTo>
                    <a:pt x="1279182" y="414045"/>
                  </a:lnTo>
                  <a:lnTo>
                    <a:pt x="1265783" y="370141"/>
                  </a:lnTo>
                  <a:lnTo>
                    <a:pt x="1248930" y="327863"/>
                  </a:lnTo>
                  <a:lnTo>
                    <a:pt x="1228788" y="287388"/>
                  </a:lnTo>
                  <a:lnTo>
                    <a:pt x="1205522" y="248856"/>
                  </a:lnTo>
                  <a:lnTo>
                    <a:pt x="1179283" y="212471"/>
                  </a:lnTo>
                  <a:lnTo>
                    <a:pt x="1150277" y="178358"/>
                  </a:lnTo>
                  <a:lnTo>
                    <a:pt x="1118628" y="146723"/>
                  </a:lnTo>
                  <a:lnTo>
                    <a:pt x="1084529" y="117703"/>
                  </a:lnTo>
                  <a:lnTo>
                    <a:pt x="1048131" y="91465"/>
                  </a:lnTo>
                  <a:lnTo>
                    <a:pt x="1009611" y="68199"/>
                  </a:lnTo>
                  <a:lnTo>
                    <a:pt x="969124" y="48056"/>
                  </a:lnTo>
                  <a:lnTo>
                    <a:pt x="926846" y="31191"/>
                  </a:lnTo>
                  <a:lnTo>
                    <a:pt x="882942" y="17792"/>
                  </a:lnTo>
                  <a:lnTo>
                    <a:pt x="837577" y="8013"/>
                  </a:lnTo>
                  <a:lnTo>
                    <a:pt x="790917" y="2032"/>
                  </a:lnTo>
                  <a:lnTo>
                    <a:pt x="743127" y="0"/>
                  </a:lnTo>
                  <a:lnTo>
                    <a:pt x="695337" y="2032"/>
                  </a:lnTo>
                  <a:lnTo>
                    <a:pt x="648677" y="8013"/>
                  </a:lnTo>
                  <a:lnTo>
                    <a:pt x="603313" y="17792"/>
                  </a:lnTo>
                  <a:lnTo>
                    <a:pt x="559422" y="31191"/>
                  </a:lnTo>
                  <a:lnTo>
                    <a:pt x="517144" y="48056"/>
                  </a:lnTo>
                  <a:lnTo>
                    <a:pt x="476656" y="68199"/>
                  </a:lnTo>
                  <a:lnTo>
                    <a:pt x="438137" y="91465"/>
                  </a:lnTo>
                  <a:lnTo>
                    <a:pt x="401751" y="117703"/>
                  </a:lnTo>
                  <a:lnTo>
                    <a:pt x="367639" y="146723"/>
                  </a:lnTo>
                  <a:lnTo>
                    <a:pt x="336003" y="178358"/>
                  </a:lnTo>
                  <a:lnTo>
                    <a:pt x="306984" y="212471"/>
                  </a:lnTo>
                  <a:lnTo>
                    <a:pt x="280758" y="248856"/>
                  </a:lnTo>
                  <a:lnTo>
                    <a:pt x="257492" y="287388"/>
                  </a:lnTo>
                  <a:lnTo>
                    <a:pt x="237337" y="327863"/>
                  </a:lnTo>
                  <a:lnTo>
                    <a:pt x="220484" y="370141"/>
                  </a:lnTo>
                  <a:lnTo>
                    <a:pt x="207086" y="414045"/>
                  </a:lnTo>
                  <a:lnTo>
                    <a:pt x="197307" y="459409"/>
                  </a:lnTo>
                  <a:lnTo>
                    <a:pt x="191325" y="506069"/>
                  </a:lnTo>
                  <a:lnTo>
                    <a:pt x="189293" y="553859"/>
                  </a:lnTo>
                  <a:lnTo>
                    <a:pt x="191325" y="601637"/>
                  </a:lnTo>
                  <a:lnTo>
                    <a:pt x="197307" y="648296"/>
                  </a:lnTo>
                  <a:lnTo>
                    <a:pt x="207086" y="693674"/>
                  </a:lnTo>
                  <a:lnTo>
                    <a:pt x="220484" y="737565"/>
                  </a:lnTo>
                  <a:lnTo>
                    <a:pt x="237337" y="779843"/>
                  </a:lnTo>
                  <a:lnTo>
                    <a:pt x="241173" y="787565"/>
                  </a:lnTo>
                  <a:lnTo>
                    <a:pt x="237096" y="786028"/>
                  </a:lnTo>
                  <a:lnTo>
                    <a:pt x="195846" y="780224"/>
                  </a:lnTo>
                  <a:lnTo>
                    <a:pt x="154139" y="783526"/>
                  </a:lnTo>
                  <a:lnTo>
                    <a:pt x="113550" y="796175"/>
                  </a:lnTo>
                  <a:lnTo>
                    <a:pt x="75692" y="818400"/>
                  </a:lnTo>
                  <a:lnTo>
                    <a:pt x="43878" y="848652"/>
                  </a:lnTo>
                  <a:lnTo>
                    <a:pt x="20510" y="884161"/>
                  </a:lnTo>
                  <a:lnTo>
                    <a:pt x="5803" y="923340"/>
                  </a:lnTo>
                  <a:lnTo>
                    <a:pt x="0" y="964590"/>
                  </a:lnTo>
                  <a:lnTo>
                    <a:pt x="3302" y="1006309"/>
                  </a:lnTo>
                  <a:lnTo>
                    <a:pt x="15951" y="1046899"/>
                  </a:lnTo>
                  <a:lnTo>
                    <a:pt x="38176" y="1084757"/>
                  </a:lnTo>
                  <a:lnTo>
                    <a:pt x="68427" y="1116571"/>
                  </a:lnTo>
                  <a:lnTo>
                    <a:pt x="103936" y="1139939"/>
                  </a:lnTo>
                  <a:lnTo>
                    <a:pt x="143129" y="1154645"/>
                  </a:lnTo>
                  <a:lnTo>
                    <a:pt x="184365" y="1160449"/>
                  </a:lnTo>
                  <a:lnTo>
                    <a:pt x="226085" y="1157147"/>
                  </a:lnTo>
                  <a:lnTo>
                    <a:pt x="266674" y="1144485"/>
                  </a:lnTo>
                  <a:lnTo>
                    <a:pt x="304533" y="1122273"/>
                  </a:lnTo>
                  <a:lnTo>
                    <a:pt x="336346" y="1092022"/>
                  </a:lnTo>
                  <a:lnTo>
                    <a:pt x="359714" y="1056513"/>
                  </a:lnTo>
                  <a:lnTo>
                    <a:pt x="374421" y="1017320"/>
                  </a:lnTo>
                  <a:lnTo>
                    <a:pt x="380225" y="976083"/>
                  </a:lnTo>
                  <a:lnTo>
                    <a:pt x="379844" y="971397"/>
                  </a:lnTo>
                  <a:lnTo>
                    <a:pt x="401751" y="990015"/>
                  </a:lnTo>
                  <a:lnTo>
                    <a:pt x="438137" y="1016241"/>
                  </a:lnTo>
                  <a:lnTo>
                    <a:pt x="476656" y="1039507"/>
                  </a:lnTo>
                  <a:lnTo>
                    <a:pt x="517144" y="1059662"/>
                  </a:lnTo>
                  <a:lnTo>
                    <a:pt x="559422" y="1076515"/>
                  </a:lnTo>
                  <a:lnTo>
                    <a:pt x="603313" y="1089914"/>
                  </a:lnTo>
                  <a:lnTo>
                    <a:pt x="648677" y="1099693"/>
                  </a:lnTo>
                  <a:lnTo>
                    <a:pt x="695337" y="1105674"/>
                  </a:lnTo>
                  <a:lnTo>
                    <a:pt x="743127" y="1107706"/>
                  </a:lnTo>
                  <a:lnTo>
                    <a:pt x="790917" y="1105674"/>
                  </a:lnTo>
                  <a:lnTo>
                    <a:pt x="837577" y="1099693"/>
                  </a:lnTo>
                  <a:lnTo>
                    <a:pt x="882942" y="1089914"/>
                  </a:lnTo>
                  <a:lnTo>
                    <a:pt x="926846" y="1076515"/>
                  </a:lnTo>
                  <a:lnTo>
                    <a:pt x="969124" y="1059662"/>
                  </a:lnTo>
                  <a:lnTo>
                    <a:pt x="1009611" y="1039507"/>
                  </a:lnTo>
                  <a:lnTo>
                    <a:pt x="1048131" y="1016241"/>
                  </a:lnTo>
                  <a:lnTo>
                    <a:pt x="1084529" y="990015"/>
                  </a:lnTo>
                  <a:lnTo>
                    <a:pt x="1118628" y="960996"/>
                  </a:lnTo>
                  <a:lnTo>
                    <a:pt x="1150277" y="929347"/>
                  </a:lnTo>
                  <a:lnTo>
                    <a:pt x="1179283" y="895248"/>
                  </a:lnTo>
                  <a:lnTo>
                    <a:pt x="1205522" y="858850"/>
                  </a:lnTo>
                  <a:lnTo>
                    <a:pt x="1228788" y="820331"/>
                  </a:lnTo>
                  <a:lnTo>
                    <a:pt x="1248930" y="779843"/>
                  </a:lnTo>
                  <a:lnTo>
                    <a:pt x="1265783" y="737565"/>
                  </a:lnTo>
                  <a:lnTo>
                    <a:pt x="1279182" y="693674"/>
                  </a:lnTo>
                  <a:lnTo>
                    <a:pt x="1288961" y="648296"/>
                  </a:lnTo>
                  <a:lnTo>
                    <a:pt x="1294955" y="601637"/>
                  </a:lnTo>
                  <a:lnTo>
                    <a:pt x="1296987" y="553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145946" y="9302592"/>
              <a:ext cx="285115" cy="285115"/>
            </a:xfrm>
            <a:custGeom>
              <a:avLst/>
              <a:gdLst/>
              <a:ahLst/>
              <a:cxnLst/>
              <a:rect l="l" t="t" r="r" b="b"/>
              <a:pathLst>
                <a:path w="285114" h="285115">
                  <a:moveTo>
                    <a:pt x="140458" y="0"/>
                  </a:moveTo>
                  <a:lnTo>
                    <a:pt x="97064" y="7369"/>
                  </a:lnTo>
                  <a:lnTo>
                    <a:pt x="56735" y="28649"/>
                  </a:lnTo>
                  <a:lnTo>
                    <a:pt x="25146" y="61530"/>
                  </a:lnTo>
                  <a:lnTo>
                    <a:pt x="6081" y="101200"/>
                  </a:lnTo>
                  <a:lnTo>
                    <a:pt x="0" y="144373"/>
                  </a:lnTo>
                  <a:lnTo>
                    <a:pt x="7366" y="187764"/>
                  </a:lnTo>
                  <a:lnTo>
                    <a:pt x="28641" y="228088"/>
                  </a:lnTo>
                  <a:lnTo>
                    <a:pt x="61527" y="259681"/>
                  </a:lnTo>
                  <a:lnTo>
                    <a:pt x="101200" y="278750"/>
                  </a:lnTo>
                  <a:lnTo>
                    <a:pt x="144374" y="284831"/>
                  </a:lnTo>
                  <a:lnTo>
                    <a:pt x="187766" y="277462"/>
                  </a:lnTo>
                  <a:lnTo>
                    <a:pt x="228091" y="256182"/>
                  </a:lnTo>
                  <a:lnTo>
                    <a:pt x="259679" y="223301"/>
                  </a:lnTo>
                  <a:lnTo>
                    <a:pt x="278744" y="183631"/>
                  </a:lnTo>
                  <a:lnTo>
                    <a:pt x="284823" y="140456"/>
                  </a:lnTo>
                  <a:lnTo>
                    <a:pt x="277454" y="97061"/>
                  </a:lnTo>
                  <a:lnTo>
                    <a:pt x="256173" y="56732"/>
                  </a:lnTo>
                  <a:lnTo>
                    <a:pt x="223298" y="25144"/>
                  </a:lnTo>
                  <a:lnTo>
                    <a:pt x="183631" y="6079"/>
                  </a:lnTo>
                  <a:lnTo>
                    <a:pt x="140458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0" y="0"/>
              <a:ext cx="10743565" cy="1172845"/>
            </a:xfrm>
            <a:custGeom>
              <a:avLst/>
              <a:gdLst/>
              <a:ahLst/>
              <a:cxnLst/>
              <a:rect l="l" t="t" r="r" b="b"/>
              <a:pathLst>
                <a:path w="10743565" h="1172845">
                  <a:moveTo>
                    <a:pt x="10743128" y="0"/>
                  </a:moveTo>
                  <a:lnTo>
                    <a:pt x="0" y="0"/>
                  </a:lnTo>
                  <a:lnTo>
                    <a:pt x="0" y="1172739"/>
                  </a:lnTo>
                  <a:lnTo>
                    <a:pt x="10743128" y="1172739"/>
                  </a:lnTo>
                  <a:lnTo>
                    <a:pt x="10743128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1788292" y="1857169"/>
            <a:ext cx="4766945" cy="1136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</a:pPr>
            <a:r>
              <a:rPr spc="-75" dirty="0">
                <a:solidFill>
                  <a:srgbClr val="000000"/>
                </a:solidFill>
              </a:rPr>
              <a:t>Total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spc="-35" dirty="0">
                <a:solidFill>
                  <a:srgbClr val="000000"/>
                </a:solidFill>
              </a:rPr>
              <a:t>Economic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spc="-35" dirty="0">
                <a:solidFill>
                  <a:srgbClr val="000000"/>
                </a:solidFill>
              </a:rPr>
              <a:t>Impact™ </a:t>
            </a:r>
            <a:r>
              <a:rPr spc="-935" dirty="0">
                <a:solidFill>
                  <a:srgbClr val="000000"/>
                </a:solidFill>
              </a:rPr>
              <a:t> </a:t>
            </a:r>
            <a:r>
              <a:rPr spc="-20" dirty="0">
                <a:solidFill>
                  <a:srgbClr val="000000"/>
                </a:solidFill>
              </a:rPr>
              <a:t>of</a:t>
            </a:r>
            <a:r>
              <a:rPr spc="-130" dirty="0">
                <a:solidFill>
                  <a:srgbClr val="000000"/>
                </a:solidFill>
              </a:rPr>
              <a:t> </a:t>
            </a:r>
            <a:r>
              <a:rPr spc="-20" dirty="0">
                <a:solidFill>
                  <a:srgbClr val="000000"/>
                </a:solidFill>
              </a:rPr>
              <a:t>Microsoft</a:t>
            </a:r>
            <a:r>
              <a:rPr spc="-130" dirty="0">
                <a:solidFill>
                  <a:srgbClr val="000000"/>
                </a:solidFill>
              </a:rPr>
              <a:t> </a:t>
            </a:r>
            <a:r>
              <a:rPr spc="-50" dirty="0">
                <a:solidFill>
                  <a:srgbClr val="000000"/>
                </a:solidFill>
              </a:rPr>
              <a:t>solutions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11484332" y="4810419"/>
            <a:ext cx="3279140" cy="1198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364490" indent="-209550">
              <a:lnSpc>
                <a:spcPct val="118500"/>
              </a:lnSpc>
              <a:spcBef>
                <a:spcPts val="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5" dirty="0">
                <a:latin typeface="Tahoma"/>
                <a:cs typeface="Tahoma"/>
              </a:rPr>
              <a:t>C</a:t>
            </a:r>
            <a:r>
              <a:rPr sz="1450" spc="45" dirty="0">
                <a:latin typeface="Tahoma"/>
                <a:cs typeface="Tahoma"/>
              </a:rPr>
              <a:t>o</a:t>
            </a:r>
            <a:r>
              <a:rPr sz="1450" spc="-5" dirty="0">
                <a:latin typeface="Tahoma"/>
                <a:cs typeface="Tahoma"/>
              </a:rPr>
              <a:t>n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45" dirty="0">
                <a:latin typeface="Tahoma"/>
                <a:cs typeface="Tahoma"/>
              </a:rPr>
              <a:t>o</a:t>
            </a:r>
            <a:r>
              <a:rPr sz="1450" spc="20" dirty="0">
                <a:latin typeface="Tahoma"/>
                <a:cs typeface="Tahoma"/>
              </a:rPr>
              <a:t>l</a:t>
            </a:r>
            <a:r>
              <a:rPr sz="1450" spc="-114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a</a:t>
            </a:r>
            <a:r>
              <a:rPr sz="1450" spc="-25" dirty="0">
                <a:latin typeface="Tahoma"/>
                <a:cs typeface="Tahoma"/>
              </a:rPr>
              <a:t>cc</a:t>
            </a:r>
            <a:r>
              <a:rPr sz="1450" spc="-15" dirty="0">
                <a:latin typeface="Tahoma"/>
                <a:cs typeface="Tahoma"/>
              </a:rPr>
              <a:t>e</a:t>
            </a:r>
            <a:r>
              <a:rPr sz="1450" spc="-80" dirty="0">
                <a:latin typeface="Tahoma"/>
                <a:cs typeface="Tahoma"/>
              </a:rPr>
              <a:t>s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114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t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spc="-114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c</a:t>
            </a:r>
            <a:r>
              <a:rPr sz="1450" spc="-25" dirty="0">
                <a:latin typeface="Tahoma"/>
                <a:cs typeface="Tahoma"/>
              </a:rPr>
              <a:t>r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-10" dirty="0">
                <a:latin typeface="Tahoma"/>
                <a:cs typeface="Tahoma"/>
              </a:rPr>
              <a:t>c</a:t>
            </a:r>
            <a:r>
              <a:rPr sz="1450" spc="-30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l</a:t>
            </a:r>
            <a:r>
              <a:rPr sz="1450" spc="-114" dirty="0">
                <a:latin typeface="Tahoma"/>
                <a:cs typeface="Tahoma"/>
              </a:rPr>
              <a:t> </a:t>
            </a:r>
            <a:r>
              <a:rPr sz="1450" spc="-40" dirty="0">
                <a:latin typeface="Tahoma"/>
                <a:cs typeface="Tahoma"/>
              </a:rPr>
              <a:t>a</a:t>
            </a:r>
            <a:r>
              <a:rPr sz="1450" spc="40" dirty="0">
                <a:latin typeface="Tahoma"/>
                <a:cs typeface="Tahoma"/>
              </a:rPr>
              <a:t>pp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114" dirty="0">
                <a:latin typeface="Tahoma"/>
                <a:cs typeface="Tahoma"/>
              </a:rPr>
              <a:t> </a:t>
            </a:r>
            <a:r>
              <a:rPr sz="1450" spc="-40" dirty="0">
                <a:latin typeface="Tahoma"/>
                <a:cs typeface="Tahoma"/>
              </a:rPr>
              <a:t>a</a:t>
            </a:r>
            <a:r>
              <a:rPr sz="1450" spc="10" dirty="0">
                <a:latin typeface="Tahoma"/>
                <a:cs typeface="Tahoma"/>
              </a:rPr>
              <a:t>n</a:t>
            </a:r>
            <a:r>
              <a:rPr sz="1450" spc="40" dirty="0">
                <a:latin typeface="Tahoma"/>
                <a:cs typeface="Tahoma"/>
              </a:rPr>
              <a:t>d  </a:t>
            </a:r>
            <a:r>
              <a:rPr sz="1450" spc="-30" dirty="0">
                <a:latin typeface="Tahoma"/>
                <a:cs typeface="Tahoma"/>
              </a:rPr>
              <a:t>resources.</a:t>
            </a:r>
            <a:endParaRPr sz="1450">
              <a:latin typeface="Tahoma"/>
              <a:cs typeface="Tahoma"/>
            </a:endParaRPr>
          </a:p>
          <a:p>
            <a:pPr marL="221615" marR="5080" indent="-209550">
              <a:lnSpc>
                <a:spcPct val="118500"/>
              </a:lnSpc>
              <a:spcBef>
                <a:spcPts val="9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-85" dirty="0">
                <a:latin typeface="Tahoma"/>
                <a:cs typeface="Tahoma"/>
              </a:rPr>
              <a:t>S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e</a:t>
            </a:r>
            <a:r>
              <a:rPr sz="1450" spc="-45" dirty="0">
                <a:latin typeface="Tahoma"/>
                <a:cs typeface="Tahoma"/>
              </a:rPr>
              <a:t>v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40" dirty="0">
                <a:latin typeface="Tahoma"/>
                <a:cs typeface="Tahoma"/>
              </a:rPr>
              <a:t>r</a:t>
            </a:r>
            <a:r>
              <a:rPr sz="1450" spc="-5" dirty="0">
                <a:latin typeface="Tahoma"/>
                <a:cs typeface="Tahoma"/>
              </a:rPr>
              <a:t>y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65" dirty="0">
                <a:latin typeface="Tahoma"/>
                <a:cs typeface="Tahoma"/>
              </a:rPr>
              <a:t>p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45" dirty="0">
                <a:latin typeface="Tahoma"/>
                <a:cs typeface="Tahoma"/>
              </a:rPr>
              <a:t>o</a:t>
            </a:r>
            <a:r>
              <a:rPr sz="1450" dirty="0">
                <a:latin typeface="Tahoma"/>
                <a:cs typeface="Tahoma"/>
              </a:rPr>
              <a:t>f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20" dirty="0">
                <a:latin typeface="Tahoma"/>
                <a:cs typeface="Tahoma"/>
              </a:rPr>
              <a:t>h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spc="-15" dirty="0">
                <a:latin typeface="Tahoma"/>
                <a:cs typeface="Tahoma"/>
              </a:rPr>
              <a:t>e</a:t>
            </a:r>
            <a:r>
              <a:rPr sz="1450" spc="-45" dirty="0">
                <a:latin typeface="Tahoma"/>
                <a:cs typeface="Tahoma"/>
              </a:rPr>
              <a:t>v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10" dirty="0">
                <a:latin typeface="Tahoma"/>
                <a:cs typeface="Tahoma"/>
              </a:rPr>
              <a:t>l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50" dirty="0">
                <a:latin typeface="Tahoma"/>
                <a:cs typeface="Tahoma"/>
              </a:rPr>
              <a:t>p</a:t>
            </a:r>
            <a:r>
              <a:rPr sz="1450" spc="45" dirty="0">
                <a:latin typeface="Tahoma"/>
                <a:cs typeface="Tahoma"/>
              </a:rPr>
              <a:t>m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5" dirty="0">
                <a:latin typeface="Tahoma"/>
                <a:cs typeface="Tahoma"/>
              </a:rPr>
              <a:t>n</a:t>
            </a:r>
            <a:r>
              <a:rPr sz="1450" spc="15" dirty="0">
                <a:latin typeface="Tahoma"/>
                <a:cs typeface="Tahoma"/>
              </a:rPr>
              <a:t>t  </a:t>
            </a:r>
            <a:r>
              <a:rPr sz="1450" spc="-15" dirty="0">
                <a:latin typeface="Tahoma"/>
                <a:cs typeface="Tahoma"/>
              </a:rPr>
              <a:t>lifecycle.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5379565" y="4846125"/>
            <a:ext cx="2910205" cy="6394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21615" indent="-209550">
              <a:lnSpc>
                <a:spcPct val="100000"/>
              </a:lnSpc>
              <a:spcBef>
                <a:spcPts val="135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-125" dirty="0">
                <a:latin typeface="Tahoma"/>
                <a:cs typeface="Tahoma"/>
              </a:rPr>
              <a:t>S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5" dirty="0">
                <a:latin typeface="Tahoma"/>
                <a:cs typeface="Tahoma"/>
              </a:rPr>
              <a:t>e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45" dirty="0">
                <a:latin typeface="Tahoma"/>
                <a:cs typeface="Tahoma"/>
              </a:rPr>
              <a:t>g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20" dirty="0">
                <a:latin typeface="Tahoma"/>
                <a:cs typeface="Tahoma"/>
              </a:rPr>
              <a:t>h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30" dirty="0">
                <a:latin typeface="Tahoma"/>
                <a:cs typeface="Tahoma"/>
              </a:rPr>
              <a:t>n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y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spc="5" dirty="0">
                <a:latin typeface="Tahoma"/>
                <a:cs typeface="Tahoma"/>
              </a:rPr>
              <a:t>u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40" dirty="0">
                <a:latin typeface="Tahoma"/>
                <a:cs typeface="Tahoma"/>
              </a:rPr>
              <a:t>se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5" dirty="0">
                <a:latin typeface="Tahoma"/>
                <a:cs typeface="Tahoma"/>
              </a:rPr>
              <a:t>r</a:t>
            </a:r>
            <a:r>
              <a:rPr sz="1450" spc="-10" dirty="0">
                <a:latin typeface="Tahoma"/>
                <a:cs typeface="Tahoma"/>
              </a:rPr>
              <a:t>i</a:t>
            </a:r>
            <a:r>
              <a:rPr sz="1450" spc="50" dirty="0">
                <a:latin typeface="Tahoma"/>
                <a:cs typeface="Tahoma"/>
              </a:rPr>
              <a:t>t</a:t>
            </a:r>
            <a:r>
              <a:rPr sz="1450" spc="-5" dirty="0">
                <a:latin typeface="Tahoma"/>
                <a:cs typeface="Tahoma"/>
              </a:rPr>
              <a:t>y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60" dirty="0">
                <a:latin typeface="Tahoma"/>
                <a:cs typeface="Tahoma"/>
              </a:rPr>
              <a:t>p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dirty="0">
                <a:latin typeface="Tahoma"/>
                <a:cs typeface="Tahoma"/>
              </a:rPr>
              <a:t>tu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20" dirty="0">
                <a:latin typeface="Tahoma"/>
                <a:cs typeface="Tahoma"/>
              </a:rPr>
              <a:t>e</a:t>
            </a:r>
            <a:r>
              <a:rPr sz="1450" spc="-120" dirty="0"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  <a:p>
            <a:pPr marL="221615" indent="-209550">
              <a:lnSpc>
                <a:spcPct val="100000"/>
              </a:lnSpc>
              <a:spcBef>
                <a:spcPts val="131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45" dirty="0">
                <a:latin typeface="Tahoma"/>
                <a:cs typeface="Tahoma"/>
              </a:rPr>
              <a:t>D</a:t>
            </a:r>
            <a:r>
              <a:rPr sz="1450" spc="-15" dirty="0">
                <a:latin typeface="Tahoma"/>
                <a:cs typeface="Tahoma"/>
              </a:rPr>
              <a:t>ef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35" dirty="0">
                <a:latin typeface="Tahoma"/>
                <a:cs typeface="Tahoma"/>
              </a:rPr>
              <a:t>n</a:t>
            </a:r>
            <a:r>
              <a:rPr sz="1450" spc="4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a</a:t>
            </a:r>
            <a:r>
              <a:rPr sz="1450" spc="5" dirty="0">
                <a:latin typeface="Tahoma"/>
                <a:cs typeface="Tahoma"/>
              </a:rPr>
              <a:t>g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15" dirty="0">
                <a:latin typeface="Tahoma"/>
                <a:cs typeface="Tahoma"/>
              </a:rPr>
              <a:t>t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e</a:t>
            </a:r>
            <a:r>
              <a:rPr sz="1450" spc="-40" dirty="0">
                <a:latin typeface="Tahoma"/>
                <a:cs typeface="Tahoma"/>
              </a:rPr>
              <a:t>v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20" dirty="0">
                <a:latin typeface="Tahoma"/>
                <a:cs typeface="Tahoma"/>
              </a:rPr>
              <a:t>l</a:t>
            </a:r>
            <a:r>
              <a:rPr sz="1450" spc="-20" dirty="0">
                <a:latin typeface="Tahoma"/>
                <a:cs typeface="Tahoma"/>
              </a:rPr>
              <a:t>v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35" dirty="0">
                <a:latin typeface="Tahoma"/>
                <a:cs typeface="Tahoma"/>
              </a:rPr>
              <a:t>n</a:t>
            </a:r>
            <a:r>
              <a:rPr sz="1450" spc="45" dirty="0">
                <a:latin typeface="Tahoma"/>
                <a:cs typeface="Tahoma"/>
              </a:rPr>
              <a:t>g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10" dirty="0">
                <a:latin typeface="Tahoma"/>
                <a:cs typeface="Tahoma"/>
              </a:rPr>
              <a:t>h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t</a:t>
            </a:r>
            <a:r>
              <a:rPr sz="1450" spc="-65" dirty="0">
                <a:latin typeface="Tahoma"/>
                <a:cs typeface="Tahoma"/>
              </a:rPr>
              <a:t>s</a:t>
            </a:r>
            <a:r>
              <a:rPr sz="1450" spc="-120" dirty="0"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5138768" y="3140106"/>
            <a:ext cx="318770" cy="351155"/>
          </a:xfrm>
          <a:custGeom>
            <a:avLst/>
            <a:gdLst/>
            <a:ahLst/>
            <a:cxnLst/>
            <a:rect l="l" t="t" r="r" b="b"/>
            <a:pathLst>
              <a:path w="318769" h="351154">
                <a:moveTo>
                  <a:pt x="318389" y="191693"/>
                </a:moveTo>
                <a:lnTo>
                  <a:pt x="315937" y="179095"/>
                </a:lnTo>
                <a:lnTo>
                  <a:pt x="308571" y="168008"/>
                </a:lnTo>
                <a:lnTo>
                  <a:pt x="297484" y="160642"/>
                </a:lnTo>
                <a:lnTo>
                  <a:pt x="284873" y="158191"/>
                </a:lnTo>
                <a:lnTo>
                  <a:pt x="272262" y="160642"/>
                </a:lnTo>
                <a:lnTo>
                  <a:pt x="261162" y="168008"/>
                </a:lnTo>
                <a:lnTo>
                  <a:pt x="159194" y="269976"/>
                </a:lnTo>
                <a:lnTo>
                  <a:pt x="57200" y="168008"/>
                </a:lnTo>
                <a:lnTo>
                  <a:pt x="46113" y="160642"/>
                </a:lnTo>
                <a:lnTo>
                  <a:pt x="33502" y="158191"/>
                </a:lnTo>
                <a:lnTo>
                  <a:pt x="20891" y="160642"/>
                </a:lnTo>
                <a:lnTo>
                  <a:pt x="0" y="191693"/>
                </a:lnTo>
                <a:lnTo>
                  <a:pt x="609" y="198094"/>
                </a:lnTo>
                <a:lnTo>
                  <a:pt x="135483" y="341071"/>
                </a:lnTo>
                <a:lnTo>
                  <a:pt x="159181" y="350888"/>
                </a:lnTo>
                <a:lnTo>
                  <a:pt x="171805" y="348437"/>
                </a:lnTo>
                <a:lnTo>
                  <a:pt x="182892" y="341071"/>
                </a:lnTo>
                <a:lnTo>
                  <a:pt x="308571" y="215392"/>
                </a:lnTo>
                <a:lnTo>
                  <a:pt x="315937" y="204304"/>
                </a:lnTo>
                <a:lnTo>
                  <a:pt x="318389" y="191693"/>
                </a:lnTo>
                <a:close/>
              </a:path>
              <a:path w="318769" h="351154">
                <a:moveTo>
                  <a:pt x="318389" y="33515"/>
                </a:moveTo>
                <a:lnTo>
                  <a:pt x="315937" y="20904"/>
                </a:lnTo>
                <a:lnTo>
                  <a:pt x="308571" y="9817"/>
                </a:lnTo>
                <a:lnTo>
                  <a:pt x="297484" y="2463"/>
                </a:lnTo>
                <a:lnTo>
                  <a:pt x="284873" y="0"/>
                </a:lnTo>
                <a:lnTo>
                  <a:pt x="272262" y="2463"/>
                </a:lnTo>
                <a:lnTo>
                  <a:pt x="261162" y="9817"/>
                </a:lnTo>
                <a:lnTo>
                  <a:pt x="159194" y="111798"/>
                </a:lnTo>
                <a:lnTo>
                  <a:pt x="57200" y="9817"/>
                </a:lnTo>
                <a:lnTo>
                  <a:pt x="46113" y="2463"/>
                </a:lnTo>
                <a:lnTo>
                  <a:pt x="33502" y="0"/>
                </a:lnTo>
                <a:lnTo>
                  <a:pt x="20891" y="2463"/>
                </a:lnTo>
                <a:lnTo>
                  <a:pt x="0" y="33515"/>
                </a:lnTo>
                <a:lnTo>
                  <a:pt x="609" y="39916"/>
                </a:lnTo>
                <a:lnTo>
                  <a:pt x="135483" y="182892"/>
                </a:lnTo>
                <a:lnTo>
                  <a:pt x="159181" y="192709"/>
                </a:lnTo>
                <a:lnTo>
                  <a:pt x="171805" y="190258"/>
                </a:lnTo>
                <a:lnTo>
                  <a:pt x="182892" y="182892"/>
                </a:lnTo>
                <a:lnTo>
                  <a:pt x="308571" y="57213"/>
                </a:lnTo>
                <a:lnTo>
                  <a:pt x="315937" y="46126"/>
                </a:lnTo>
                <a:lnTo>
                  <a:pt x="318389" y="33515"/>
                </a:lnTo>
                <a:close/>
              </a:path>
            </a:pathLst>
          </a:custGeom>
          <a:solidFill>
            <a:srgbClr val="32323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414"/>
                </a:lnTo>
                <a:lnTo>
                  <a:pt x="20104099" y="1130541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232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36851"/>
            <a:ext cx="9098915" cy="2571750"/>
          </a:xfrm>
          <a:custGeom>
            <a:avLst/>
            <a:gdLst/>
            <a:ahLst/>
            <a:cxnLst/>
            <a:rect l="l" t="t" r="r" b="b"/>
            <a:pathLst>
              <a:path w="9098915" h="2571750">
                <a:moveTo>
                  <a:pt x="1407011" y="651247"/>
                </a:moveTo>
                <a:lnTo>
                  <a:pt x="1399650" y="651247"/>
                </a:lnTo>
                <a:lnTo>
                  <a:pt x="1349868" y="652474"/>
                </a:lnTo>
                <a:lnTo>
                  <a:pt x="1300712" y="656117"/>
                </a:lnTo>
                <a:lnTo>
                  <a:pt x="1252239" y="662118"/>
                </a:lnTo>
                <a:lnTo>
                  <a:pt x="1204506" y="670419"/>
                </a:lnTo>
                <a:lnTo>
                  <a:pt x="1157572" y="680963"/>
                </a:lnTo>
                <a:lnTo>
                  <a:pt x="1111495" y="693690"/>
                </a:lnTo>
                <a:lnTo>
                  <a:pt x="1066333" y="708545"/>
                </a:lnTo>
                <a:lnTo>
                  <a:pt x="1022142" y="725467"/>
                </a:lnTo>
                <a:lnTo>
                  <a:pt x="978982" y="744400"/>
                </a:lnTo>
                <a:lnTo>
                  <a:pt x="936910" y="765286"/>
                </a:lnTo>
                <a:lnTo>
                  <a:pt x="895984" y="788067"/>
                </a:lnTo>
                <a:lnTo>
                  <a:pt x="856262" y="812685"/>
                </a:lnTo>
                <a:lnTo>
                  <a:pt x="817801" y="839081"/>
                </a:lnTo>
                <a:lnTo>
                  <a:pt x="780660" y="867199"/>
                </a:lnTo>
                <a:lnTo>
                  <a:pt x="744896" y="896980"/>
                </a:lnTo>
                <a:lnTo>
                  <a:pt x="710568" y="928366"/>
                </a:lnTo>
                <a:lnTo>
                  <a:pt x="677733" y="961300"/>
                </a:lnTo>
                <a:lnTo>
                  <a:pt x="646448" y="995723"/>
                </a:lnTo>
                <a:lnTo>
                  <a:pt x="616773" y="1031578"/>
                </a:lnTo>
                <a:lnTo>
                  <a:pt x="588764" y="1068807"/>
                </a:lnTo>
                <a:lnTo>
                  <a:pt x="562479" y="1107351"/>
                </a:lnTo>
                <a:lnTo>
                  <a:pt x="537978" y="1147154"/>
                </a:lnTo>
                <a:lnTo>
                  <a:pt x="515316" y="1188156"/>
                </a:lnTo>
                <a:lnTo>
                  <a:pt x="494552" y="1230301"/>
                </a:lnTo>
                <a:lnTo>
                  <a:pt x="475745" y="1273530"/>
                </a:lnTo>
                <a:lnTo>
                  <a:pt x="458951" y="1317785"/>
                </a:lnTo>
                <a:lnTo>
                  <a:pt x="444229" y="1363009"/>
                </a:lnTo>
                <a:lnTo>
                  <a:pt x="431637" y="1409143"/>
                </a:lnTo>
                <a:lnTo>
                  <a:pt x="421232" y="1456130"/>
                </a:lnTo>
                <a:lnTo>
                  <a:pt x="413073" y="1503912"/>
                </a:lnTo>
                <a:lnTo>
                  <a:pt x="364342" y="1505871"/>
                </a:lnTo>
                <a:lnTo>
                  <a:pt x="316384" y="1510678"/>
                </a:lnTo>
                <a:lnTo>
                  <a:pt x="269282" y="1518250"/>
                </a:lnTo>
                <a:lnTo>
                  <a:pt x="223121" y="1528503"/>
                </a:lnTo>
                <a:lnTo>
                  <a:pt x="177984" y="1541353"/>
                </a:lnTo>
                <a:lnTo>
                  <a:pt x="133955" y="1556718"/>
                </a:lnTo>
                <a:lnTo>
                  <a:pt x="91117" y="1574512"/>
                </a:lnTo>
                <a:lnTo>
                  <a:pt x="49553" y="1594654"/>
                </a:lnTo>
                <a:lnTo>
                  <a:pt x="9348" y="1617059"/>
                </a:lnTo>
                <a:lnTo>
                  <a:pt x="0" y="1622987"/>
                </a:lnTo>
                <a:lnTo>
                  <a:pt x="0" y="2571704"/>
                </a:lnTo>
                <a:lnTo>
                  <a:pt x="9067295" y="2571704"/>
                </a:lnTo>
                <a:lnTo>
                  <a:pt x="9075161" y="2544262"/>
                </a:lnTo>
                <a:lnTo>
                  <a:pt x="9085252" y="2498647"/>
                </a:lnTo>
                <a:lnTo>
                  <a:pt x="9092572" y="2452065"/>
                </a:lnTo>
                <a:lnTo>
                  <a:pt x="9097030" y="2404605"/>
                </a:lnTo>
                <a:lnTo>
                  <a:pt x="9098536" y="2356357"/>
                </a:lnTo>
                <a:lnTo>
                  <a:pt x="9097030" y="2308110"/>
                </a:lnTo>
                <a:lnTo>
                  <a:pt x="9092572" y="2260650"/>
                </a:lnTo>
                <a:lnTo>
                  <a:pt x="9085252" y="2214067"/>
                </a:lnTo>
                <a:lnTo>
                  <a:pt x="9075161" y="2168452"/>
                </a:lnTo>
                <a:lnTo>
                  <a:pt x="9062389" y="2123896"/>
                </a:lnTo>
                <a:lnTo>
                  <a:pt x="9047025" y="2080487"/>
                </a:lnTo>
                <a:lnTo>
                  <a:pt x="9029160" y="2038317"/>
                </a:lnTo>
                <a:lnTo>
                  <a:pt x="9008885" y="1997475"/>
                </a:lnTo>
                <a:lnTo>
                  <a:pt x="8986289" y="1958052"/>
                </a:lnTo>
                <a:lnTo>
                  <a:pt x="8961462" y="1920138"/>
                </a:lnTo>
                <a:lnTo>
                  <a:pt x="8934496" y="1883823"/>
                </a:lnTo>
                <a:lnTo>
                  <a:pt x="8905479" y="1849197"/>
                </a:lnTo>
                <a:lnTo>
                  <a:pt x="8874502" y="1816351"/>
                </a:lnTo>
                <a:lnTo>
                  <a:pt x="8841656" y="1785375"/>
                </a:lnTo>
                <a:lnTo>
                  <a:pt x="8807030" y="1756358"/>
                </a:lnTo>
                <a:lnTo>
                  <a:pt x="8770715" y="1729391"/>
                </a:lnTo>
                <a:lnTo>
                  <a:pt x="8732801" y="1704565"/>
                </a:lnTo>
                <a:lnTo>
                  <a:pt x="8693378" y="1681969"/>
                </a:lnTo>
                <a:lnTo>
                  <a:pt x="8652537" y="1661693"/>
                </a:lnTo>
                <a:lnTo>
                  <a:pt x="8610366" y="1643829"/>
                </a:lnTo>
                <a:lnTo>
                  <a:pt x="8566958" y="1628465"/>
                </a:lnTo>
                <a:lnTo>
                  <a:pt x="8522401" y="1615692"/>
                </a:lnTo>
                <a:lnTo>
                  <a:pt x="8476786" y="1605601"/>
                </a:lnTo>
                <a:lnTo>
                  <a:pt x="8205548" y="1603417"/>
                </a:lnTo>
                <a:lnTo>
                  <a:pt x="8197094" y="1556718"/>
                </a:lnTo>
                <a:lnTo>
                  <a:pt x="8186828" y="1510678"/>
                </a:lnTo>
                <a:lnTo>
                  <a:pt x="8174859" y="1465564"/>
                </a:lnTo>
                <a:lnTo>
                  <a:pt x="8161116" y="1421011"/>
                </a:lnTo>
                <a:lnTo>
                  <a:pt x="8145680" y="1377221"/>
                </a:lnTo>
                <a:lnTo>
                  <a:pt x="8128590" y="1334232"/>
                </a:lnTo>
                <a:lnTo>
                  <a:pt x="8109885" y="1292084"/>
                </a:lnTo>
                <a:lnTo>
                  <a:pt x="8089604" y="1250815"/>
                </a:lnTo>
                <a:lnTo>
                  <a:pt x="8067784" y="1210463"/>
                </a:lnTo>
                <a:lnTo>
                  <a:pt x="8044464" y="1171067"/>
                </a:lnTo>
                <a:lnTo>
                  <a:pt x="8019683" y="1132666"/>
                </a:lnTo>
                <a:lnTo>
                  <a:pt x="7993480" y="1095298"/>
                </a:lnTo>
                <a:lnTo>
                  <a:pt x="7965893" y="1059001"/>
                </a:lnTo>
                <a:lnTo>
                  <a:pt x="7936960" y="1023816"/>
                </a:lnTo>
                <a:lnTo>
                  <a:pt x="7906721" y="989779"/>
                </a:lnTo>
                <a:lnTo>
                  <a:pt x="7875213" y="956930"/>
                </a:lnTo>
                <a:lnTo>
                  <a:pt x="7842476" y="925307"/>
                </a:lnTo>
                <a:lnTo>
                  <a:pt x="7839661" y="922788"/>
                </a:lnTo>
                <a:lnTo>
                  <a:pt x="6236581" y="922788"/>
                </a:lnTo>
                <a:lnTo>
                  <a:pt x="6196323" y="891934"/>
                </a:lnTo>
                <a:lnTo>
                  <a:pt x="6154203" y="863512"/>
                </a:lnTo>
                <a:lnTo>
                  <a:pt x="6110326" y="837630"/>
                </a:lnTo>
                <a:lnTo>
                  <a:pt x="6064799" y="814393"/>
                </a:lnTo>
                <a:lnTo>
                  <a:pt x="6017727" y="793909"/>
                </a:lnTo>
                <a:lnTo>
                  <a:pt x="5969217" y="776284"/>
                </a:lnTo>
                <a:lnTo>
                  <a:pt x="5919374" y="761624"/>
                </a:lnTo>
                <a:lnTo>
                  <a:pt x="5868304" y="750037"/>
                </a:lnTo>
                <a:lnTo>
                  <a:pt x="5818216" y="741966"/>
                </a:lnTo>
                <a:lnTo>
                  <a:pt x="5599082" y="741966"/>
                </a:lnTo>
                <a:lnTo>
                  <a:pt x="5570454" y="704070"/>
                </a:lnTo>
                <a:lnTo>
                  <a:pt x="5540356" y="667384"/>
                </a:lnTo>
                <a:lnTo>
                  <a:pt x="5526241" y="651519"/>
                </a:lnTo>
                <a:lnTo>
                  <a:pt x="1421670" y="651519"/>
                </a:lnTo>
                <a:lnTo>
                  <a:pt x="1407011" y="651247"/>
                </a:lnTo>
                <a:close/>
              </a:path>
              <a:path w="9098915" h="2571750">
                <a:moveTo>
                  <a:pt x="8334497" y="1592318"/>
                </a:moveTo>
                <a:lnTo>
                  <a:pt x="8301698" y="1593045"/>
                </a:lnTo>
                <a:lnTo>
                  <a:pt x="8269264" y="1595181"/>
                </a:lnTo>
                <a:lnTo>
                  <a:pt x="8237209" y="1598661"/>
                </a:lnTo>
                <a:lnTo>
                  <a:pt x="8205548" y="1603417"/>
                </a:lnTo>
                <a:lnTo>
                  <a:pt x="8462884" y="1603417"/>
                </a:lnTo>
                <a:lnTo>
                  <a:pt x="8430204" y="1598281"/>
                </a:lnTo>
                <a:lnTo>
                  <a:pt x="8382744" y="1593824"/>
                </a:lnTo>
                <a:lnTo>
                  <a:pt x="8334497" y="1592318"/>
                </a:lnTo>
                <a:close/>
              </a:path>
              <a:path w="9098915" h="2571750">
                <a:moveTo>
                  <a:pt x="7038138" y="608777"/>
                </a:moveTo>
                <a:lnTo>
                  <a:pt x="6986894" y="609873"/>
                </a:lnTo>
                <a:lnTo>
                  <a:pt x="6936202" y="613133"/>
                </a:lnTo>
                <a:lnTo>
                  <a:pt x="6886106" y="618510"/>
                </a:lnTo>
                <a:lnTo>
                  <a:pt x="6836650" y="625960"/>
                </a:lnTo>
                <a:lnTo>
                  <a:pt x="6787880" y="635439"/>
                </a:lnTo>
                <a:lnTo>
                  <a:pt x="6739840" y="646900"/>
                </a:lnTo>
                <a:lnTo>
                  <a:pt x="6692575" y="660301"/>
                </a:lnTo>
                <a:lnTo>
                  <a:pt x="6646129" y="675594"/>
                </a:lnTo>
                <a:lnTo>
                  <a:pt x="6600548" y="692736"/>
                </a:lnTo>
                <a:lnTo>
                  <a:pt x="6555876" y="711682"/>
                </a:lnTo>
                <a:lnTo>
                  <a:pt x="6512157" y="732386"/>
                </a:lnTo>
                <a:lnTo>
                  <a:pt x="6469436" y="754805"/>
                </a:lnTo>
                <a:lnTo>
                  <a:pt x="6427759" y="778892"/>
                </a:lnTo>
                <a:lnTo>
                  <a:pt x="6387169" y="804603"/>
                </a:lnTo>
                <a:lnTo>
                  <a:pt x="6347712" y="831893"/>
                </a:lnTo>
                <a:lnTo>
                  <a:pt x="6309432" y="860717"/>
                </a:lnTo>
                <a:lnTo>
                  <a:pt x="6272373" y="891030"/>
                </a:lnTo>
                <a:lnTo>
                  <a:pt x="6236581" y="922788"/>
                </a:lnTo>
                <a:lnTo>
                  <a:pt x="7839661" y="922788"/>
                </a:lnTo>
                <a:lnTo>
                  <a:pt x="7808548" y="894949"/>
                </a:lnTo>
                <a:lnTo>
                  <a:pt x="7773467" y="865894"/>
                </a:lnTo>
                <a:lnTo>
                  <a:pt x="7737272" y="838181"/>
                </a:lnTo>
                <a:lnTo>
                  <a:pt x="7700002" y="811849"/>
                </a:lnTo>
                <a:lnTo>
                  <a:pt x="7661696" y="786936"/>
                </a:lnTo>
                <a:lnTo>
                  <a:pt x="7622390" y="763481"/>
                </a:lnTo>
                <a:lnTo>
                  <a:pt x="7582126" y="741522"/>
                </a:lnTo>
                <a:lnTo>
                  <a:pt x="7540940" y="721098"/>
                </a:lnTo>
                <a:lnTo>
                  <a:pt x="7498872" y="702247"/>
                </a:lnTo>
                <a:lnTo>
                  <a:pt x="7455960" y="685009"/>
                </a:lnTo>
                <a:lnTo>
                  <a:pt x="7412242" y="669421"/>
                </a:lnTo>
                <a:lnTo>
                  <a:pt x="7367758" y="655523"/>
                </a:lnTo>
                <a:lnTo>
                  <a:pt x="7322545" y="643352"/>
                </a:lnTo>
                <a:lnTo>
                  <a:pt x="7276643" y="632948"/>
                </a:lnTo>
                <a:lnTo>
                  <a:pt x="7230090" y="624350"/>
                </a:lnTo>
                <a:lnTo>
                  <a:pt x="7182924" y="617594"/>
                </a:lnTo>
                <a:lnTo>
                  <a:pt x="7135185" y="612721"/>
                </a:lnTo>
                <a:lnTo>
                  <a:pt x="7086910" y="609769"/>
                </a:lnTo>
                <a:lnTo>
                  <a:pt x="7038138" y="608777"/>
                </a:lnTo>
                <a:close/>
              </a:path>
              <a:path w="9098915" h="2571750">
                <a:moveTo>
                  <a:pt x="5708796" y="734773"/>
                </a:moveTo>
                <a:lnTo>
                  <a:pt x="5681018" y="735233"/>
                </a:lnTo>
                <a:lnTo>
                  <a:pt x="5653464" y="736599"/>
                </a:lnTo>
                <a:lnTo>
                  <a:pt x="5626148" y="738850"/>
                </a:lnTo>
                <a:lnTo>
                  <a:pt x="5599082" y="741966"/>
                </a:lnTo>
                <a:lnTo>
                  <a:pt x="5818216" y="741966"/>
                </a:lnTo>
                <a:lnTo>
                  <a:pt x="5816114" y="741628"/>
                </a:lnTo>
                <a:lnTo>
                  <a:pt x="5762910" y="736504"/>
                </a:lnTo>
                <a:lnTo>
                  <a:pt x="5708796" y="734773"/>
                </a:lnTo>
                <a:close/>
              </a:path>
              <a:path w="9098915" h="2571750">
                <a:moveTo>
                  <a:pt x="2670878" y="0"/>
                </a:moveTo>
                <a:lnTo>
                  <a:pt x="2619462" y="855"/>
                </a:lnTo>
                <a:lnTo>
                  <a:pt x="2568467" y="3402"/>
                </a:lnTo>
                <a:lnTo>
                  <a:pt x="2517920" y="7614"/>
                </a:lnTo>
                <a:lnTo>
                  <a:pt x="2467849" y="13464"/>
                </a:lnTo>
                <a:lnTo>
                  <a:pt x="2418280" y="20925"/>
                </a:lnTo>
                <a:lnTo>
                  <a:pt x="2369242" y="29969"/>
                </a:lnTo>
                <a:lnTo>
                  <a:pt x="2320760" y="40569"/>
                </a:lnTo>
                <a:lnTo>
                  <a:pt x="2272862" y="52699"/>
                </a:lnTo>
                <a:lnTo>
                  <a:pt x="2225575" y="66331"/>
                </a:lnTo>
                <a:lnTo>
                  <a:pt x="2178926" y="81438"/>
                </a:lnTo>
                <a:lnTo>
                  <a:pt x="2132943" y="97993"/>
                </a:lnTo>
                <a:lnTo>
                  <a:pt x="2087652" y="115968"/>
                </a:lnTo>
                <a:lnTo>
                  <a:pt x="2043080" y="135337"/>
                </a:lnTo>
                <a:lnTo>
                  <a:pt x="1999254" y="156073"/>
                </a:lnTo>
                <a:lnTo>
                  <a:pt x="1956202" y="178147"/>
                </a:lnTo>
                <a:lnTo>
                  <a:pt x="1913951" y="201534"/>
                </a:lnTo>
                <a:lnTo>
                  <a:pt x="1872528" y="226206"/>
                </a:lnTo>
                <a:lnTo>
                  <a:pt x="1831959" y="252135"/>
                </a:lnTo>
                <a:lnTo>
                  <a:pt x="1792272" y="279295"/>
                </a:lnTo>
                <a:lnTo>
                  <a:pt x="1753495" y="307659"/>
                </a:lnTo>
                <a:lnTo>
                  <a:pt x="1715653" y="337199"/>
                </a:lnTo>
                <a:lnTo>
                  <a:pt x="1678774" y="367888"/>
                </a:lnTo>
                <a:lnTo>
                  <a:pt x="1642886" y="399700"/>
                </a:lnTo>
                <a:lnTo>
                  <a:pt x="1608015" y="432606"/>
                </a:lnTo>
                <a:lnTo>
                  <a:pt x="1574189" y="466580"/>
                </a:lnTo>
                <a:lnTo>
                  <a:pt x="1541434" y="501595"/>
                </a:lnTo>
                <a:lnTo>
                  <a:pt x="1509777" y="537624"/>
                </a:lnTo>
                <a:lnTo>
                  <a:pt x="1479246" y="574639"/>
                </a:lnTo>
                <a:lnTo>
                  <a:pt x="1449790" y="612721"/>
                </a:lnTo>
                <a:lnTo>
                  <a:pt x="1421670" y="651519"/>
                </a:lnTo>
                <a:lnTo>
                  <a:pt x="5526241" y="651519"/>
                </a:lnTo>
                <a:lnTo>
                  <a:pt x="5475925" y="597815"/>
                </a:lnTo>
                <a:lnTo>
                  <a:pt x="5441680" y="565022"/>
                </a:lnTo>
                <a:lnTo>
                  <a:pt x="3853471" y="563427"/>
                </a:lnTo>
                <a:lnTo>
                  <a:pt x="3822935" y="527095"/>
                </a:lnTo>
                <a:lnTo>
                  <a:pt x="3791305" y="491736"/>
                </a:lnTo>
                <a:lnTo>
                  <a:pt x="3758608" y="457375"/>
                </a:lnTo>
                <a:lnTo>
                  <a:pt x="3724870" y="424041"/>
                </a:lnTo>
                <a:lnTo>
                  <a:pt x="3690116" y="391758"/>
                </a:lnTo>
                <a:lnTo>
                  <a:pt x="3654374" y="360553"/>
                </a:lnTo>
                <a:lnTo>
                  <a:pt x="3617668" y="330452"/>
                </a:lnTo>
                <a:lnTo>
                  <a:pt x="3580026" y="301482"/>
                </a:lnTo>
                <a:lnTo>
                  <a:pt x="3541474" y="273669"/>
                </a:lnTo>
                <a:lnTo>
                  <a:pt x="3502037" y="247040"/>
                </a:lnTo>
                <a:lnTo>
                  <a:pt x="3461743" y="221619"/>
                </a:lnTo>
                <a:lnTo>
                  <a:pt x="3420617" y="197435"/>
                </a:lnTo>
                <a:lnTo>
                  <a:pt x="3378685" y="174512"/>
                </a:lnTo>
                <a:lnTo>
                  <a:pt x="3335975" y="152878"/>
                </a:lnTo>
                <a:lnTo>
                  <a:pt x="3292511" y="132559"/>
                </a:lnTo>
                <a:lnTo>
                  <a:pt x="3248320" y="113580"/>
                </a:lnTo>
                <a:lnTo>
                  <a:pt x="3203429" y="95969"/>
                </a:lnTo>
                <a:lnTo>
                  <a:pt x="3157863" y="79751"/>
                </a:lnTo>
                <a:lnTo>
                  <a:pt x="3111649" y="64953"/>
                </a:lnTo>
                <a:lnTo>
                  <a:pt x="3064813" y="51601"/>
                </a:lnTo>
                <a:lnTo>
                  <a:pt x="3017381" y="39722"/>
                </a:lnTo>
                <a:lnTo>
                  <a:pt x="2969380" y="29341"/>
                </a:lnTo>
                <a:lnTo>
                  <a:pt x="2920835" y="20485"/>
                </a:lnTo>
                <a:lnTo>
                  <a:pt x="2871773" y="13180"/>
                </a:lnTo>
                <a:lnTo>
                  <a:pt x="2822220" y="7453"/>
                </a:lnTo>
                <a:lnTo>
                  <a:pt x="2772203" y="3330"/>
                </a:lnTo>
                <a:lnTo>
                  <a:pt x="2721747" y="836"/>
                </a:lnTo>
                <a:lnTo>
                  <a:pt x="2670878" y="0"/>
                </a:lnTo>
                <a:close/>
              </a:path>
              <a:path w="9098915" h="2571750">
                <a:moveTo>
                  <a:pt x="4646724" y="254578"/>
                </a:moveTo>
                <a:lnTo>
                  <a:pt x="4595979" y="255661"/>
                </a:lnTo>
                <a:lnTo>
                  <a:pt x="4545959" y="258859"/>
                </a:lnTo>
                <a:lnTo>
                  <a:pt x="4496432" y="264144"/>
                </a:lnTo>
                <a:lnTo>
                  <a:pt x="4447534" y="271467"/>
                </a:lnTo>
                <a:lnTo>
                  <a:pt x="4399309" y="280785"/>
                </a:lnTo>
                <a:lnTo>
                  <a:pt x="4351800" y="292052"/>
                </a:lnTo>
                <a:lnTo>
                  <a:pt x="4305051" y="305226"/>
                </a:lnTo>
                <a:lnTo>
                  <a:pt x="4259106" y="320263"/>
                </a:lnTo>
                <a:lnTo>
                  <a:pt x="4214008" y="337119"/>
                </a:lnTo>
                <a:lnTo>
                  <a:pt x="4169801" y="355749"/>
                </a:lnTo>
                <a:lnTo>
                  <a:pt x="4126529" y="376111"/>
                </a:lnTo>
                <a:lnTo>
                  <a:pt x="4084236" y="398160"/>
                </a:lnTo>
                <a:lnTo>
                  <a:pt x="4042964" y="421852"/>
                </a:lnTo>
                <a:lnTo>
                  <a:pt x="4002759" y="447143"/>
                </a:lnTo>
                <a:lnTo>
                  <a:pt x="3963663" y="473990"/>
                </a:lnTo>
                <a:lnTo>
                  <a:pt x="3925721" y="502349"/>
                </a:lnTo>
                <a:lnTo>
                  <a:pt x="3888975" y="532176"/>
                </a:lnTo>
                <a:lnTo>
                  <a:pt x="3853471" y="563427"/>
                </a:lnTo>
                <a:lnTo>
                  <a:pt x="5439876" y="563427"/>
                </a:lnTo>
                <a:lnTo>
                  <a:pt x="5406141" y="533614"/>
                </a:lnTo>
                <a:lnTo>
                  <a:pt x="5369352" y="503637"/>
                </a:lnTo>
                <a:lnTo>
                  <a:pt x="5331358" y="475135"/>
                </a:lnTo>
                <a:lnTo>
                  <a:pt x="5292202" y="448151"/>
                </a:lnTo>
                <a:lnTo>
                  <a:pt x="5251928" y="422730"/>
                </a:lnTo>
                <a:lnTo>
                  <a:pt x="5210580" y="398916"/>
                </a:lnTo>
                <a:lnTo>
                  <a:pt x="5168203" y="376753"/>
                </a:lnTo>
                <a:lnTo>
                  <a:pt x="5124841" y="356285"/>
                </a:lnTo>
                <a:lnTo>
                  <a:pt x="5080537" y="337558"/>
                </a:lnTo>
                <a:lnTo>
                  <a:pt x="5035337" y="320613"/>
                </a:lnTo>
                <a:lnTo>
                  <a:pt x="4989283" y="305497"/>
                </a:lnTo>
                <a:lnTo>
                  <a:pt x="4942420" y="292253"/>
                </a:lnTo>
                <a:lnTo>
                  <a:pt x="4894793" y="280925"/>
                </a:lnTo>
                <a:lnTo>
                  <a:pt x="4846444" y="271558"/>
                </a:lnTo>
                <a:lnTo>
                  <a:pt x="4797419" y="264196"/>
                </a:lnTo>
                <a:lnTo>
                  <a:pt x="4747761" y="258882"/>
                </a:lnTo>
                <a:lnTo>
                  <a:pt x="4697515" y="255661"/>
                </a:lnTo>
                <a:lnTo>
                  <a:pt x="4646724" y="2545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81913" y="0"/>
            <a:ext cx="10722610" cy="11299190"/>
          </a:xfrm>
          <a:custGeom>
            <a:avLst/>
            <a:gdLst/>
            <a:ahLst/>
            <a:cxnLst/>
            <a:rect l="l" t="t" r="r" b="b"/>
            <a:pathLst>
              <a:path w="10722610" h="11299190">
                <a:moveTo>
                  <a:pt x="10722186" y="0"/>
                </a:moveTo>
                <a:lnTo>
                  <a:pt x="0" y="0"/>
                </a:lnTo>
                <a:lnTo>
                  <a:pt x="0" y="7116422"/>
                </a:lnTo>
                <a:lnTo>
                  <a:pt x="274" y="7164819"/>
                </a:lnTo>
                <a:lnTo>
                  <a:pt x="1095" y="7213086"/>
                </a:lnTo>
                <a:lnTo>
                  <a:pt x="2459" y="7261218"/>
                </a:lnTo>
                <a:lnTo>
                  <a:pt x="4364" y="7309213"/>
                </a:lnTo>
                <a:lnTo>
                  <a:pt x="6806" y="7357068"/>
                </a:lnTo>
                <a:lnTo>
                  <a:pt x="9784" y="7404780"/>
                </a:lnTo>
                <a:lnTo>
                  <a:pt x="13293" y="7452346"/>
                </a:lnTo>
                <a:lnTo>
                  <a:pt x="17331" y="7499763"/>
                </a:lnTo>
                <a:lnTo>
                  <a:pt x="21895" y="7547029"/>
                </a:lnTo>
                <a:lnTo>
                  <a:pt x="26982" y="7594139"/>
                </a:lnTo>
                <a:lnTo>
                  <a:pt x="32589" y="7641091"/>
                </a:lnTo>
                <a:lnTo>
                  <a:pt x="38713" y="7687883"/>
                </a:lnTo>
                <a:lnTo>
                  <a:pt x="45351" y="7734511"/>
                </a:lnTo>
                <a:lnTo>
                  <a:pt x="52500" y="7780973"/>
                </a:lnTo>
                <a:lnTo>
                  <a:pt x="60158" y="7827265"/>
                </a:lnTo>
                <a:lnTo>
                  <a:pt x="68320" y="7873384"/>
                </a:lnTo>
                <a:lnTo>
                  <a:pt x="76986" y="7919328"/>
                </a:lnTo>
                <a:lnTo>
                  <a:pt x="86150" y="7965094"/>
                </a:lnTo>
                <a:lnTo>
                  <a:pt x="95811" y="8010678"/>
                </a:lnTo>
                <a:lnTo>
                  <a:pt x="105966" y="8056078"/>
                </a:lnTo>
                <a:lnTo>
                  <a:pt x="116611" y="8101291"/>
                </a:lnTo>
                <a:lnTo>
                  <a:pt x="127743" y="8146313"/>
                </a:lnTo>
                <a:lnTo>
                  <a:pt x="139361" y="8191143"/>
                </a:lnTo>
                <a:lnTo>
                  <a:pt x="151460" y="8235776"/>
                </a:lnTo>
                <a:lnTo>
                  <a:pt x="164038" y="8280210"/>
                </a:lnTo>
                <a:lnTo>
                  <a:pt x="177092" y="8324443"/>
                </a:lnTo>
                <a:lnTo>
                  <a:pt x="190618" y="8368470"/>
                </a:lnTo>
                <a:lnTo>
                  <a:pt x="204615" y="8412290"/>
                </a:lnTo>
                <a:lnTo>
                  <a:pt x="219078" y="8455899"/>
                </a:lnTo>
                <a:lnTo>
                  <a:pt x="234006" y="8499294"/>
                </a:lnTo>
                <a:lnTo>
                  <a:pt x="249395" y="8542472"/>
                </a:lnTo>
                <a:lnTo>
                  <a:pt x="265242" y="8585431"/>
                </a:lnTo>
                <a:lnTo>
                  <a:pt x="281544" y="8628167"/>
                </a:lnTo>
                <a:lnTo>
                  <a:pt x="298298" y="8670678"/>
                </a:lnTo>
                <a:lnTo>
                  <a:pt x="315502" y="8712960"/>
                </a:lnTo>
                <a:lnTo>
                  <a:pt x="333152" y="8755011"/>
                </a:lnTo>
                <a:lnTo>
                  <a:pt x="351246" y="8796828"/>
                </a:lnTo>
                <a:lnTo>
                  <a:pt x="369780" y="8838407"/>
                </a:lnTo>
                <a:lnTo>
                  <a:pt x="388752" y="8879746"/>
                </a:lnTo>
                <a:lnTo>
                  <a:pt x="408158" y="8920841"/>
                </a:lnTo>
                <a:lnTo>
                  <a:pt x="427996" y="8961691"/>
                </a:lnTo>
                <a:lnTo>
                  <a:pt x="448262" y="9002292"/>
                </a:lnTo>
                <a:lnTo>
                  <a:pt x="468955" y="9042640"/>
                </a:lnTo>
                <a:lnTo>
                  <a:pt x="490070" y="9082734"/>
                </a:lnTo>
                <a:lnTo>
                  <a:pt x="511605" y="9122569"/>
                </a:lnTo>
                <a:lnTo>
                  <a:pt x="533557" y="9162144"/>
                </a:lnTo>
                <a:lnTo>
                  <a:pt x="555923" y="9201455"/>
                </a:lnTo>
                <a:lnTo>
                  <a:pt x="578700" y="9240499"/>
                </a:lnTo>
                <a:lnTo>
                  <a:pt x="601886" y="9279274"/>
                </a:lnTo>
                <a:lnTo>
                  <a:pt x="625476" y="9317776"/>
                </a:lnTo>
                <a:lnTo>
                  <a:pt x="649469" y="9356002"/>
                </a:lnTo>
                <a:lnTo>
                  <a:pt x="673861" y="9393950"/>
                </a:lnTo>
                <a:lnTo>
                  <a:pt x="698649" y="9431616"/>
                </a:lnTo>
                <a:lnTo>
                  <a:pt x="723830" y="9468998"/>
                </a:lnTo>
                <a:lnTo>
                  <a:pt x="749402" y="9506093"/>
                </a:lnTo>
                <a:lnTo>
                  <a:pt x="775362" y="9542897"/>
                </a:lnTo>
                <a:lnTo>
                  <a:pt x="801706" y="9579408"/>
                </a:lnTo>
                <a:lnTo>
                  <a:pt x="828432" y="9615623"/>
                </a:lnTo>
                <a:lnTo>
                  <a:pt x="855536" y="9651539"/>
                </a:lnTo>
                <a:lnTo>
                  <a:pt x="883016" y="9687152"/>
                </a:lnTo>
                <a:lnTo>
                  <a:pt x="910869" y="9722461"/>
                </a:lnTo>
                <a:lnTo>
                  <a:pt x="939091" y="9757461"/>
                </a:lnTo>
                <a:lnTo>
                  <a:pt x="967681" y="9792151"/>
                </a:lnTo>
                <a:lnTo>
                  <a:pt x="996634" y="9826527"/>
                </a:lnTo>
                <a:lnTo>
                  <a:pt x="1025949" y="9860586"/>
                </a:lnTo>
                <a:lnTo>
                  <a:pt x="1055621" y="9894325"/>
                </a:lnTo>
                <a:lnTo>
                  <a:pt x="1085649" y="9927742"/>
                </a:lnTo>
                <a:lnTo>
                  <a:pt x="1116028" y="9960832"/>
                </a:lnTo>
                <a:lnTo>
                  <a:pt x="1146757" y="9993595"/>
                </a:lnTo>
                <a:lnTo>
                  <a:pt x="1177832" y="10026025"/>
                </a:lnTo>
                <a:lnTo>
                  <a:pt x="1209251" y="10058122"/>
                </a:lnTo>
                <a:lnTo>
                  <a:pt x="1241010" y="10089881"/>
                </a:lnTo>
                <a:lnTo>
                  <a:pt x="1273106" y="10121299"/>
                </a:lnTo>
                <a:lnTo>
                  <a:pt x="1305537" y="10152374"/>
                </a:lnTo>
                <a:lnTo>
                  <a:pt x="1338299" y="10183103"/>
                </a:lnTo>
                <a:lnTo>
                  <a:pt x="1371390" y="10213483"/>
                </a:lnTo>
                <a:lnTo>
                  <a:pt x="1404806" y="10243510"/>
                </a:lnTo>
                <a:lnTo>
                  <a:pt x="1438546" y="10273183"/>
                </a:lnTo>
                <a:lnTo>
                  <a:pt x="1472605" y="10302497"/>
                </a:lnTo>
                <a:lnTo>
                  <a:pt x="1506980" y="10331451"/>
                </a:lnTo>
                <a:lnTo>
                  <a:pt x="1541670" y="10360040"/>
                </a:lnTo>
                <a:lnTo>
                  <a:pt x="1576671" y="10388263"/>
                </a:lnTo>
                <a:lnTo>
                  <a:pt x="1611979" y="10416115"/>
                </a:lnTo>
                <a:lnTo>
                  <a:pt x="1647593" y="10443596"/>
                </a:lnTo>
                <a:lnTo>
                  <a:pt x="1683508" y="10470700"/>
                </a:lnTo>
                <a:lnTo>
                  <a:pt x="1719723" y="10497425"/>
                </a:lnTo>
                <a:lnTo>
                  <a:pt x="1756234" y="10523770"/>
                </a:lnTo>
                <a:lnTo>
                  <a:pt x="1793038" y="10549729"/>
                </a:lnTo>
                <a:lnTo>
                  <a:pt x="1830133" y="10575301"/>
                </a:lnTo>
                <a:lnTo>
                  <a:pt x="1867515" y="10600483"/>
                </a:lnTo>
                <a:lnTo>
                  <a:pt x="1905181" y="10625271"/>
                </a:lnTo>
                <a:lnTo>
                  <a:pt x="1943129" y="10649663"/>
                </a:lnTo>
                <a:lnTo>
                  <a:pt x="1981355" y="10673655"/>
                </a:lnTo>
                <a:lnTo>
                  <a:pt x="2019857" y="10697246"/>
                </a:lnTo>
                <a:lnTo>
                  <a:pt x="2058632" y="10720431"/>
                </a:lnTo>
                <a:lnTo>
                  <a:pt x="2097676" y="10743208"/>
                </a:lnTo>
                <a:lnTo>
                  <a:pt x="2136987" y="10765574"/>
                </a:lnTo>
                <a:lnTo>
                  <a:pt x="2176562" y="10787526"/>
                </a:lnTo>
                <a:lnTo>
                  <a:pt x="2216398" y="10809061"/>
                </a:lnTo>
                <a:lnTo>
                  <a:pt x="2256491" y="10830177"/>
                </a:lnTo>
                <a:lnTo>
                  <a:pt x="2296840" y="10850869"/>
                </a:lnTo>
                <a:lnTo>
                  <a:pt x="2337440" y="10871136"/>
                </a:lnTo>
                <a:lnTo>
                  <a:pt x="2378290" y="10890974"/>
                </a:lnTo>
                <a:lnTo>
                  <a:pt x="2419386" y="10910380"/>
                </a:lnTo>
                <a:lnTo>
                  <a:pt x="2460725" y="10929352"/>
                </a:lnTo>
                <a:lnTo>
                  <a:pt x="2502304" y="10947886"/>
                </a:lnTo>
                <a:lnTo>
                  <a:pt x="2544120" y="10965979"/>
                </a:lnTo>
                <a:lnTo>
                  <a:pt x="2586171" y="10983629"/>
                </a:lnTo>
                <a:lnTo>
                  <a:pt x="2628453" y="11000833"/>
                </a:lnTo>
                <a:lnTo>
                  <a:pt x="2670964" y="11017588"/>
                </a:lnTo>
                <a:lnTo>
                  <a:pt x="2713700" y="11033890"/>
                </a:lnTo>
                <a:lnTo>
                  <a:pt x="2756659" y="11049737"/>
                </a:lnTo>
                <a:lnTo>
                  <a:pt x="2799838" y="11065125"/>
                </a:lnTo>
                <a:lnTo>
                  <a:pt x="2843233" y="11080053"/>
                </a:lnTo>
                <a:lnTo>
                  <a:pt x="2886842" y="11094517"/>
                </a:lnTo>
                <a:lnTo>
                  <a:pt x="2930661" y="11108513"/>
                </a:lnTo>
                <a:lnTo>
                  <a:pt x="2974689" y="11122040"/>
                </a:lnTo>
                <a:lnTo>
                  <a:pt x="3018921" y="11135094"/>
                </a:lnTo>
                <a:lnTo>
                  <a:pt x="3063355" y="11147671"/>
                </a:lnTo>
                <a:lnTo>
                  <a:pt x="3107989" y="11159771"/>
                </a:lnTo>
                <a:lnTo>
                  <a:pt x="3152818" y="11171388"/>
                </a:lnTo>
                <a:lnTo>
                  <a:pt x="3197841" y="11182521"/>
                </a:lnTo>
                <a:lnTo>
                  <a:pt x="3243053" y="11193166"/>
                </a:lnTo>
                <a:lnTo>
                  <a:pt x="3288453" y="11203320"/>
                </a:lnTo>
                <a:lnTo>
                  <a:pt x="3334038" y="11212981"/>
                </a:lnTo>
                <a:lnTo>
                  <a:pt x="3379803" y="11222146"/>
                </a:lnTo>
                <a:lnTo>
                  <a:pt x="3425747" y="11230811"/>
                </a:lnTo>
                <a:lnTo>
                  <a:pt x="3471867" y="11238974"/>
                </a:lnTo>
                <a:lnTo>
                  <a:pt x="3518159" y="11246631"/>
                </a:lnTo>
                <a:lnTo>
                  <a:pt x="3564620" y="11253781"/>
                </a:lnTo>
                <a:lnTo>
                  <a:pt x="3611248" y="11260419"/>
                </a:lnTo>
                <a:lnTo>
                  <a:pt x="3658040" y="11266543"/>
                </a:lnTo>
                <a:lnTo>
                  <a:pt x="3704993" y="11272150"/>
                </a:lnTo>
                <a:lnTo>
                  <a:pt x="3752103" y="11277236"/>
                </a:lnTo>
                <a:lnTo>
                  <a:pt x="3799368" y="11281800"/>
                </a:lnTo>
                <a:lnTo>
                  <a:pt x="3846785" y="11285838"/>
                </a:lnTo>
                <a:lnTo>
                  <a:pt x="3894351" y="11289348"/>
                </a:lnTo>
                <a:lnTo>
                  <a:pt x="3942063" y="11292325"/>
                </a:lnTo>
                <a:lnTo>
                  <a:pt x="3989918" y="11294768"/>
                </a:lnTo>
                <a:lnTo>
                  <a:pt x="4037913" y="11296673"/>
                </a:lnTo>
                <a:lnTo>
                  <a:pt x="4086045" y="11298037"/>
                </a:lnTo>
                <a:lnTo>
                  <a:pt x="4134312" y="11298858"/>
                </a:lnTo>
                <a:lnTo>
                  <a:pt x="4182710" y="11299132"/>
                </a:lnTo>
                <a:lnTo>
                  <a:pt x="10722186" y="11299132"/>
                </a:lnTo>
                <a:lnTo>
                  <a:pt x="10722186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202666" y="3156485"/>
            <a:ext cx="6888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70" dirty="0">
                <a:latin typeface="Segoe UI"/>
                <a:cs typeface="Segoe UI"/>
              </a:rPr>
              <a:t>Secure</a:t>
            </a:r>
            <a:r>
              <a:rPr sz="2800" b="1" spc="-229" dirty="0">
                <a:latin typeface="Segoe UI"/>
                <a:cs typeface="Segoe UI"/>
              </a:rPr>
              <a:t> </a:t>
            </a:r>
            <a:r>
              <a:rPr sz="2800" b="1" spc="-70" dirty="0">
                <a:latin typeface="Segoe UI"/>
                <a:cs typeface="Segoe UI"/>
              </a:rPr>
              <a:t>Multicloud</a:t>
            </a:r>
            <a:r>
              <a:rPr sz="2800" b="1" spc="-229" dirty="0">
                <a:latin typeface="Segoe UI"/>
                <a:cs typeface="Segoe UI"/>
              </a:rPr>
              <a:t> </a:t>
            </a:r>
            <a:r>
              <a:rPr sz="2800" b="1" spc="-70" dirty="0">
                <a:latin typeface="Segoe UI"/>
                <a:cs typeface="Segoe UI"/>
              </a:rPr>
              <a:t>Environments</a:t>
            </a:r>
            <a:r>
              <a:rPr sz="2800" b="1" spc="-229" dirty="0">
                <a:latin typeface="Segoe UI"/>
                <a:cs typeface="Segoe UI"/>
              </a:rPr>
              <a:t> </a:t>
            </a:r>
            <a:r>
              <a:rPr sz="2800" b="1" spc="-75" dirty="0">
                <a:latin typeface="Segoe UI"/>
                <a:cs typeface="Segoe UI"/>
              </a:rPr>
              <a:t>Workshop</a:t>
            </a:r>
            <a:endParaRPr sz="280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02666" y="4111471"/>
            <a:ext cx="6954520" cy="675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5299"/>
              </a:lnSpc>
              <a:spcBef>
                <a:spcPts val="90"/>
              </a:spcBef>
            </a:pPr>
            <a:r>
              <a:rPr sz="1700" spc="-10" dirty="0">
                <a:latin typeface="Tahoma"/>
                <a:cs typeface="Tahoma"/>
              </a:rPr>
              <a:t>Get</a:t>
            </a:r>
            <a:r>
              <a:rPr sz="1700" spc="-200" dirty="0">
                <a:latin typeface="Tahoma"/>
                <a:cs typeface="Tahoma"/>
              </a:rPr>
              <a:t> </a:t>
            </a:r>
            <a:r>
              <a:rPr sz="1700" spc="-20" dirty="0">
                <a:latin typeface="Tahoma"/>
                <a:cs typeface="Tahoma"/>
              </a:rPr>
              <a:t>a</a:t>
            </a:r>
            <a:r>
              <a:rPr sz="1700" spc="-195" dirty="0">
                <a:latin typeface="Tahoma"/>
                <a:cs typeface="Tahoma"/>
              </a:rPr>
              <a:t> </a:t>
            </a:r>
            <a:r>
              <a:rPr sz="1700" spc="-25" dirty="0">
                <a:latin typeface="Tahoma"/>
                <a:cs typeface="Tahoma"/>
              </a:rPr>
              <a:t>customized</a:t>
            </a:r>
            <a:r>
              <a:rPr sz="1700" spc="-195" dirty="0">
                <a:latin typeface="Tahoma"/>
                <a:cs typeface="Tahoma"/>
              </a:rPr>
              <a:t> </a:t>
            </a:r>
            <a:r>
              <a:rPr sz="1700" spc="-40" dirty="0">
                <a:latin typeface="Tahoma"/>
                <a:cs typeface="Tahoma"/>
              </a:rPr>
              <a:t>threat</a:t>
            </a:r>
            <a:r>
              <a:rPr sz="1700" spc="-200" dirty="0">
                <a:latin typeface="Tahoma"/>
                <a:cs typeface="Tahoma"/>
              </a:rPr>
              <a:t> </a:t>
            </a:r>
            <a:r>
              <a:rPr sz="1700" spc="75" dirty="0">
                <a:latin typeface="Tahoma"/>
                <a:cs typeface="Tahoma"/>
              </a:rPr>
              <a:t>&amp;</a:t>
            </a:r>
            <a:r>
              <a:rPr sz="1700" spc="-195" dirty="0">
                <a:latin typeface="Tahoma"/>
                <a:cs typeface="Tahoma"/>
              </a:rPr>
              <a:t> </a:t>
            </a:r>
            <a:r>
              <a:rPr sz="1700" spc="-35" dirty="0">
                <a:latin typeface="Tahoma"/>
                <a:cs typeface="Tahoma"/>
              </a:rPr>
              <a:t>vulnerability</a:t>
            </a:r>
            <a:r>
              <a:rPr sz="1700" spc="-195" dirty="0">
                <a:latin typeface="Tahoma"/>
                <a:cs typeface="Tahoma"/>
              </a:rPr>
              <a:t> </a:t>
            </a:r>
            <a:r>
              <a:rPr sz="1700" spc="-65" dirty="0">
                <a:latin typeface="Tahoma"/>
                <a:cs typeface="Tahoma"/>
              </a:rPr>
              <a:t>analysis</a:t>
            </a:r>
            <a:r>
              <a:rPr sz="1700" spc="-195" dirty="0">
                <a:latin typeface="Tahoma"/>
                <a:cs typeface="Tahoma"/>
              </a:rPr>
              <a:t> </a:t>
            </a:r>
            <a:r>
              <a:rPr sz="1700" spc="5" dirty="0">
                <a:latin typeface="Tahoma"/>
                <a:cs typeface="Tahoma"/>
              </a:rPr>
              <a:t>of</a:t>
            </a:r>
            <a:r>
              <a:rPr sz="1700" spc="-200" dirty="0">
                <a:latin typeface="Tahoma"/>
                <a:cs typeface="Tahoma"/>
              </a:rPr>
              <a:t> </a:t>
            </a:r>
            <a:r>
              <a:rPr sz="1700" spc="-25" dirty="0">
                <a:latin typeface="Tahoma"/>
                <a:cs typeface="Tahoma"/>
              </a:rPr>
              <a:t>your</a:t>
            </a:r>
            <a:r>
              <a:rPr sz="1700" spc="-195" dirty="0">
                <a:latin typeface="Tahoma"/>
                <a:cs typeface="Tahoma"/>
              </a:rPr>
              <a:t> </a:t>
            </a:r>
            <a:r>
              <a:rPr sz="1700" spc="-15" dirty="0">
                <a:latin typeface="Tahoma"/>
                <a:cs typeface="Tahoma"/>
              </a:rPr>
              <a:t>hybrid</a:t>
            </a:r>
            <a:r>
              <a:rPr sz="1700" spc="-195" dirty="0">
                <a:latin typeface="Tahoma"/>
                <a:cs typeface="Tahoma"/>
              </a:rPr>
              <a:t> </a:t>
            </a:r>
            <a:r>
              <a:rPr sz="1700" spc="-10" dirty="0">
                <a:latin typeface="Tahoma"/>
                <a:cs typeface="Tahoma"/>
              </a:rPr>
              <a:t>and</a:t>
            </a:r>
            <a:r>
              <a:rPr sz="1700" spc="-195" dirty="0">
                <a:latin typeface="Tahoma"/>
                <a:cs typeface="Tahoma"/>
              </a:rPr>
              <a:t> </a:t>
            </a:r>
            <a:r>
              <a:rPr sz="1700" spc="-15" dirty="0">
                <a:latin typeface="Tahoma"/>
                <a:cs typeface="Tahoma"/>
              </a:rPr>
              <a:t>multicloud </a:t>
            </a:r>
            <a:r>
              <a:rPr sz="1700" spc="-520" dirty="0">
                <a:latin typeface="Tahoma"/>
                <a:cs typeface="Tahoma"/>
              </a:rPr>
              <a:t> </a:t>
            </a:r>
            <a:r>
              <a:rPr sz="1700" spc="-30" dirty="0">
                <a:latin typeface="Tahoma"/>
                <a:cs typeface="Tahoma"/>
              </a:rPr>
              <a:t>environment</a:t>
            </a:r>
            <a:r>
              <a:rPr sz="1700" spc="-200" dirty="0">
                <a:latin typeface="Tahoma"/>
                <a:cs typeface="Tahoma"/>
              </a:rPr>
              <a:t> </a:t>
            </a:r>
            <a:r>
              <a:rPr sz="1700" spc="-10" dirty="0">
                <a:latin typeface="Tahoma"/>
                <a:cs typeface="Tahoma"/>
              </a:rPr>
              <a:t>and</a:t>
            </a:r>
            <a:r>
              <a:rPr sz="1700" spc="-195" dirty="0">
                <a:latin typeface="Tahoma"/>
                <a:cs typeface="Tahoma"/>
              </a:rPr>
              <a:t> </a:t>
            </a:r>
            <a:r>
              <a:rPr sz="1700" spc="-40" dirty="0">
                <a:latin typeface="Tahoma"/>
                <a:cs typeface="Tahoma"/>
              </a:rPr>
              <a:t>learn</a:t>
            </a:r>
            <a:r>
              <a:rPr sz="1700" spc="-195" dirty="0">
                <a:latin typeface="Tahoma"/>
                <a:cs typeface="Tahoma"/>
              </a:rPr>
              <a:t> </a:t>
            </a:r>
            <a:r>
              <a:rPr sz="1700" spc="-5" dirty="0">
                <a:latin typeface="Tahoma"/>
                <a:cs typeface="Tahoma"/>
              </a:rPr>
              <a:t>how</a:t>
            </a:r>
            <a:r>
              <a:rPr sz="1700" spc="-200" dirty="0">
                <a:latin typeface="Tahoma"/>
                <a:cs typeface="Tahoma"/>
              </a:rPr>
              <a:t> </a:t>
            </a:r>
            <a:r>
              <a:rPr sz="1700" spc="15" dirty="0">
                <a:latin typeface="Tahoma"/>
                <a:cs typeface="Tahoma"/>
              </a:rPr>
              <a:t>to</a:t>
            </a:r>
            <a:r>
              <a:rPr sz="1700" spc="-195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build</a:t>
            </a:r>
            <a:r>
              <a:rPr sz="1700" spc="-195" dirty="0">
                <a:latin typeface="Tahoma"/>
                <a:cs typeface="Tahoma"/>
              </a:rPr>
              <a:t> </a:t>
            </a:r>
            <a:r>
              <a:rPr sz="1700" spc="-20" dirty="0">
                <a:latin typeface="Tahoma"/>
                <a:cs typeface="Tahoma"/>
              </a:rPr>
              <a:t>a</a:t>
            </a:r>
            <a:r>
              <a:rPr sz="1700" spc="-195" dirty="0">
                <a:latin typeface="Tahoma"/>
                <a:cs typeface="Tahoma"/>
              </a:rPr>
              <a:t> </a:t>
            </a:r>
            <a:r>
              <a:rPr sz="1700" spc="-10" dirty="0">
                <a:latin typeface="Tahoma"/>
                <a:cs typeface="Tahoma"/>
              </a:rPr>
              <a:t>more</a:t>
            </a:r>
            <a:r>
              <a:rPr sz="1700" spc="-200" dirty="0">
                <a:latin typeface="Tahoma"/>
                <a:cs typeface="Tahoma"/>
              </a:rPr>
              <a:t> </a:t>
            </a:r>
            <a:r>
              <a:rPr sz="1700" spc="-25" dirty="0">
                <a:latin typeface="Tahoma"/>
                <a:cs typeface="Tahoma"/>
              </a:rPr>
              <a:t>robust</a:t>
            </a:r>
            <a:r>
              <a:rPr sz="1700" spc="-195" dirty="0">
                <a:latin typeface="Tahoma"/>
                <a:cs typeface="Tahoma"/>
              </a:rPr>
              <a:t> </a:t>
            </a:r>
            <a:r>
              <a:rPr sz="1700" spc="-5" dirty="0">
                <a:latin typeface="Tahoma"/>
                <a:cs typeface="Tahoma"/>
              </a:rPr>
              <a:t>cloud</a:t>
            </a:r>
            <a:r>
              <a:rPr sz="1700" spc="-195" dirty="0">
                <a:latin typeface="Tahoma"/>
                <a:cs typeface="Tahoma"/>
              </a:rPr>
              <a:t> </a:t>
            </a:r>
            <a:r>
              <a:rPr sz="1700" spc="-45" dirty="0">
                <a:latin typeface="Tahoma"/>
                <a:cs typeface="Tahoma"/>
              </a:rPr>
              <a:t>security</a:t>
            </a:r>
            <a:r>
              <a:rPr sz="1700" spc="-195" dirty="0">
                <a:latin typeface="Tahoma"/>
                <a:cs typeface="Tahoma"/>
              </a:rPr>
              <a:t> </a:t>
            </a:r>
            <a:r>
              <a:rPr sz="1700" spc="-75" dirty="0">
                <a:latin typeface="Tahoma"/>
                <a:cs typeface="Tahoma"/>
              </a:rPr>
              <a:t>system.</a:t>
            </a:r>
            <a:endParaRPr sz="17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7255" y="5205077"/>
            <a:ext cx="8220692" cy="33391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095845" cy="11305540"/>
          </a:xfrm>
          <a:custGeom>
            <a:avLst/>
            <a:gdLst/>
            <a:ahLst/>
            <a:cxnLst/>
            <a:rect l="l" t="t" r="r" b="b"/>
            <a:pathLst>
              <a:path w="20095845" h="11305540">
                <a:moveTo>
                  <a:pt x="20095723" y="0"/>
                </a:moveTo>
                <a:lnTo>
                  <a:pt x="0" y="0"/>
                </a:lnTo>
                <a:lnTo>
                  <a:pt x="0" y="11305414"/>
                </a:lnTo>
                <a:lnTo>
                  <a:pt x="20095723" y="11305414"/>
                </a:lnTo>
                <a:lnTo>
                  <a:pt x="20095723" y="0"/>
                </a:lnTo>
                <a:close/>
              </a:path>
            </a:pathLst>
          </a:custGeom>
          <a:solidFill>
            <a:srgbClr val="32323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381934" y="5556"/>
            <a:ext cx="10722610" cy="11303000"/>
            <a:chOff x="9381934" y="5556"/>
            <a:chExt cx="10722610" cy="11303000"/>
          </a:xfrm>
        </p:grpSpPr>
        <p:sp>
          <p:nvSpPr>
            <p:cNvPr id="4" name="object 4"/>
            <p:cNvSpPr/>
            <p:nvPr/>
          </p:nvSpPr>
          <p:spPr>
            <a:xfrm>
              <a:off x="14135695" y="6554774"/>
              <a:ext cx="5969000" cy="4754245"/>
            </a:xfrm>
            <a:custGeom>
              <a:avLst/>
              <a:gdLst/>
              <a:ahLst/>
              <a:cxnLst/>
              <a:rect l="l" t="t" r="r" b="b"/>
              <a:pathLst>
                <a:path w="5969000" h="4754245">
                  <a:moveTo>
                    <a:pt x="5968404" y="0"/>
                  </a:moveTo>
                  <a:lnTo>
                    <a:pt x="0" y="0"/>
                  </a:lnTo>
                  <a:lnTo>
                    <a:pt x="0" y="4753781"/>
                  </a:lnTo>
                  <a:lnTo>
                    <a:pt x="5968404" y="4753781"/>
                  </a:lnTo>
                  <a:lnTo>
                    <a:pt x="5968404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81934" y="5556"/>
              <a:ext cx="10722165" cy="11303000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6867283" y="6492220"/>
            <a:ext cx="1174115" cy="1163955"/>
          </a:xfrm>
          <a:custGeom>
            <a:avLst/>
            <a:gdLst/>
            <a:ahLst/>
            <a:cxnLst/>
            <a:rect l="l" t="t" r="r" b="b"/>
            <a:pathLst>
              <a:path w="1174115" h="1163954">
                <a:moveTo>
                  <a:pt x="788543" y="673023"/>
                </a:moveTo>
                <a:lnTo>
                  <a:pt x="748499" y="100418"/>
                </a:lnTo>
                <a:lnTo>
                  <a:pt x="737082" y="58991"/>
                </a:lnTo>
                <a:lnTo>
                  <a:pt x="711542" y="26289"/>
                </a:lnTo>
                <a:lnTo>
                  <a:pt x="675601" y="5549"/>
                </a:lnTo>
                <a:lnTo>
                  <a:pt x="632980" y="0"/>
                </a:lnTo>
                <a:lnTo>
                  <a:pt x="591553" y="11430"/>
                </a:lnTo>
                <a:lnTo>
                  <a:pt x="558850" y="36969"/>
                </a:lnTo>
                <a:lnTo>
                  <a:pt x="538099" y="72910"/>
                </a:lnTo>
                <a:lnTo>
                  <a:pt x="532561" y="115531"/>
                </a:lnTo>
                <a:lnTo>
                  <a:pt x="565048" y="580148"/>
                </a:lnTo>
                <a:lnTo>
                  <a:pt x="100418" y="612648"/>
                </a:lnTo>
                <a:lnTo>
                  <a:pt x="58978" y="624065"/>
                </a:lnTo>
                <a:lnTo>
                  <a:pt x="26289" y="649605"/>
                </a:lnTo>
                <a:lnTo>
                  <a:pt x="5549" y="685546"/>
                </a:lnTo>
                <a:lnTo>
                  <a:pt x="0" y="728167"/>
                </a:lnTo>
                <a:lnTo>
                  <a:pt x="3708" y="749769"/>
                </a:lnTo>
                <a:lnTo>
                  <a:pt x="22656" y="787247"/>
                </a:lnTo>
                <a:lnTo>
                  <a:pt x="53860" y="814374"/>
                </a:lnTo>
                <a:lnTo>
                  <a:pt x="93611" y="827913"/>
                </a:lnTo>
                <a:lnTo>
                  <a:pt x="115519" y="828586"/>
                </a:lnTo>
                <a:lnTo>
                  <a:pt x="688124" y="788543"/>
                </a:lnTo>
                <a:lnTo>
                  <a:pt x="729551" y="777125"/>
                </a:lnTo>
                <a:lnTo>
                  <a:pt x="762254" y="751586"/>
                </a:lnTo>
                <a:lnTo>
                  <a:pt x="782993" y="715645"/>
                </a:lnTo>
                <a:lnTo>
                  <a:pt x="788543" y="673023"/>
                </a:lnTo>
                <a:close/>
              </a:path>
              <a:path w="1174115" h="1163954">
                <a:moveTo>
                  <a:pt x="1174076" y="1008176"/>
                </a:moveTo>
                <a:lnTo>
                  <a:pt x="1134033" y="435559"/>
                </a:lnTo>
                <a:lnTo>
                  <a:pt x="1122616" y="394131"/>
                </a:lnTo>
                <a:lnTo>
                  <a:pt x="1097076" y="361429"/>
                </a:lnTo>
                <a:lnTo>
                  <a:pt x="1061135" y="340690"/>
                </a:lnTo>
                <a:lnTo>
                  <a:pt x="1018527" y="335140"/>
                </a:lnTo>
                <a:lnTo>
                  <a:pt x="977087" y="346570"/>
                </a:lnTo>
                <a:lnTo>
                  <a:pt x="944384" y="372110"/>
                </a:lnTo>
                <a:lnTo>
                  <a:pt x="923645" y="408051"/>
                </a:lnTo>
                <a:lnTo>
                  <a:pt x="918095" y="450672"/>
                </a:lnTo>
                <a:lnTo>
                  <a:pt x="950582" y="915301"/>
                </a:lnTo>
                <a:lnTo>
                  <a:pt x="485952" y="947788"/>
                </a:lnTo>
                <a:lnTo>
                  <a:pt x="444525" y="959205"/>
                </a:lnTo>
                <a:lnTo>
                  <a:pt x="411822" y="984745"/>
                </a:lnTo>
                <a:lnTo>
                  <a:pt x="391083" y="1020686"/>
                </a:lnTo>
                <a:lnTo>
                  <a:pt x="385533" y="1063307"/>
                </a:lnTo>
                <a:lnTo>
                  <a:pt x="389255" y="1084910"/>
                </a:lnTo>
                <a:lnTo>
                  <a:pt x="408203" y="1122387"/>
                </a:lnTo>
                <a:lnTo>
                  <a:pt x="439394" y="1149515"/>
                </a:lnTo>
                <a:lnTo>
                  <a:pt x="479145" y="1163053"/>
                </a:lnTo>
                <a:lnTo>
                  <a:pt x="501065" y="1163726"/>
                </a:lnTo>
                <a:lnTo>
                  <a:pt x="1073658" y="1123683"/>
                </a:lnTo>
                <a:lnTo>
                  <a:pt x="1115098" y="1112266"/>
                </a:lnTo>
                <a:lnTo>
                  <a:pt x="1147800" y="1086726"/>
                </a:lnTo>
                <a:lnTo>
                  <a:pt x="1168539" y="1050798"/>
                </a:lnTo>
                <a:lnTo>
                  <a:pt x="1174076" y="10081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345837" y="8743133"/>
            <a:ext cx="7758430" cy="2566035"/>
          </a:xfrm>
          <a:custGeom>
            <a:avLst/>
            <a:gdLst/>
            <a:ahLst/>
            <a:cxnLst/>
            <a:rect l="l" t="t" r="r" b="b"/>
            <a:pathLst>
              <a:path w="7758430" h="2566034">
                <a:moveTo>
                  <a:pt x="764039" y="1592318"/>
                </a:moveTo>
                <a:lnTo>
                  <a:pt x="715792" y="1593824"/>
                </a:lnTo>
                <a:lnTo>
                  <a:pt x="668332" y="1598281"/>
                </a:lnTo>
                <a:lnTo>
                  <a:pt x="621749" y="1605601"/>
                </a:lnTo>
                <a:lnTo>
                  <a:pt x="576134" y="1615692"/>
                </a:lnTo>
                <a:lnTo>
                  <a:pt x="531578" y="1628465"/>
                </a:lnTo>
                <a:lnTo>
                  <a:pt x="488169" y="1643829"/>
                </a:lnTo>
                <a:lnTo>
                  <a:pt x="445999" y="1661693"/>
                </a:lnTo>
                <a:lnTo>
                  <a:pt x="405157" y="1681969"/>
                </a:lnTo>
                <a:lnTo>
                  <a:pt x="365734" y="1704565"/>
                </a:lnTo>
                <a:lnTo>
                  <a:pt x="327820" y="1729391"/>
                </a:lnTo>
                <a:lnTo>
                  <a:pt x="291505" y="1756358"/>
                </a:lnTo>
                <a:lnTo>
                  <a:pt x="256879" y="1785375"/>
                </a:lnTo>
                <a:lnTo>
                  <a:pt x="224033" y="1816351"/>
                </a:lnTo>
                <a:lnTo>
                  <a:pt x="193057" y="1849197"/>
                </a:lnTo>
                <a:lnTo>
                  <a:pt x="164040" y="1883823"/>
                </a:lnTo>
                <a:lnTo>
                  <a:pt x="137073" y="1920138"/>
                </a:lnTo>
                <a:lnTo>
                  <a:pt x="112247" y="1958052"/>
                </a:lnTo>
                <a:lnTo>
                  <a:pt x="89651" y="1997475"/>
                </a:lnTo>
                <a:lnTo>
                  <a:pt x="69375" y="2038317"/>
                </a:lnTo>
                <a:lnTo>
                  <a:pt x="51511" y="2080487"/>
                </a:lnTo>
                <a:lnTo>
                  <a:pt x="36147" y="2123896"/>
                </a:lnTo>
                <a:lnTo>
                  <a:pt x="23374" y="2168452"/>
                </a:lnTo>
                <a:lnTo>
                  <a:pt x="13283" y="2214067"/>
                </a:lnTo>
                <a:lnTo>
                  <a:pt x="5963" y="2260650"/>
                </a:lnTo>
                <a:lnTo>
                  <a:pt x="1506" y="2308110"/>
                </a:lnTo>
                <a:lnTo>
                  <a:pt x="0" y="2356357"/>
                </a:lnTo>
                <a:lnTo>
                  <a:pt x="1506" y="2404605"/>
                </a:lnTo>
                <a:lnTo>
                  <a:pt x="5963" y="2452065"/>
                </a:lnTo>
                <a:lnTo>
                  <a:pt x="13283" y="2498647"/>
                </a:lnTo>
                <a:lnTo>
                  <a:pt x="23374" y="2544262"/>
                </a:lnTo>
                <a:lnTo>
                  <a:pt x="29440" y="2565422"/>
                </a:lnTo>
                <a:lnTo>
                  <a:pt x="7758262" y="2565422"/>
                </a:lnTo>
                <a:lnTo>
                  <a:pt x="7758262" y="1603417"/>
                </a:lnTo>
                <a:lnTo>
                  <a:pt x="892988" y="1603417"/>
                </a:lnTo>
                <a:lnTo>
                  <a:pt x="861327" y="1598661"/>
                </a:lnTo>
                <a:lnTo>
                  <a:pt x="829271" y="1595181"/>
                </a:lnTo>
                <a:lnTo>
                  <a:pt x="796837" y="1593045"/>
                </a:lnTo>
                <a:lnTo>
                  <a:pt x="764039" y="1592318"/>
                </a:lnTo>
                <a:close/>
              </a:path>
              <a:path w="7758430" h="2566034">
                <a:moveTo>
                  <a:pt x="2060397" y="608777"/>
                </a:moveTo>
                <a:lnTo>
                  <a:pt x="2011626" y="609769"/>
                </a:lnTo>
                <a:lnTo>
                  <a:pt x="1963351" y="612721"/>
                </a:lnTo>
                <a:lnTo>
                  <a:pt x="1915611" y="617594"/>
                </a:lnTo>
                <a:lnTo>
                  <a:pt x="1868446" y="624350"/>
                </a:lnTo>
                <a:lnTo>
                  <a:pt x="1821892" y="632948"/>
                </a:lnTo>
                <a:lnTo>
                  <a:pt x="1775990" y="643352"/>
                </a:lnTo>
                <a:lnTo>
                  <a:pt x="1730778" y="655523"/>
                </a:lnTo>
                <a:lnTo>
                  <a:pt x="1686293" y="669421"/>
                </a:lnTo>
                <a:lnTo>
                  <a:pt x="1642576" y="685009"/>
                </a:lnTo>
                <a:lnTo>
                  <a:pt x="1599664" y="702247"/>
                </a:lnTo>
                <a:lnTo>
                  <a:pt x="1557596" y="721098"/>
                </a:lnTo>
                <a:lnTo>
                  <a:pt x="1516410" y="741522"/>
                </a:lnTo>
                <a:lnTo>
                  <a:pt x="1476145" y="763481"/>
                </a:lnTo>
                <a:lnTo>
                  <a:pt x="1436840" y="786936"/>
                </a:lnTo>
                <a:lnTo>
                  <a:pt x="1398533" y="811849"/>
                </a:lnTo>
                <a:lnTo>
                  <a:pt x="1361263" y="838181"/>
                </a:lnTo>
                <a:lnTo>
                  <a:pt x="1325068" y="865894"/>
                </a:lnTo>
                <a:lnTo>
                  <a:pt x="1289988" y="894949"/>
                </a:lnTo>
                <a:lnTo>
                  <a:pt x="1256059" y="925307"/>
                </a:lnTo>
                <a:lnTo>
                  <a:pt x="1223322" y="956930"/>
                </a:lnTo>
                <a:lnTo>
                  <a:pt x="1191815" y="989779"/>
                </a:lnTo>
                <a:lnTo>
                  <a:pt x="1161575" y="1023816"/>
                </a:lnTo>
                <a:lnTo>
                  <a:pt x="1132643" y="1059001"/>
                </a:lnTo>
                <a:lnTo>
                  <a:pt x="1105056" y="1095298"/>
                </a:lnTo>
                <a:lnTo>
                  <a:pt x="1078852" y="1132666"/>
                </a:lnTo>
                <a:lnTo>
                  <a:pt x="1054072" y="1171067"/>
                </a:lnTo>
                <a:lnTo>
                  <a:pt x="1030752" y="1210463"/>
                </a:lnTo>
                <a:lnTo>
                  <a:pt x="1008932" y="1250815"/>
                </a:lnTo>
                <a:lnTo>
                  <a:pt x="988650" y="1292084"/>
                </a:lnTo>
                <a:lnTo>
                  <a:pt x="969945" y="1334232"/>
                </a:lnTo>
                <a:lnTo>
                  <a:pt x="952856" y="1377221"/>
                </a:lnTo>
                <a:lnTo>
                  <a:pt x="937420" y="1421011"/>
                </a:lnTo>
                <a:lnTo>
                  <a:pt x="923677" y="1465564"/>
                </a:lnTo>
                <a:lnTo>
                  <a:pt x="911665" y="1510842"/>
                </a:lnTo>
                <a:lnTo>
                  <a:pt x="901422" y="1556806"/>
                </a:lnTo>
                <a:lnTo>
                  <a:pt x="892988" y="1603417"/>
                </a:lnTo>
                <a:lnTo>
                  <a:pt x="7758262" y="1603417"/>
                </a:lnTo>
                <a:lnTo>
                  <a:pt x="7758262" y="922788"/>
                </a:lnTo>
                <a:lnTo>
                  <a:pt x="2861954" y="922788"/>
                </a:lnTo>
                <a:lnTo>
                  <a:pt x="2826162" y="891030"/>
                </a:lnTo>
                <a:lnTo>
                  <a:pt x="2789104" y="860717"/>
                </a:lnTo>
                <a:lnTo>
                  <a:pt x="2750824" y="831893"/>
                </a:lnTo>
                <a:lnTo>
                  <a:pt x="2711366" y="804603"/>
                </a:lnTo>
                <a:lnTo>
                  <a:pt x="2670777" y="778892"/>
                </a:lnTo>
                <a:lnTo>
                  <a:pt x="2629099" y="754805"/>
                </a:lnTo>
                <a:lnTo>
                  <a:pt x="2586379" y="732386"/>
                </a:lnTo>
                <a:lnTo>
                  <a:pt x="2542660" y="711682"/>
                </a:lnTo>
                <a:lnTo>
                  <a:pt x="2497988" y="692736"/>
                </a:lnTo>
                <a:lnTo>
                  <a:pt x="2452406" y="675594"/>
                </a:lnTo>
                <a:lnTo>
                  <a:pt x="2405961" y="660301"/>
                </a:lnTo>
                <a:lnTo>
                  <a:pt x="2358696" y="646900"/>
                </a:lnTo>
                <a:lnTo>
                  <a:pt x="2310656" y="635439"/>
                </a:lnTo>
                <a:lnTo>
                  <a:pt x="2261886" y="625960"/>
                </a:lnTo>
                <a:lnTo>
                  <a:pt x="2212430" y="618510"/>
                </a:lnTo>
                <a:lnTo>
                  <a:pt x="2162334" y="613133"/>
                </a:lnTo>
                <a:lnTo>
                  <a:pt x="2111641" y="609873"/>
                </a:lnTo>
                <a:lnTo>
                  <a:pt x="2060397" y="608777"/>
                </a:lnTo>
                <a:close/>
              </a:path>
              <a:path w="7758430" h="2566034">
                <a:moveTo>
                  <a:pt x="3389739" y="734773"/>
                </a:moveTo>
                <a:lnTo>
                  <a:pt x="3335626" y="736504"/>
                </a:lnTo>
                <a:lnTo>
                  <a:pt x="3282421" y="741628"/>
                </a:lnTo>
                <a:lnTo>
                  <a:pt x="3230231" y="750037"/>
                </a:lnTo>
                <a:lnTo>
                  <a:pt x="3179162" y="761624"/>
                </a:lnTo>
                <a:lnTo>
                  <a:pt x="3129319" y="776284"/>
                </a:lnTo>
                <a:lnTo>
                  <a:pt x="3080809" y="793909"/>
                </a:lnTo>
                <a:lnTo>
                  <a:pt x="3033737" y="814393"/>
                </a:lnTo>
                <a:lnTo>
                  <a:pt x="2988210" y="837630"/>
                </a:lnTo>
                <a:lnTo>
                  <a:pt x="2944333" y="863512"/>
                </a:lnTo>
                <a:lnTo>
                  <a:pt x="2902212" y="891934"/>
                </a:lnTo>
                <a:lnTo>
                  <a:pt x="2861954" y="922788"/>
                </a:lnTo>
                <a:lnTo>
                  <a:pt x="7758262" y="922788"/>
                </a:lnTo>
                <a:lnTo>
                  <a:pt x="7758262" y="741966"/>
                </a:lnTo>
                <a:lnTo>
                  <a:pt x="3499453" y="741966"/>
                </a:lnTo>
                <a:lnTo>
                  <a:pt x="3472387" y="738850"/>
                </a:lnTo>
                <a:lnTo>
                  <a:pt x="3445071" y="736599"/>
                </a:lnTo>
                <a:lnTo>
                  <a:pt x="3417518" y="735233"/>
                </a:lnTo>
                <a:lnTo>
                  <a:pt x="3389739" y="734773"/>
                </a:lnTo>
                <a:close/>
              </a:path>
              <a:path w="7758430" h="2566034">
                <a:moveTo>
                  <a:pt x="4451812" y="254578"/>
                </a:moveTo>
                <a:lnTo>
                  <a:pt x="4401021" y="255661"/>
                </a:lnTo>
                <a:lnTo>
                  <a:pt x="4350774" y="258882"/>
                </a:lnTo>
                <a:lnTo>
                  <a:pt x="4301117" y="264196"/>
                </a:lnTo>
                <a:lnTo>
                  <a:pt x="4252091" y="271558"/>
                </a:lnTo>
                <a:lnTo>
                  <a:pt x="4203743" y="280925"/>
                </a:lnTo>
                <a:lnTo>
                  <a:pt x="4156115" y="292253"/>
                </a:lnTo>
                <a:lnTo>
                  <a:pt x="4109253" y="305497"/>
                </a:lnTo>
                <a:lnTo>
                  <a:pt x="4063199" y="320613"/>
                </a:lnTo>
                <a:lnTo>
                  <a:pt x="4017998" y="337558"/>
                </a:lnTo>
                <a:lnTo>
                  <a:pt x="3973695" y="356285"/>
                </a:lnTo>
                <a:lnTo>
                  <a:pt x="3930332" y="376753"/>
                </a:lnTo>
                <a:lnTo>
                  <a:pt x="3887955" y="398916"/>
                </a:lnTo>
                <a:lnTo>
                  <a:pt x="3846608" y="422730"/>
                </a:lnTo>
                <a:lnTo>
                  <a:pt x="3806334" y="448151"/>
                </a:lnTo>
                <a:lnTo>
                  <a:pt x="3767178" y="475135"/>
                </a:lnTo>
                <a:lnTo>
                  <a:pt x="3729183" y="503637"/>
                </a:lnTo>
                <a:lnTo>
                  <a:pt x="3692394" y="533614"/>
                </a:lnTo>
                <a:lnTo>
                  <a:pt x="3656856" y="565022"/>
                </a:lnTo>
                <a:lnTo>
                  <a:pt x="3622611" y="597815"/>
                </a:lnTo>
                <a:lnTo>
                  <a:pt x="3589704" y="631951"/>
                </a:lnTo>
                <a:lnTo>
                  <a:pt x="3558179" y="667384"/>
                </a:lnTo>
                <a:lnTo>
                  <a:pt x="3528081" y="704070"/>
                </a:lnTo>
                <a:lnTo>
                  <a:pt x="3499453" y="741966"/>
                </a:lnTo>
                <a:lnTo>
                  <a:pt x="7758262" y="741966"/>
                </a:lnTo>
                <a:lnTo>
                  <a:pt x="7758262" y="653185"/>
                </a:lnTo>
                <a:lnTo>
                  <a:pt x="7748667" y="652474"/>
                </a:lnTo>
                <a:lnTo>
                  <a:pt x="7709929" y="651519"/>
                </a:lnTo>
                <a:lnTo>
                  <a:pt x="7676865" y="651519"/>
                </a:lnTo>
                <a:lnTo>
                  <a:pt x="7648667" y="612613"/>
                </a:lnTo>
                <a:lnTo>
                  <a:pt x="7619289" y="574639"/>
                </a:lnTo>
                <a:lnTo>
                  <a:pt x="7610042" y="563427"/>
                </a:lnTo>
                <a:lnTo>
                  <a:pt x="5245065" y="563427"/>
                </a:lnTo>
                <a:lnTo>
                  <a:pt x="5209560" y="532176"/>
                </a:lnTo>
                <a:lnTo>
                  <a:pt x="5172815" y="502349"/>
                </a:lnTo>
                <a:lnTo>
                  <a:pt x="5134872" y="473990"/>
                </a:lnTo>
                <a:lnTo>
                  <a:pt x="5095777" y="447143"/>
                </a:lnTo>
                <a:lnTo>
                  <a:pt x="5055571" y="421852"/>
                </a:lnTo>
                <a:lnTo>
                  <a:pt x="5014300" y="398160"/>
                </a:lnTo>
                <a:lnTo>
                  <a:pt x="4972006" y="376111"/>
                </a:lnTo>
                <a:lnTo>
                  <a:pt x="4928734" y="355749"/>
                </a:lnTo>
                <a:lnTo>
                  <a:pt x="4884527" y="337119"/>
                </a:lnTo>
                <a:lnTo>
                  <a:pt x="4839430" y="320263"/>
                </a:lnTo>
                <a:lnTo>
                  <a:pt x="4793484" y="305226"/>
                </a:lnTo>
                <a:lnTo>
                  <a:pt x="4746735" y="292052"/>
                </a:lnTo>
                <a:lnTo>
                  <a:pt x="4699226" y="280785"/>
                </a:lnTo>
                <a:lnTo>
                  <a:pt x="4651001" y="271467"/>
                </a:lnTo>
                <a:lnTo>
                  <a:pt x="4602103" y="264144"/>
                </a:lnTo>
                <a:lnTo>
                  <a:pt x="4552577" y="258859"/>
                </a:lnTo>
                <a:lnTo>
                  <a:pt x="4502465" y="255656"/>
                </a:lnTo>
                <a:lnTo>
                  <a:pt x="4451812" y="254578"/>
                </a:lnTo>
                <a:close/>
              </a:path>
              <a:path w="7758430" h="2566034">
                <a:moveTo>
                  <a:pt x="7698886" y="651247"/>
                </a:moveTo>
                <a:lnTo>
                  <a:pt x="7691524" y="651247"/>
                </a:lnTo>
                <a:lnTo>
                  <a:pt x="7676865" y="651519"/>
                </a:lnTo>
                <a:lnTo>
                  <a:pt x="7709929" y="651519"/>
                </a:lnTo>
                <a:lnTo>
                  <a:pt x="7698886" y="651247"/>
                </a:lnTo>
                <a:close/>
              </a:path>
              <a:path w="7758430" h="2566034">
                <a:moveTo>
                  <a:pt x="6427657" y="0"/>
                </a:moveTo>
                <a:lnTo>
                  <a:pt x="6376789" y="836"/>
                </a:lnTo>
                <a:lnTo>
                  <a:pt x="6326333" y="3330"/>
                </a:lnTo>
                <a:lnTo>
                  <a:pt x="6276315" y="7453"/>
                </a:lnTo>
                <a:lnTo>
                  <a:pt x="6226762" y="13180"/>
                </a:lnTo>
                <a:lnTo>
                  <a:pt x="6177701" y="20485"/>
                </a:lnTo>
                <a:lnTo>
                  <a:pt x="6129156" y="29341"/>
                </a:lnTo>
                <a:lnTo>
                  <a:pt x="6081154" y="39722"/>
                </a:lnTo>
                <a:lnTo>
                  <a:pt x="6033723" y="51601"/>
                </a:lnTo>
                <a:lnTo>
                  <a:pt x="5986887" y="64953"/>
                </a:lnTo>
                <a:lnTo>
                  <a:pt x="5940673" y="79751"/>
                </a:lnTo>
                <a:lnTo>
                  <a:pt x="5895107" y="95969"/>
                </a:lnTo>
                <a:lnTo>
                  <a:pt x="5850216" y="113580"/>
                </a:lnTo>
                <a:lnTo>
                  <a:pt x="5806025" y="132559"/>
                </a:lnTo>
                <a:lnTo>
                  <a:pt x="5762561" y="152878"/>
                </a:lnTo>
                <a:lnTo>
                  <a:pt x="5719850" y="174512"/>
                </a:lnTo>
                <a:lnTo>
                  <a:pt x="5677919" y="197435"/>
                </a:lnTo>
                <a:lnTo>
                  <a:pt x="5636793" y="221619"/>
                </a:lnTo>
                <a:lnTo>
                  <a:pt x="5596498" y="247040"/>
                </a:lnTo>
                <a:lnTo>
                  <a:pt x="5557062" y="273669"/>
                </a:lnTo>
                <a:lnTo>
                  <a:pt x="5518509" y="301482"/>
                </a:lnTo>
                <a:lnTo>
                  <a:pt x="5480867" y="330452"/>
                </a:lnTo>
                <a:lnTo>
                  <a:pt x="5444162" y="360553"/>
                </a:lnTo>
                <a:lnTo>
                  <a:pt x="5408419" y="391758"/>
                </a:lnTo>
                <a:lnTo>
                  <a:pt x="5373666" y="424041"/>
                </a:lnTo>
                <a:lnTo>
                  <a:pt x="5339927" y="457375"/>
                </a:lnTo>
                <a:lnTo>
                  <a:pt x="5307230" y="491736"/>
                </a:lnTo>
                <a:lnTo>
                  <a:pt x="5275601" y="527095"/>
                </a:lnTo>
                <a:lnTo>
                  <a:pt x="5245065" y="563427"/>
                </a:lnTo>
                <a:lnTo>
                  <a:pt x="7610042" y="563427"/>
                </a:lnTo>
                <a:lnTo>
                  <a:pt x="7557102" y="501595"/>
                </a:lnTo>
                <a:lnTo>
                  <a:pt x="7524347" y="466580"/>
                </a:lnTo>
                <a:lnTo>
                  <a:pt x="7490520" y="432606"/>
                </a:lnTo>
                <a:lnTo>
                  <a:pt x="7455649" y="399700"/>
                </a:lnTo>
                <a:lnTo>
                  <a:pt x="7419761" y="367888"/>
                </a:lnTo>
                <a:lnTo>
                  <a:pt x="7382780" y="337119"/>
                </a:lnTo>
                <a:lnTo>
                  <a:pt x="7345041" y="307659"/>
                </a:lnTo>
                <a:lnTo>
                  <a:pt x="7306263" y="279295"/>
                </a:lnTo>
                <a:lnTo>
                  <a:pt x="7266576" y="252135"/>
                </a:lnTo>
                <a:lnTo>
                  <a:pt x="7226008" y="226206"/>
                </a:lnTo>
                <a:lnTo>
                  <a:pt x="7184584" y="201534"/>
                </a:lnTo>
                <a:lnTo>
                  <a:pt x="7142333" y="178147"/>
                </a:lnTo>
                <a:lnTo>
                  <a:pt x="7099281" y="156073"/>
                </a:lnTo>
                <a:lnTo>
                  <a:pt x="7055456" y="135337"/>
                </a:lnTo>
                <a:lnTo>
                  <a:pt x="7010884" y="115968"/>
                </a:lnTo>
                <a:lnTo>
                  <a:pt x="6965593" y="97993"/>
                </a:lnTo>
                <a:lnTo>
                  <a:pt x="6919609" y="81438"/>
                </a:lnTo>
                <a:lnTo>
                  <a:pt x="6872961" y="66331"/>
                </a:lnTo>
                <a:lnTo>
                  <a:pt x="6825674" y="52699"/>
                </a:lnTo>
                <a:lnTo>
                  <a:pt x="6777776" y="40569"/>
                </a:lnTo>
                <a:lnTo>
                  <a:pt x="6729294" y="29969"/>
                </a:lnTo>
                <a:lnTo>
                  <a:pt x="6680255" y="20925"/>
                </a:lnTo>
                <a:lnTo>
                  <a:pt x="6630687" y="13464"/>
                </a:lnTo>
                <a:lnTo>
                  <a:pt x="6580616" y="7614"/>
                </a:lnTo>
                <a:lnTo>
                  <a:pt x="6530069" y="3402"/>
                </a:lnTo>
                <a:lnTo>
                  <a:pt x="6479074" y="855"/>
                </a:lnTo>
                <a:lnTo>
                  <a:pt x="64276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8258229" y="10373670"/>
            <a:ext cx="1064260" cy="287655"/>
            <a:chOff x="18258229" y="10373670"/>
            <a:chExt cx="1064260" cy="28765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58229" y="10374868"/>
              <a:ext cx="430950" cy="22336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715238" y="10439636"/>
              <a:ext cx="139021" cy="1569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87030" y="10373670"/>
              <a:ext cx="434895" cy="287077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16952247" y="10362506"/>
            <a:ext cx="1220470" cy="236220"/>
          </a:xfrm>
          <a:custGeom>
            <a:avLst/>
            <a:gdLst/>
            <a:ahLst/>
            <a:cxnLst/>
            <a:rect l="l" t="t" r="r" b="b"/>
            <a:pathLst>
              <a:path w="1220469" h="236220">
                <a:moveTo>
                  <a:pt x="53767" y="15968"/>
                </a:moveTo>
                <a:lnTo>
                  <a:pt x="0" y="15968"/>
                </a:lnTo>
                <a:lnTo>
                  <a:pt x="0" y="231940"/>
                </a:lnTo>
                <a:lnTo>
                  <a:pt x="34637" y="231940"/>
                </a:lnTo>
                <a:lnTo>
                  <a:pt x="34637" y="62657"/>
                </a:lnTo>
                <a:lnTo>
                  <a:pt x="71863" y="62657"/>
                </a:lnTo>
                <a:lnTo>
                  <a:pt x="53767" y="15968"/>
                </a:lnTo>
                <a:close/>
              </a:path>
              <a:path w="1220469" h="236220">
                <a:moveTo>
                  <a:pt x="71863" y="62657"/>
                </a:moveTo>
                <a:lnTo>
                  <a:pt x="35098" y="62657"/>
                </a:lnTo>
                <a:lnTo>
                  <a:pt x="103776" y="231940"/>
                </a:lnTo>
                <a:lnTo>
                  <a:pt x="128624" y="231940"/>
                </a:lnTo>
                <a:lnTo>
                  <a:pt x="150746" y="176067"/>
                </a:lnTo>
                <a:lnTo>
                  <a:pt x="115818" y="176067"/>
                </a:lnTo>
                <a:lnTo>
                  <a:pt x="71863" y="62657"/>
                </a:lnTo>
                <a:close/>
              </a:path>
              <a:path w="1220469" h="236220">
                <a:moveTo>
                  <a:pt x="233752" y="62657"/>
                </a:moveTo>
                <a:lnTo>
                  <a:pt x="196245" y="62657"/>
                </a:lnTo>
                <a:lnTo>
                  <a:pt x="196245" y="231940"/>
                </a:lnTo>
                <a:lnTo>
                  <a:pt x="233752" y="231940"/>
                </a:lnTo>
                <a:lnTo>
                  <a:pt x="233752" y="62657"/>
                </a:lnTo>
                <a:close/>
              </a:path>
              <a:path w="1220469" h="236220">
                <a:moveTo>
                  <a:pt x="233752" y="15968"/>
                </a:moveTo>
                <a:lnTo>
                  <a:pt x="182245" y="15968"/>
                </a:lnTo>
                <a:lnTo>
                  <a:pt x="116718" y="176067"/>
                </a:lnTo>
                <a:lnTo>
                  <a:pt x="150746" y="176067"/>
                </a:lnTo>
                <a:lnTo>
                  <a:pt x="195648" y="62657"/>
                </a:lnTo>
                <a:lnTo>
                  <a:pt x="233752" y="62657"/>
                </a:lnTo>
                <a:lnTo>
                  <a:pt x="233752" y="15968"/>
                </a:lnTo>
                <a:close/>
              </a:path>
              <a:path w="1220469" h="236220">
                <a:moveTo>
                  <a:pt x="293676" y="11151"/>
                </a:moveTo>
                <a:lnTo>
                  <a:pt x="281227" y="11151"/>
                </a:lnTo>
                <a:lnTo>
                  <a:pt x="276033" y="13182"/>
                </a:lnTo>
                <a:lnTo>
                  <a:pt x="267300" y="21318"/>
                </a:lnTo>
                <a:lnTo>
                  <a:pt x="265112" y="26365"/>
                </a:lnTo>
                <a:lnTo>
                  <a:pt x="265157" y="38312"/>
                </a:lnTo>
                <a:lnTo>
                  <a:pt x="267248" y="43150"/>
                </a:lnTo>
                <a:lnTo>
                  <a:pt x="275782" y="51286"/>
                </a:lnTo>
                <a:lnTo>
                  <a:pt x="281028" y="53317"/>
                </a:lnTo>
                <a:lnTo>
                  <a:pt x="293477" y="53317"/>
                </a:lnTo>
                <a:lnTo>
                  <a:pt x="298767" y="51286"/>
                </a:lnTo>
                <a:lnTo>
                  <a:pt x="307383" y="43276"/>
                </a:lnTo>
                <a:lnTo>
                  <a:pt x="309540" y="38312"/>
                </a:lnTo>
                <a:lnTo>
                  <a:pt x="309456" y="26365"/>
                </a:lnTo>
                <a:lnTo>
                  <a:pt x="307435" y="21570"/>
                </a:lnTo>
                <a:lnTo>
                  <a:pt x="299006" y="13235"/>
                </a:lnTo>
                <a:lnTo>
                  <a:pt x="293676" y="11151"/>
                </a:lnTo>
                <a:close/>
              </a:path>
              <a:path w="1220469" h="236220">
                <a:moveTo>
                  <a:pt x="305331" y="77118"/>
                </a:moveTo>
                <a:lnTo>
                  <a:pt x="268881" y="77118"/>
                </a:lnTo>
                <a:lnTo>
                  <a:pt x="268881" y="231940"/>
                </a:lnTo>
                <a:lnTo>
                  <a:pt x="305331" y="231940"/>
                </a:lnTo>
                <a:lnTo>
                  <a:pt x="305331" y="77118"/>
                </a:lnTo>
                <a:close/>
              </a:path>
              <a:path w="1220469" h="236220">
                <a:moveTo>
                  <a:pt x="421348" y="73201"/>
                </a:moveTo>
                <a:lnTo>
                  <a:pt x="414521" y="73201"/>
                </a:lnTo>
                <a:lnTo>
                  <a:pt x="395626" y="74711"/>
                </a:lnTo>
                <a:lnTo>
                  <a:pt x="352617" y="97368"/>
                </a:lnTo>
                <a:lnTo>
                  <a:pt x="332141" y="141045"/>
                </a:lnTo>
                <a:lnTo>
                  <a:pt x="330775" y="158895"/>
                </a:lnTo>
                <a:lnTo>
                  <a:pt x="332112" y="174943"/>
                </a:lnTo>
                <a:lnTo>
                  <a:pt x="352167" y="214098"/>
                </a:lnTo>
                <a:lnTo>
                  <a:pt x="391445" y="234359"/>
                </a:lnTo>
                <a:lnTo>
                  <a:pt x="407736" y="235710"/>
                </a:lnTo>
                <a:lnTo>
                  <a:pt x="416573" y="235710"/>
                </a:lnTo>
                <a:lnTo>
                  <a:pt x="424688" y="234851"/>
                </a:lnTo>
                <a:lnTo>
                  <a:pt x="439442" y="231448"/>
                </a:lnTo>
                <a:lnTo>
                  <a:pt x="446049" y="228935"/>
                </a:lnTo>
                <a:lnTo>
                  <a:pt x="451871" y="225616"/>
                </a:lnTo>
                <a:lnTo>
                  <a:pt x="451871" y="205438"/>
                </a:lnTo>
                <a:lnTo>
                  <a:pt x="415872" y="205438"/>
                </a:lnTo>
                <a:lnTo>
                  <a:pt x="405523" y="204619"/>
                </a:lnTo>
                <a:lnTo>
                  <a:pt x="371766" y="176630"/>
                </a:lnTo>
                <a:lnTo>
                  <a:pt x="368585" y="155733"/>
                </a:lnTo>
                <a:lnTo>
                  <a:pt x="369412" y="144446"/>
                </a:lnTo>
                <a:lnTo>
                  <a:pt x="397160" y="107426"/>
                </a:lnTo>
                <a:lnTo>
                  <a:pt x="416626" y="103923"/>
                </a:lnTo>
                <a:lnTo>
                  <a:pt x="451871" y="103923"/>
                </a:lnTo>
                <a:lnTo>
                  <a:pt x="451871" y="81934"/>
                </a:lnTo>
                <a:lnTo>
                  <a:pt x="447756" y="79620"/>
                </a:lnTo>
                <a:lnTo>
                  <a:pt x="442206" y="77589"/>
                </a:lnTo>
                <a:lnTo>
                  <a:pt x="428248" y="74081"/>
                </a:lnTo>
                <a:lnTo>
                  <a:pt x="421348" y="73201"/>
                </a:lnTo>
                <a:close/>
              </a:path>
              <a:path w="1220469" h="236220">
                <a:moveTo>
                  <a:pt x="451871" y="191732"/>
                </a:moveTo>
                <a:lnTo>
                  <a:pt x="446342" y="195847"/>
                </a:lnTo>
                <a:lnTo>
                  <a:pt x="440321" y="199156"/>
                </a:lnTo>
                <a:lnTo>
                  <a:pt x="427264" y="204182"/>
                </a:lnTo>
                <a:lnTo>
                  <a:pt x="421296" y="205438"/>
                </a:lnTo>
                <a:lnTo>
                  <a:pt x="451871" y="205438"/>
                </a:lnTo>
                <a:lnTo>
                  <a:pt x="451871" y="191732"/>
                </a:lnTo>
                <a:close/>
              </a:path>
              <a:path w="1220469" h="236220">
                <a:moveTo>
                  <a:pt x="451871" y="103923"/>
                </a:moveTo>
                <a:lnTo>
                  <a:pt x="422751" y="103923"/>
                </a:lnTo>
                <a:lnTo>
                  <a:pt x="428751" y="105054"/>
                </a:lnTo>
                <a:lnTo>
                  <a:pt x="440499" y="109577"/>
                </a:lnTo>
                <a:lnTo>
                  <a:pt x="446248" y="112760"/>
                </a:lnTo>
                <a:lnTo>
                  <a:pt x="451871" y="116876"/>
                </a:lnTo>
                <a:lnTo>
                  <a:pt x="451871" y="103923"/>
                </a:lnTo>
                <a:close/>
              </a:path>
              <a:path w="1220469" h="236220">
                <a:moveTo>
                  <a:pt x="515732" y="77118"/>
                </a:moveTo>
                <a:lnTo>
                  <a:pt x="479283" y="77118"/>
                </a:lnTo>
                <a:lnTo>
                  <a:pt x="479283" y="231940"/>
                </a:lnTo>
                <a:lnTo>
                  <a:pt x="515732" y="231940"/>
                </a:lnTo>
                <a:lnTo>
                  <a:pt x="515732" y="153775"/>
                </a:lnTo>
                <a:lnTo>
                  <a:pt x="516310" y="142790"/>
                </a:lnTo>
                <a:lnTo>
                  <a:pt x="538716" y="107693"/>
                </a:lnTo>
                <a:lnTo>
                  <a:pt x="569343" y="107693"/>
                </a:lnTo>
                <a:lnTo>
                  <a:pt x="569343" y="101515"/>
                </a:lnTo>
                <a:lnTo>
                  <a:pt x="515732" y="101515"/>
                </a:lnTo>
                <a:lnTo>
                  <a:pt x="515732" y="77118"/>
                </a:lnTo>
                <a:close/>
              </a:path>
              <a:path w="1220469" h="236220">
                <a:moveTo>
                  <a:pt x="569343" y="107693"/>
                </a:moveTo>
                <a:lnTo>
                  <a:pt x="552873" y="107693"/>
                </a:lnTo>
                <a:lnTo>
                  <a:pt x="557323" y="108321"/>
                </a:lnTo>
                <a:lnTo>
                  <a:pt x="564652" y="110823"/>
                </a:lnTo>
                <a:lnTo>
                  <a:pt x="567438" y="112153"/>
                </a:lnTo>
                <a:lnTo>
                  <a:pt x="569343" y="113567"/>
                </a:lnTo>
                <a:lnTo>
                  <a:pt x="569343" y="107693"/>
                </a:lnTo>
                <a:close/>
              </a:path>
              <a:path w="1220469" h="236220">
                <a:moveTo>
                  <a:pt x="558548" y="74552"/>
                </a:moveTo>
                <a:lnTo>
                  <a:pt x="546203" y="74552"/>
                </a:lnTo>
                <a:lnTo>
                  <a:pt x="538119" y="76940"/>
                </a:lnTo>
                <a:lnTo>
                  <a:pt x="524664" y="86479"/>
                </a:lnTo>
                <a:lnTo>
                  <a:pt x="519649" y="93075"/>
                </a:lnTo>
                <a:lnTo>
                  <a:pt x="516329" y="101515"/>
                </a:lnTo>
                <a:lnTo>
                  <a:pt x="569343" y="101515"/>
                </a:lnTo>
                <a:lnTo>
                  <a:pt x="569343" y="76667"/>
                </a:lnTo>
                <a:lnTo>
                  <a:pt x="567741" y="76060"/>
                </a:lnTo>
                <a:lnTo>
                  <a:pt x="565783" y="75557"/>
                </a:lnTo>
                <a:lnTo>
                  <a:pt x="561166" y="74762"/>
                </a:lnTo>
                <a:lnTo>
                  <a:pt x="558548" y="74552"/>
                </a:lnTo>
                <a:close/>
              </a:path>
              <a:path w="1220469" h="236220">
                <a:moveTo>
                  <a:pt x="653247" y="73495"/>
                </a:moveTo>
                <a:lnTo>
                  <a:pt x="604907" y="86124"/>
                </a:lnTo>
                <a:lnTo>
                  <a:pt x="576742" y="122374"/>
                </a:lnTo>
                <a:lnTo>
                  <a:pt x="571322" y="156791"/>
                </a:lnTo>
                <a:lnTo>
                  <a:pt x="572644" y="174124"/>
                </a:lnTo>
                <a:lnTo>
                  <a:pt x="592484" y="214548"/>
                </a:lnTo>
                <a:lnTo>
                  <a:pt x="632563" y="234387"/>
                </a:lnTo>
                <a:lnTo>
                  <a:pt x="649634" y="235710"/>
                </a:lnTo>
                <a:lnTo>
                  <a:pt x="667331" y="234317"/>
                </a:lnTo>
                <a:lnTo>
                  <a:pt x="683072" y="230139"/>
                </a:lnTo>
                <a:lnTo>
                  <a:pt x="696855" y="223173"/>
                </a:lnTo>
                <a:lnTo>
                  <a:pt x="708679" y="213417"/>
                </a:lnTo>
                <a:lnTo>
                  <a:pt x="714932" y="205438"/>
                </a:lnTo>
                <a:lnTo>
                  <a:pt x="651749" y="205438"/>
                </a:lnTo>
                <a:lnTo>
                  <a:pt x="642096" y="204637"/>
                </a:lnTo>
                <a:lnTo>
                  <a:pt x="612018" y="176972"/>
                </a:lnTo>
                <a:lnTo>
                  <a:pt x="609341" y="156791"/>
                </a:lnTo>
                <a:lnTo>
                  <a:pt x="609395" y="153471"/>
                </a:lnTo>
                <a:lnTo>
                  <a:pt x="626437" y="111723"/>
                </a:lnTo>
                <a:lnTo>
                  <a:pt x="651446" y="104227"/>
                </a:lnTo>
                <a:lnTo>
                  <a:pt x="716877" y="104227"/>
                </a:lnTo>
                <a:lnTo>
                  <a:pt x="709957" y="95117"/>
                </a:lnTo>
                <a:lnTo>
                  <a:pt x="698761" y="85660"/>
                </a:lnTo>
                <a:lnTo>
                  <a:pt x="685575" y="78903"/>
                </a:lnTo>
                <a:lnTo>
                  <a:pt x="670403" y="74847"/>
                </a:lnTo>
                <a:lnTo>
                  <a:pt x="653247" y="73495"/>
                </a:lnTo>
                <a:close/>
              </a:path>
              <a:path w="1220469" h="236220">
                <a:moveTo>
                  <a:pt x="716877" y="104227"/>
                </a:moveTo>
                <a:lnTo>
                  <a:pt x="651446" y="104227"/>
                </a:lnTo>
                <a:lnTo>
                  <a:pt x="660618" y="105022"/>
                </a:lnTo>
                <a:lnTo>
                  <a:pt x="668708" y="107407"/>
                </a:lnTo>
                <a:lnTo>
                  <a:pt x="691734" y="142947"/>
                </a:lnTo>
                <a:lnTo>
                  <a:pt x="692339" y="153471"/>
                </a:lnTo>
                <a:lnTo>
                  <a:pt x="692291" y="156791"/>
                </a:lnTo>
                <a:lnTo>
                  <a:pt x="676229" y="198233"/>
                </a:lnTo>
                <a:lnTo>
                  <a:pt x="651749" y="205438"/>
                </a:lnTo>
                <a:lnTo>
                  <a:pt x="714932" y="205438"/>
                </a:lnTo>
                <a:lnTo>
                  <a:pt x="718164" y="201313"/>
                </a:lnTo>
                <a:lnTo>
                  <a:pt x="724941" y="187288"/>
                </a:lnTo>
                <a:lnTo>
                  <a:pt x="729008" y="171341"/>
                </a:lnTo>
                <a:lnTo>
                  <a:pt x="730365" y="153471"/>
                </a:lnTo>
                <a:lnTo>
                  <a:pt x="729089" y="136047"/>
                </a:lnTo>
                <a:lnTo>
                  <a:pt x="725261" y="120513"/>
                </a:lnTo>
                <a:lnTo>
                  <a:pt x="718884" y="106869"/>
                </a:lnTo>
                <a:lnTo>
                  <a:pt x="716877" y="104227"/>
                </a:lnTo>
                <a:close/>
              </a:path>
              <a:path w="1220469" h="236220">
                <a:moveTo>
                  <a:pt x="747684" y="191585"/>
                </a:moveTo>
                <a:lnTo>
                  <a:pt x="747684" y="227427"/>
                </a:lnTo>
                <a:lnTo>
                  <a:pt x="753097" y="229835"/>
                </a:lnTo>
                <a:lnTo>
                  <a:pt x="759704" y="231814"/>
                </a:lnTo>
                <a:lnTo>
                  <a:pt x="775264" y="234935"/>
                </a:lnTo>
                <a:lnTo>
                  <a:pt x="782374" y="235710"/>
                </a:lnTo>
                <a:lnTo>
                  <a:pt x="788792" y="235710"/>
                </a:lnTo>
                <a:lnTo>
                  <a:pt x="834204" y="222453"/>
                </a:lnTo>
                <a:lnTo>
                  <a:pt x="846939" y="206642"/>
                </a:lnTo>
                <a:lnTo>
                  <a:pt x="783630" y="206642"/>
                </a:lnTo>
                <a:lnTo>
                  <a:pt x="776698" y="205281"/>
                </a:lnTo>
                <a:lnTo>
                  <a:pt x="761432" y="199868"/>
                </a:lnTo>
                <a:lnTo>
                  <a:pt x="754312" y="196203"/>
                </a:lnTo>
                <a:lnTo>
                  <a:pt x="747684" y="191585"/>
                </a:lnTo>
                <a:close/>
              </a:path>
              <a:path w="1220469" h="236220">
                <a:moveTo>
                  <a:pt x="812896" y="73201"/>
                </a:moveTo>
                <a:lnTo>
                  <a:pt x="807472" y="73201"/>
                </a:lnTo>
                <a:lnTo>
                  <a:pt x="794833" y="74044"/>
                </a:lnTo>
                <a:lnTo>
                  <a:pt x="757040" y="93883"/>
                </a:lnTo>
                <a:lnTo>
                  <a:pt x="747684" y="121095"/>
                </a:lnTo>
                <a:lnTo>
                  <a:pt x="748210" y="128872"/>
                </a:lnTo>
                <a:lnTo>
                  <a:pt x="775372" y="162530"/>
                </a:lnTo>
                <a:lnTo>
                  <a:pt x="792559" y="170167"/>
                </a:lnTo>
                <a:lnTo>
                  <a:pt x="799022" y="173260"/>
                </a:lnTo>
                <a:lnTo>
                  <a:pt x="804119" y="176155"/>
                </a:lnTo>
                <a:lnTo>
                  <a:pt x="807849" y="178853"/>
                </a:lnTo>
                <a:lnTo>
                  <a:pt x="811912" y="182319"/>
                </a:lnTo>
                <a:lnTo>
                  <a:pt x="813954" y="186559"/>
                </a:lnTo>
                <a:lnTo>
                  <a:pt x="813954" y="196999"/>
                </a:lnTo>
                <a:lnTo>
                  <a:pt x="811996" y="200873"/>
                </a:lnTo>
                <a:lnTo>
                  <a:pt x="804163" y="205491"/>
                </a:lnTo>
                <a:lnTo>
                  <a:pt x="798080" y="206642"/>
                </a:lnTo>
                <a:lnTo>
                  <a:pt x="846939" y="206642"/>
                </a:lnTo>
                <a:lnTo>
                  <a:pt x="849950" y="197745"/>
                </a:lnTo>
                <a:lnTo>
                  <a:pt x="851000" y="187366"/>
                </a:lnTo>
                <a:lnTo>
                  <a:pt x="850450" y="179895"/>
                </a:lnTo>
                <a:lnTo>
                  <a:pt x="821648" y="145781"/>
                </a:lnTo>
                <a:lnTo>
                  <a:pt x="800195" y="136760"/>
                </a:lnTo>
                <a:lnTo>
                  <a:pt x="792865" y="133022"/>
                </a:lnTo>
                <a:lnTo>
                  <a:pt x="786237" y="127095"/>
                </a:lnTo>
                <a:lnTo>
                  <a:pt x="784583" y="123001"/>
                </a:lnTo>
                <a:lnTo>
                  <a:pt x="784583" y="113064"/>
                </a:lnTo>
                <a:lnTo>
                  <a:pt x="786510" y="109347"/>
                </a:lnTo>
                <a:lnTo>
                  <a:pt x="794248" y="103923"/>
                </a:lnTo>
                <a:lnTo>
                  <a:pt x="799640" y="102572"/>
                </a:lnTo>
                <a:lnTo>
                  <a:pt x="842571" y="102572"/>
                </a:lnTo>
                <a:lnTo>
                  <a:pt x="842571" y="79672"/>
                </a:lnTo>
                <a:lnTo>
                  <a:pt x="838047" y="77767"/>
                </a:lnTo>
                <a:lnTo>
                  <a:pt x="832424" y="76217"/>
                </a:lnTo>
                <a:lnTo>
                  <a:pt x="818969" y="73798"/>
                </a:lnTo>
                <a:lnTo>
                  <a:pt x="812896" y="73201"/>
                </a:lnTo>
                <a:close/>
              </a:path>
              <a:path w="1220469" h="236220">
                <a:moveTo>
                  <a:pt x="842571" y="102572"/>
                </a:moveTo>
                <a:lnTo>
                  <a:pt x="812896" y="102572"/>
                </a:lnTo>
                <a:lnTo>
                  <a:pt x="819273" y="103724"/>
                </a:lnTo>
                <a:lnTo>
                  <a:pt x="832121" y="108342"/>
                </a:lnTo>
                <a:lnTo>
                  <a:pt x="837744" y="111106"/>
                </a:lnTo>
                <a:lnTo>
                  <a:pt x="842571" y="114321"/>
                </a:lnTo>
                <a:lnTo>
                  <a:pt x="842571" y="102572"/>
                </a:lnTo>
                <a:close/>
              </a:path>
              <a:path w="1220469" h="236220">
                <a:moveTo>
                  <a:pt x="948588" y="73495"/>
                </a:moveTo>
                <a:lnTo>
                  <a:pt x="900247" y="86124"/>
                </a:lnTo>
                <a:lnTo>
                  <a:pt x="872079" y="122374"/>
                </a:lnTo>
                <a:lnTo>
                  <a:pt x="866654" y="156791"/>
                </a:lnTo>
                <a:lnTo>
                  <a:pt x="867977" y="174124"/>
                </a:lnTo>
                <a:lnTo>
                  <a:pt x="887815" y="214548"/>
                </a:lnTo>
                <a:lnTo>
                  <a:pt x="927905" y="234387"/>
                </a:lnTo>
                <a:lnTo>
                  <a:pt x="944976" y="235710"/>
                </a:lnTo>
                <a:lnTo>
                  <a:pt x="962673" y="234317"/>
                </a:lnTo>
                <a:lnTo>
                  <a:pt x="978413" y="230139"/>
                </a:lnTo>
                <a:lnTo>
                  <a:pt x="992197" y="223173"/>
                </a:lnTo>
                <a:lnTo>
                  <a:pt x="1004021" y="213417"/>
                </a:lnTo>
                <a:lnTo>
                  <a:pt x="1010273" y="205438"/>
                </a:lnTo>
                <a:lnTo>
                  <a:pt x="947081" y="205438"/>
                </a:lnTo>
                <a:lnTo>
                  <a:pt x="937433" y="204637"/>
                </a:lnTo>
                <a:lnTo>
                  <a:pt x="907359" y="176972"/>
                </a:lnTo>
                <a:lnTo>
                  <a:pt x="904683" y="156791"/>
                </a:lnTo>
                <a:lnTo>
                  <a:pt x="904737" y="153471"/>
                </a:lnTo>
                <a:lnTo>
                  <a:pt x="921775" y="111723"/>
                </a:lnTo>
                <a:lnTo>
                  <a:pt x="946787" y="104227"/>
                </a:lnTo>
                <a:lnTo>
                  <a:pt x="1012218" y="104227"/>
                </a:lnTo>
                <a:lnTo>
                  <a:pt x="1005299" y="95117"/>
                </a:lnTo>
                <a:lnTo>
                  <a:pt x="994098" y="85660"/>
                </a:lnTo>
                <a:lnTo>
                  <a:pt x="980913" y="78903"/>
                </a:lnTo>
                <a:lnTo>
                  <a:pt x="965744" y="74847"/>
                </a:lnTo>
                <a:lnTo>
                  <a:pt x="948588" y="73495"/>
                </a:lnTo>
                <a:close/>
              </a:path>
              <a:path w="1220469" h="236220">
                <a:moveTo>
                  <a:pt x="1012218" y="104227"/>
                </a:moveTo>
                <a:lnTo>
                  <a:pt x="946787" y="104227"/>
                </a:lnTo>
                <a:lnTo>
                  <a:pt x="955956" y="105022"/>
                </a:lnTo>
                <a:lnTo>
                  <a:pt x="964046" y="107407"/>
                </a:lnTo>
                <a:lnTo>
                  <a:pt x="987076" y="142947"/>
                </a:lnTo>
                <a:lnTo>
                  <a:pt x="987680" y="153471"/>
                </a:lnTo>
                <a:lnTo>
                  <a:pt x="987633" y="156791"/>
                </a:lnTo>
                <a:lnTo>
                  <a:pt x="971566" y="198233"/>
                </a:lnTo>
                <a:lnTo>
                  <a:pt x="947081" y="205438"/>
                </a:lnTo>
                <a:lnTo>
                  <a:pt x="1010273" y="205438"/>
                </a:lnTo>
                <a:lnTo>
                  <a:pt x="1013506" y="201313"/>
                </a:lnTo>
                <a:lnTo>
                  <a:pt x="1020283" y="187288"/>
                </a:lnTo>
                <a:lnTo>
                  <a:pt x="1024350" y="171341"/>
                </a:lnTo>
                <a:lnTo>
                  <a:pt x="1025706" y="153471"/>
                </a:lnTo>
                <a:lnTo>
                  <a:pt x="1024431" y="136047"/>
                </a:lnTo>
                <a:lnTo>
                  <a:pt x="1020603" y="120513"/>
                </a:lnTo>
                <a:lnTo>
                  <a:pt x="1014226" y="106869"/>
                </a:lnTo>
                <a:lnTo>
                  <a:pt x="1012218" y="104227"/>
                </a:lnTo>
                <a:close/>
              </a:path>
              <a:path w="1220469" h="236220">
                <a:moveTo>
                  <a:pt x="1183220" y="106939"/>
                </a:moveTo>
                <a:lnTo>
                  <a:pt x="1146624" y="106939"/>
                </a:lnTo>
                <a:lnTo>
                  <a:pt x="1146624" y="186455"/>
                </a:lnTo>
                <a:lnTo>
                  <a:pt x="1158142" y="223438"/>
                </a:lnTo>
                <a:lnTo>
                  <a:pt x="1192707" y="235710"/>
                </a:lnTo>
                <a:lnTo>
                  <a:pt x="1197932" y="235710"/>
                </a:lnTo>
                <a:lnTo>
                  <a:pt x="1203230" y="235155"/>
                </a:lnTo>
                <a:lnTo>
                  <a:pt x="1213973" y="232945"/>
                </a:lnTo>
                <a:lnTo>
                  <a:pt x="1217805" y="231741"/>
                </a:lnTo>
                <a:lnTo>
                  <a:pt x="1220119" y="230432"/>
                </a:lnTo>
                <a:lnTo>
                  <a:pt x="1220119" y="205438"/>
                </a:lnTo>
                <a:lnTo>
                  <a:pt x="1197324" y="205438"/>
                </a:lnTo>
                <a:lnTo>
                  <a:pt x="1191879" y="203480"/>
                </a:lnTo>
                <a:lnTo>
                  <a:pt x="1184948" y="195648"/>
                </a:lnTo>
                <a:lnTo>
                  <a:pt x="1183220" y="188915"/>
                </a:lnTo>
                <a:lnTo>
                  <a:pt x="1183220" y="106939"/>
                </a:lnTo>
                <a:close/>
              </a:path>
              <a:path w="1220469" h="236220">
                <a:moveTo>
                  <a:pt x="1092343" y="106939"/>
                </a:moveTo>
                <a:lnTo>
                  <a:pt x="1055444" y="106939"/>
                </a:lnTo>
                <a:lnTo>
                  <a:pt x="1055444" y="231940"/>
                </a:lnTo>
                <a:lnTo>
                  <a:pt x="1092343" y="231940"/>
                </a:lnTo>
                <a:lnTo>
                  <a:pt x="1092343" y="106939"/>
                </a:lnTo>
                <a:close/>
              </a:path>
              <a:path w="1220469" h="236220">
                <a:moveTo>
                  <a:pt x="1220119" y="200318"/>
                </a:moveTo>
                <a:lnTo>
                  <a:pt x="1217910" y="201721"/>
                </a:lnTo>
                <a:lnTo>
                  <a:pt x="1215324" y="202925"/>
                </a:lnTo>
                <a:lnTo>
                  <a:pt x="1209397" y="204936"/>
                </a:lnTo>
                <a:lnTo>
                  <a:pt x="1206863" y="205438"/>
                </a:lnTo>
                <a:lnTo>
                  <a:pt x="1220119" y="205438"/>
                </a:lnTo>
                <a:lnTo>
                  <a:pt x="1220119" y="200318"/>
                </a:lnTo>
                <a:close/>
              </a:path>
              <a:path w="1220469" h="236220">
                <a:moveTo>
                  <a:pt x="1220119" y="77118"/>
                </a:moveTo>
                <a:lnTo>
                  <a:pt x="1029539" y="77118"/>
                </a:lnTo>
                <a:lnTo>
                  <a:pt x="1029539" y="106939"/>
                </a:lnTo>
                <a:lnTo>
                  <a:pt x="1220119" y="106939"/>
                </a:lnTo>
                <a:lnTo>
                  <a:pt x="1220119" y="77118"/>
                </a:lnTo>
                <a:close/>
              </a:path>
              <a:path w="1220469" h="236220">
                <a:moveTo>
                  <a:pt x="1116489" y="0"/>
                </a:moveTo>
                <a:lnTo>
                  <a:pt x="1112070" y="0"/>
                </a:lnTo>
                <a:lnTo>
                  <a:pt x="1100202" y="975"/>
                </a:lnTo>
                <a:lnTo>
                  <a:pt x="1064376" y="23933"/>
                </a:lnTo>
                <a:lnTo>
                  <a:pt x="1055444" y="55579"/>
                </a:lnTo>
                <a:lnTo>
                  <a:pt x="1055444" y="77118"/>
                </a:lnTo>
                <a:lnTo>
                  <a:pt x="1092343" y="77118"/>
                </a:lnTo>
                <a:lnTo>
                  <a:pt x="1092343" y="49097"/>
                </a:lnTo>
                <a:lnTo>
                  <a:pt x="1094395" y="42051"/>
                </a:lnTo>
                <a:lnTo>
                  <a:pt x="1102636" y="32512"/>
                </a:lnTo>
                <a:lnTo>
                  <a:pt x="1108500" y="30124"/>
                </a:lnTo>
                <a:lnTo>
                  <a:pt x="1132855" y="30124"/>
                </a:lnTo>
                <a:lnTo>
                  <a:pt x="1132855" y="2711"/>
                </a:lnTo>
                <a:lnTo>
                  <a:pt x="1130237" y="1811"/>
                </a:lnTo>
                <a:lnTo>
                  <a:pt x="1127232" y="1130"/>
                </a:lnTo>
                <a:lnTo>
                  <a:pt x="1120405" y="230"/>
                </a:lnTo>
                <a:lnTo>
                  <a:pt x="1116489" y="0"/>
                </a:lnTo>
                <a:close/>
              </a:path>
              <a:path w="1220469" h="236220">
                <a:moveTo>
                  <a:pt x="1183220" y="31182"/>
                </a:moveTo>
                <a:lnTo>
                  <a:pt x="1146624" y="42323"/>
                </a:lnTo>
                <a:lnTo>
                  <a:pt x="1146624" y="77118"/>
                </a:lnTo>
                <a:lnTo>
                  <a:pt x="1183220" y="77118"/>
                </a:lnTo>
                <a:lnTo>
                  <a:pt x="1183220" y="31182"/>
                </a:lnTo>
                <a:close/>
              </a:path>
              <a:path w="1220469" h="236220">
                <a:moveTo>
                  <a:pt x="1132855" y="30124"/>
                </a:moveTo>
                <a:lnTo>
                  <a:pt x="1120049" y="30124"/>
                </a:lnTo>
                <a:lnTo>
                  <a:pt x="1123515" y="30627"/>
                </a:lnTo>
                <a:lnTo>
                  <a:pt x="1129536" y="32637"/>
                </a:lnTo>
                <a:lnTo>
                  <a:pt x="1131651" y="33485"/>
                </a:lnTo>
                <a:lnTo>
                  <a:pt x="1132855" y="34187"/>
                </a:lnTo>
                <a:lnTo>
                  <a:pt x="1132855" y="30124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484314" y="10306492"/>
            <a:ext cx="359947" cy="359947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74845" y="4037573"/>
            <a:ext cx="3015615" cy="5029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1115" rIns="0" bIns="0" rtlCol="0">
            <a:spAutoFit/>
          </a:bodyPr>
          <a:lstStyle/>
          <a:p>
            <a:pPr marL="43815">
              <a:lnSpc>
                <a:spcPts val="3710"/>
              </a:lnSpc>
              <a:spcBef>
                <a:spcPts val="245"/>
              </a:spcBef>
            </a:pPr>
            <a:r>
              <a:rPr sz="3100" b="1" u="heavy" spc="-90" dirty="0">
                <a:uFill>
                  <a:solidFill>
                    <a:srgbClr val="000000"/>
                  </a:solidFill>
                </a:uFill>
                <a:latin typeface="Segoe UI"/>
                <a:cs typeface="Segoe UI"/>
                <a:hlinkClick r:id="rId7"/>
              </a:rPr>
              <a:t>C</a:t>
            </a:r>
            <a:r>
              <a:rPr sz="3100" b="1" u="heavy" spc="-80" dirty="0">
                <a:uFill>
                  <a:solidFill>
                    <a:srgbClr val="000000"/>
                  </a:solidFill>
                </a:uFill>
                <a:latin typeface="Segoe UI"/>
                <a:cs typeface="Segoe UI"/>
                <a:hlinkClick r:id="rId7"/>
              </a:rPr>
              <a:t>o</a:t>
            </a:r>
            <a:r>
              <a:rPr sz="3100" b="1" u="heavy" spc="-95" dirty="0">
                <a:uFill>
                  <a:solidFill>
                    <a:srgbClr val="000000"/>
                  </a:solidFill>
                </a:uFill>
                <a:latin typeface="Segoe UI"/>
                <a:cs typeface="Segoe UI"/>
                <a:hlinkClick r:id="rId7"/>
              </a:rPr>
              <a:t>n</a:t>
            </a:r>
            <a:r>
              <a:rPr sz="3100" b="1" u="heavy" spc="-45" dirty="0">
                <a:uFill>
                  <a:solidFill>
                    <a:srgbClr val="000000"/>
                  </a:solidFill>
                </a:uFill>
                <a:latin typeface="Segoe UI"/>
                <a:cs typeface="Segoe UI"/>
                <a:hlinkClick r:id="rId7"/>
              </a:rPr>
              <a:t>t</a:t>
            </a:r>
            <a:r>
              <a:rPr sz="3100" b="1" u="heavy" spc="-80" dirty="0">
                <a:uFill>
                  <a:solidFill>
                    <a:srgbClr val="000000"/>
                  </a:solidFill>
                </a:uFill>
                <a:latin typeface="Segoe UI"/>
                <a:cs typeface="Segoe UI"/>
                <a:hlinkClick r:id="rId7"/>
              </a:rPr>
              <a:t>a</a:t>
            </a:r>
            <a:r>
              <a:rPr sz="3100" b="1" u="heavy" spc="-55" dirty="0">
                <a:uFill>
                  <a:solidFill>
                    <a:srgbClr val="000000"/>
                  </a:solidFill>
                </a:uFill>
                <a:latin typeface="Segoe UI"/>
                <a:cs typeface="Segoe UI"/>
                <a:hlinkClick r:id="rId7"/>
              </a:rPr>
              <a:t>c</a:t>
            </a:r>
            <a:r>
              <a:rPr sz="3100" b="1" u="heavy" spc="10" dirty="0">
                <a:uFill>
                  <a:solidFill>
                    <a:srgbClr val="000000"/>
                  </a:solidFill>
                </a:uFill>
                <a:latin typeface="Segoe UI"/>
                <a:cs typeface="Segoe UI"/>
                <a:hlinkClick r:id="rId7"/>
              </a:rPr>
              <a:t>t</a:t>
            </a:r>
            <a:r>
              <a:rPr sz="3100" b="1" u="heavy" spc="-250" dirty="0">
                <a:uFill>
                  <a:solidFill>
                    <a:srgbClr val="000000"/>
                  </a:solidFill>
                </a:uFill>
                <a:latin typeface="Segoe UI"/>
                <a:cs typeface="Segoe UI"/>
                <a:hlinkClick r:id="rId7"/>
              </a:rPr>
              <a:t> </a:t>
            </a:r>
            <a:r>
              <a:rPr sz="3100" b="1" u="heavy" spc="-65" dirty="0">
                <a:uFill>
                  <a:solidFill>
                    <a:srgbClr val="000000"/>
                  </a:solidFill>
                </a:uFill>
                <a:latin typeface="Segoe UI"/>
                <a:cs typeface="Segoe UI"/>
                <a:hlinkClick r:id="rId7"/>
              </a:rPr>
              <a:t>u</a:t>
            </a:r>
            <a:r>
              <a:rPr sz="3100" b="1" u="heavy" spc="10" dirty="0">
                <a:uFill>
                  <a:solidFill>
                    <a:srgbClr val="000000"/>
                  </a:solidFill>
                </a:uFill>
                <a:latin typeface="Segoe UI"/>
                <a:cs typeface="Segoe UI"/>
                <a:hlinkClick r:id="rId7"/>
              </a:rPr>
              <a:t>s</a:t>
            </a:r>
            <a:r>
              <a:rPr sz="3100" b="1" u="heavy" spc="-250" dirty="0">
                <a:uFill>
                  <a:solidFill>
                    <a:srgbClr val="000000"/>
                  </a:solidFill>
                </a:uFill>
                <a:latin typeface="Segoe UI"/>
                <a:cs typeface="Segoe UI"/>
                <a:hlinkClick r:id="rId7"/>
              </a:rPr>
              <a:t> </a:t>
            </a:r>
            <a:r>
              <a:rPr sz="3100" b="1" u="heavy" spc="-85" dirty="0">
                <a:uFill>
                  <a:solidFill>
                    <a:srgbClr val="000000"/>
                  </a:solidFill>
                </a:uFill>
                <a:latin typeface="Segoe UI"/>
                <a:cs typeface="Segoe UI"/>
                <a:hlinkClick r:id="rId7"/>
              </a:rPr>
              <a:t>t</a:t>
            </a:r>
            <a:r>
              <a:rPr sz="3100" b="1" u="heavy" spc="-70" dirty="0">
                <a:uFill>
                  <a:solidFill>
                    <a:srgbClr val="000000"/>
                  </a:solidFill>
                </a:uFill>
                <a:latin typeface="Segoe UI"/>
                <a:cs typeface="Segoe UI"/>
                <a:hlinkClick r:id="rId7"/>
              </a:rPr>
              <a:t>o</a:t>
            </a:r>
            <a:r>
              <a:rPr sz="3100" b="1" u="heavy" spc="-65" dirty="0">
                <a:uFill>
                  <a:solidFill>
                    <a:srgbClr val="000000"/>
                  </a:solidFill>
                </a:uFill>
                <a:latin typeface="Segoe UI"/>
                <a:cs typeface="Segoe UI"/>
                <a:hlinkClick r:id="rId7"/>
              </a:rPr>
              <a:t>d</a:t>
            </a:r>
            <a:r>
              <a:rPr sz="3100" b="1" u="heavy" spc="-130" dirty="0">
                <a:uFill>
                  <a:solidFill>
                    <a:srgbClr val="000000"/>
                  </a:solidFill>
                </a:uFill>
                <a:latin typeface="Segoe UI"/>
                <a:cs typeface="Segoe UI"/>
                <a:hlinkClick r:id="rId7"/>
              </a:rPr>
              <a:t>a</a:t>
            </a:r>
            <a:r>
              <a:rPr sz="3100" b="1" u="heavy" spc="15" dirty="0">
                <a:uFill>
                  <a:solidFill>
                    <a:srgbClr val="000000"/>
                  </a:solidFill>
                </a:uFill>
                <a:latin typeface="Segoe UI"/>
                <a:cs typeface="Segoe UI"/>
                <a:hlinkClick r:id="rId7"/>
              </a:rPr>
              <a:t>y</a:t>
            </a:r>
            <a:endParaRPr sz="3100" dirty="0">
              <a:latin typeface="Segoe UI"/>
              <a:cs typeface="Segoe U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46826" y="4052289"/>
            <a:ext cx="345186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-90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31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3100" spc="-250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3100" spc="-150" dirty="0">
                <a:solidFill>
                  <a:srgbClr val="FFFFFF"/>
                </a:solidFill>
                <a:latin typeface="Segoe UI Semibold"/>
                <a:cs typeface="Segoe UI Semibold"/>
              </a:rPr>
              <a:t>s</a:t>
            </a:r>
            <a:r>
              <a:rPr sz="3100" spc="-75" dirty="0">
                <a:solidFill>
                  <a:srgbClr val="FFFFFF"/>
                </a:solidFill>
                <a:latin typeface="Segoe UI Semibold"/>
                <a:cs typeface="Segoe UI Semibold"/>
              </a:rPr>
              <a:t>c</a:t>
            </a:r>
            <a:r>
              <a:rPr sz="3100" spc="-70" dirty="0">
                <a:solidFill>
                  <a:srgbClr val="FFFFFF"/>
                </a:solidFill>
                <a:latin typeface="Segoe UI Semibold"/>
                <a:cs typeface="Segoe UI Semibold"/>
              </a:rPr>
              <a:t>he</a:t>
            </a:r>
            <a:r>
              <a:rPr sz="3100" spc="-95" dirty="0">
                <a:solidFill>
                  <a:srgbClr val="FFFFFF"/>
                </a:solidFill>
                <a:latin typeface="Segoe UI Semibold"/>
                <a:cs typeface="Segoe UI Semibold"/>
              </a:rPr>
              <a:t>d</a:t>
            </a:r>
            <a:r>
              <a:rPr sz="3100" spc="-110" dirty="0">
                <a:solidFill>
                  <a:srgbClr val="FFFFFF"/>
                </a:solidFill>
                <a:latin typeface="Segoe UI Semibold"/>
                <a:cs typeface="Segoe UI Semibold"/>
              </a:rPr>
              <a:t>u</a:t>
            </a:r>
            <a:r>
              <a:rPr sz="3100" spc="-85" dirty="0">
                <a:solidFill>
                  <a:srgbClr val="FFFFFF"/>
                </a:solidFill>
                <a:latin typeface="Segoe UI Semibold"/>
                <a:cs typeface="Segoe UI Semibold"/>
              </a:rPr>
              <a:t>l</a:t>
            </a:r>
            <a:r>
              <a:rPr sz="310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3100" spc="-24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3100" spc="-40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3100" spc="-24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3100" spc="-185" dirty="0">
                <a:solidFill>
                  <a:srgbClr val="FFFFFF"/>
                </a:solidFill>
                <a:latin typeface="Segoe UI Semibold"/>
                <a:cs typeface="Segoe UI Semibold"/>
              </a:rPr>
              <a:t>S</a:t>
            </a:r>
            <a:r>
              <a:rPr sz="3100" spc="-75" dirty="0">
                <a:solidFill>
                  <a:srgbClr val="FFFFFF"/>
                </a:solidFill>
                <a:latin typeface="Segoe UI Semibold"/>
                <a:cs typeface="Segoe UI Semibold"/>
              </a:rPr>
              <a:t>ec</a:t>
            </a:r>
            <a:r>
              <a:rPr sz="3100" spc="-110" dirty="0">
                <a:solidFill>
                  <a:srgbClr val="FFFFFF"/>
                </a:solidFill>
                <a:latin typeface="Segoe UI Semibold"/>
                <a:cs typeface="Segoe UI Semibold"/>
              </a:rPr>
              <a:t>u</a:t>
            </a:r>
            <a:r>
              <a:rPr sz="3100" spc="-70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310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endParaRPr sz="3100">
              <a:latin typeface="Segoe UI Semibold"/>
              <a:cs typeface="Segoe UI Semi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0074" y="5186994"/>
            <a:ext cx="6980555" cy="1691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500"/>
              </a:lnSpc>
              <a:spcBef>
                <a:spcPts val="90"/>
              </a:spcBef>
            </a:pPr>
            <a:r>
              <a:rPr sz="3100" spc="-65" dirty="0">
                <a:solidFill>
                  <a:srgbClr val="FFFFFF"/>
                </a:solidFill>
                <a:latin typeface="Segoe UI Semibold"/>
                <a:cs typeface="Segoe UI Semibold"/>
              </a:rPr>
              <a:t>M</a:t>
            </a:r>
            <a:r>
              <a:rPr sz="3100" spc="-100" dirty="0">
                <a:solidFill>
                  <a:srgbClr val="FFFFFF"/>
                </a:solidFill>
                <a:latin typeface="Segoe UI Semibold"/>
                <a:cs typeface="Segoe UI Semibold"/>
              </a:rPr>
              <a:t>u</a:t>
            </a:r>
            <a:r>
              <a:rPr sz="3100" spc="-105" dirty="0">
                <a:solidFill>
                  <a:srgbClr val="FFFFFF"/>
                </a:solidFill>
                <a:latin typeface="Segoe UI Semibold"/>
                <a:cs typeface="Segoe UI Semibold"/>
              </a:rPr>
              <a:t>l</a:t>
            </a:r>
            <a:r>
              <a:rPr sz="3100" spc="-100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3100" spc="-114" dirty="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sz="3100" spc="-65" dirty="0">
                <a:solidFill>
                  <a:srgbClr val="FFFFFF"/>
                </a:solidFill>
                <a:latin typeface="Segoe UI Semibold"/>
                <a:cs typeface="Segoe UI Semibold"/>
              </a:rPr>
              <a:t>-</a:t>
            </a:r>
            <a:r>
              <a:rPr sz="3100" spc="-75" dirty="0">
                <a:solidFill>
                  <a:srgbClr val="FFFFFF"/>
                </a:solidFill>
                <a:latin typeface="Segoe UI Semibold"/>
                <a:cs typeface="Segoe UI Semibold"/>
              </a:rPr>
              <a:t>c</a:t>
            </a:r>
            <a:r>
              <a:rPr sz="3100" spc="-85" dirty="0">
                <a:solidFill>
                  <a:srgbClr val="FFFFFF"/>
                </a:solidFill>
                <a:latin typeface="Segoe UI Semibold"/>
                <a:cs typeface="Segoe UI Semibold"/>
              </a:rPr>
              <a:t>lo</a:t>
            </a:r>
            <a:r>
              <a:rPr sz="3100" spc="-80" dirty="0">
                <a:solidFill>
                  <a:srgbClr val="FFFFFF"/>
                </a:solidFill>
                <a:latin typeface="Segoe UI Semibold"/>
                <a:cs typeface="Segoe UI Semibold"/>
              </a:rPr>
              <a:t>u</a:t>
            </a:r>
            <a:r>
              <a:rPr sz="3100" spc="20" dirty="0">
                <a:solidFill>
                  <a:srgbClr val="FFFFFF"/>
                </a:solidFill>
                <a:latin typeface="Segoe UI Semibold"/>
                <a:cs typeface="Segoe UI Semibold"/>
              </a:rPr>
              <a:t>d</a:t>
            </a:r>
            <a:r>
              <a:rPr sz="3100" spc="-24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3100" spc="-9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3100" spc="-114" dirty="0">
                <a:solidFill>
                  <a:srgbClr val="FFFFFF"/>
                </a:solidFill>
                <a:latin typeface="Segoe UI Semibold"/>
                <a:cs typeface="Segoe UI Semibold"/>
              </a:rPr>
              <a:t>n</a:t>
            </a:r>
            <a:r>
              <a:rPr sz="3100" spc="-75" dirty="0">
                <a:solidFill>
                  <a:srgbClr val="FFFFFF"/>
                </a:solidFill>
                <a:latin typeface="Segoe UI Semibold"/>
                <a:cs typeface="Segoe UI Semibold"/>
              </a:rPr>
              <a:t>v</a:t>
            </a:r>
            <a:r>
              <a:rPr sz="3100" spc="-110" dirty="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sz="3100" spc="-70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3100" spc="-105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3100" spc="-90" dirty="0">
                <a:solidFill>
                  <a:srgbClr val="FFFFFF"/>
                </a:solidFill>
                <a:latin typeface="Segoe UI Semibold"/>
                <a:cs typeface="Segoe UI Semibold"/>
              </a:rPr>
              <a:t>n</a:t>
            </a:r>
            <a:r>
              <a:rPr sz="3100" spc="-60" dirty="0">
                <a:solidFill>
                  <a:srgbClr val="FFFFFF"/>
                </a:solidFill>
                <a:latin typeface="Segoe UI Semibold"/>
                <a:cs typeface="Segoe UI Semibold"/>
              </a:rPr>
              <a:t>m</a:t>
            </a:r>
            <a:r>
              <a:rPr sz="3100" spc="-9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3100" spc="-80" dirty="0">
                <a:solidFill>
                  <a:srgbClr val="FFFFFF"/>
                </a:solidFill>
                <a:latin typeface="Segoe UI Semibold"/>
                <a:cs typeface="Segoe UI Semibold"/>
              </a:rPr>
              <a:t>n</a:t>
            </a:r>
            <a:r>
              <a:rPr sz="3100" spc="-55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3100" spc="-65" dirty="0">
                <a:solidFill>
                  <a:srgbClr val="FFFFFF"/>
                </a:solidFill>
                <a:latin typeface="Segoe UI Semibold"/>
                <a:cs typeface="Segoe UI Semibold"/>
              </a:rPr>
              <a:t>s</a:t>
            </a:r>
            <a:r>
              <a:rPr sz="3100" spc="-24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3100" spc="-155" dirty="0">
                <a:solidFill>
                  <a:srgbClr val="FFFFFF"/>
                </a:solidFill>
                <a:latin typeface="Segoe UI Semibold"/>
                <a:cs typeface="Segoe UI Semibold"/>
              </a:rPr>
              <a:t>W</a:t>
            </a:r>
            <a:r>
              <a:rPr sz="3100" spc="-105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3100" spc="-85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3100" spc="15" dirty="0">
                <a:solidFill>
                  <a:srgbClr val="FFFFFF"/>
                </a:solidFill>
                <a:latin typeface="Segoe UI Semibold"/>
                <a:cs typeface="Segoe UI Semibold"/>
              </a:rPr>
              <a:t>k</a:t>
            </a:r>
            <a:r>
              <a:rPr sz="3100" spc="-175" dirty="0">
                <a:solidFill>
                  <a:srgbClr val="FFFFFF"/>
                </a:solidFill>
                <a:latin typeface="Segoe UI Semibold"/>
                <a:cs typeface="Segoe UI Semibold"/>
              </a:rPr>
              <a:t>s</a:t>
            </a:r>
            <a:r>
              <a:rPr sz="3100" spc="-75" dirty="0">
                <a:solidFill>
                  <a:srgbClr val="FFFFFF"/>
                </a:solidFill>
                <a:latin typeface="Segoe UI Semibold"/>
                <a:cs typeface="Segoe UI Semibold"/>
              </a:rPr>
              <a:t>h</a:t>
            </a:r>
            <a:r>
              <a:rPr sz="3100" spc="-105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3100" spc="20" dirty="0">
                <a:solidFill>
                  <a:srgbClr val="FFFFFF"/>
                </a:solidFill>
                <a:latin typeface="Segoe UI Semibold"/>
                <a:cs typeface="Segoe UI Semibold"/>
              </a:rPr>
              <a:t>p</a:t>
            </a:r>
            <a:r>
              <a:rPr sz="3100" spc="-24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3100" spc="-135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3100" spc="-70" dirty="0">
                <a:solidFill>
                  <a:srgbClr val="FFFFFF"/>
                </a:solidFill>
                <a:latin typeface="Segoe UI Semibold"/>
                <a:cs typeface="Segoe UI Semibold"/>
              </a:rPr>
              <a:t>n</a:t>
            </a:r>
            <a:r>
              <a:rPr sz="31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d  </a:t>
            </a:r>
            <a:r>
              <a:rPr sz="3100" spc="-150" dirty="0">
                <a:solidFill>
                  <a:srgbClr val="FFFFFF"/>
                </a:solidFill>
                <a:latin typeface="Segoe UI Semibold"/>
                <a:cs typeface="Segoe UI Semibold"/>
              </a:rPr>
              <a:t>s</a:t>
            </a:r>
            <a:r>
              <a:rPr sz="3100" spc="-7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310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3100" spc="-24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3100" spc="-75" dirty="0">
                <a:solidFill>
                  <a:srgbClr val="FFFFFF"/>
                </a:solidFill>
                <a:latin typeface="Segoe UI Semibold"/>
                <a:cs typeface="Segoe UI Semibold"/>
              </a:rPr>
              <a:t>h</a:t>
            </a:r>
            <a:r>
              <a:rPr sz="3100" spc="-110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3100" spc="35" dirty="0">
                <a:solidFill>
                  <a:srgbClr val="FFFFFF"/>
                </a:solidFill>
                <a:latin typeface="Segoe UI Semibold"/>
                <a:cs typeface="Segoe UI Semibold"/>
              </a:rPr>
              <a:t>w</a:t>
            </a:r>
            <a:r>
              <a:rPr sz="3100" spc="-24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lang="en-US" sz="3100" spc="-150" dirty="0" err="1">
                <a:solidFill>
                  <a:srgbClr val="FFFFFF"/>
                </a:solidFill>
                <a:latin typeface="Segoe UI Semibold"/>
                <a:cs typeface="Segoe UI Semibold"/>
              </a:rPr>
              <a:t>Prismware</a:t>
            </a:r>
            <a:r>
              <a:rPr lang="en-US" sz="3100" spc="-254" dirty="0">
                <a:latin typeface="Segoe UI Semibold"/>
                <a:cs typeface="Segoe UI Semibold"/>
              </a:rPr>
              <a:t> </a:t>
            </a:r>
            <a:r>
              <a:rPr lang="en-US" sz="3100" spc="-65" dirty="0">
                <a:solidFill>
                  <a:srgbClr val="FFFFFF"/>
                </a:solidFill>
                <a:latin typeface="Segoe UI Semibold"/>
                <a:cs typeface="Segoe UI Semibold"/>
              </a:rPr>
              <a:t>c</a:t>
            </a:r>
            <a:r>
              <a:rPr sz="3100" spc="-105" dirty="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sz="3100" spc="-10" dirty="0">
                <a:solidFill>
                  <a:srgbClr val="FFFFFF"/>
                </a:solidFill>
                <a:latin typeface="Segoe UI Semibold"/>
                <a:cs typeface="Segoe UI Semibold"/>
              </a:rPr>
              <a:t>n</a:t>
            </a:r>
            <a:r>
              <a:rPr sz="3100" spc="-24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3100" spc="-80" dirty="0">
                <a:solidFill>
                  <a:srgbClr val="FFFFFF"/>
                </a:solidFill>
                <a:latin typeface="Segoe UI Semibold"/>
                <a:cs typeface="Segoe UI Semibold"/>
              </a:rPr>
              <a:t>he</a:t>
            </a:r>
            <a:r>
              <a:rPr sz="3100" spc="-114" dirty="0">
                <a:solidFill>
                  <a:srgbClr val="FFFFFF"/>
                </a:solidFill>
                <a:latin typeface="Segoe UI Semibold"/>
                <a:cs typeface="Segoe UI Semibold"/>
              </a:rPr>
              <a:t>l</a:t>
            </a:r>
            <a:r>
              <a:rPr sz="3100" spc="20" dirty="0">
                <a:solidFill>
                  <a:srgbClr val="FFFFFF"/>
                </a:solidFill>
                <a:latin typeface="Segoe UI Semibold"/>
                <a:cs typeface="Segoe UI Semibold"/>
              </a:rPr>
              <a:t>p</a:t>
            </a:r>
            <a:r>
              <a:rPr sz="3100" spc="-24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3100" spc="-114" dirty="0">
                <a:solidFill>
                  <a:srgbClr val="FFFFFF"/>
                </a:solidFill>
                <a:latin typeface="Segoe UI Semibold"/>
                <a:cs typeface="Segoe UI Semibold"/>
              </a:rPr>
              <a:t>y</a:t>
            </a:r>
            <a:r>
              <a:rPr sz="3100" spc="-85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3100" spc="15" dirty="0">
                <a:solidFill>
                  <a:srgbClr val="FFFFFF"/>
                </a:solidFill>
                <a:latin typeface="Segoe UI Semibold"/>
                <a:cs typeface="Segoe UI Semibold"/>
              </a:rPr>
              <a:t>u  </a:t>
            </a:r>
            <a:r>
              <a:rPr sz="3100" spc="-120" dirty="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sz="3100" spc="-70" dirty="0">
                <a:solidFill>
                  <a:srgbClr val="FFFFFF"/>
                </a:solidFill>
                <a:latin typeface="Segoe UI Semibold"/>
                <a:cs typeface="Segoe UI Semibold"/>
              </a:rPr>
              <a:t>m</a:t>
            </a:r>
            <a:r>
              <a:rPr sz="3100" spc="-85" dirty="0">
                <a:solidFill>
                  <a:srgbClr val="FFFFFF"/>
                </a:solidFill>
                <a:latin typeface="Segoe UI Semibold"/>
                <a:cs typeface="Segoe UI Semibold"/>
              </a:rPr>
              <a:t>p</a:t>
            </a:r>
            <a:r>
              <a:rPr sz="3100" spc="-70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3100" spc="-120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3100" spc="-125" dirty="0">
                <a:solidFill>
                  <a:srgbClr val="FFFFFF"/>
                </a:solidFill>
                <a:latin typeface="Segoe UI Semibold"/>
                <a:cs typeface="Segoe UI Semibold"/>
              </a:rPr>
              <a:t>v</a:t>
            </a:r>
            <a:r>
              <a:rPr sz="3100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3100" spc="-24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3100" spc="-114" dirty="0">
                <a:solidFill>
                  <a:srgbClr val="FFFFFF"/>
                </a:solidFill>
                <a:latin typeface="Segoe UI Semibold"/>
                <a:cs typeface="Segoe UI Semibold"/>
              </a:rPr>
              <a:t>y</a:t>
            </a:r>
            <a:r>
              <a:rPr sz="3100" spc="-85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3100" spc="-110" dirty="0">
                <a:solidFill>
                  <a:srgbClr val="FFFFFF"/>
                </a:solidFill>
                <a:latin typeface="Segoe UI Semibold"/>
                <a:cs typeface="Segoe UI Semibold"/>
              </a:rPr>
              <a:t>u</a:t>
            </a:r>
            <a:r>
              <a:rPr sz="31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3100" spc="-24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3100" spc="-75" dirty="0">
                <a:solidFill>
                  <a:srgbClr val="FFFFFF"/>
                </a:solidFill>
                <a:latin typeface="Segoe UI Semibold"/>
                <a:cs typeface="Segoe UI Semibold"/>
              </a:rPr>
              <a:t>c</a:t>
            </a:r>
            <a:r>
              <a:rPr sz="3100" spc="-85" dirty="0">
                <a:solidFill>
                  <a:srgbClr val="FFFFFF"/>
                </a:solidFill>
                <a:latin typeface="Segoe UI Semibold"/>
                <a:cs typeface="Segoe UI Semibold"/>
              </a:rPr>
              <a:t>lo</a:t>
            </a:r>
            <a:r>
              <a:rPr sz="3100" spc="-80" dirty="0">
                <a:solidFill>
                  <a:srgbClr val="FFFFFF"/>
                </a:solidFill>
                <a:latin typeface="Segoe UI Semibold"/>
                <a:cs typeface="Segoe UI Semibold"/>
              </a:rPr>
              <a:t>u</a:t>
            </a:r>
            <a:r>
              <a:rPr sz="3100" spc="20" dirty="0">
                <a:solidFill>
                  <a:srgbClr val="FFFFFF"/>
                </a:solidFill>
                <a:latin typeface="Segoe UI Semibold"/>
                <a:cs typeface="Segoe UI Semibold"/>
              </a:rPr>
              <a:t>d</a:t>
            </a:r>
            <a:r>
              <a:rPr sz="3100" spc="-24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3100" spc="-150" dirty="0">
                <a:solidFill>
                  <a:srgbClr val="FFFFFF"/>
                </a:solidFill>
                <a:latin typeface="Segoe UI Semibold"/>
                <a:cs typeface="Segoe UI Semibold"/>
              </a:rPr>
              <a:t>s</a:t>
            </a:r>
            <a:r>
              <a:rPr sz="3100" spc="-75" dirty="0">
                <a:solidFill>
                  <a:srgbClr val="FFFFFF"/>
                </a:solidFill>
                <a:latin typeface="Segoe UI Semibold"/>
                <a:cs typeface="Segoe UI Semibold"/>
              </a:rPr>
              <a:t>ec</a:t>
            </a:r>
            <a:r>
              <a:rPr sz="3100" spc="-110" dirty="0">
                <a:solidFill>
                  <a:srgbClr val="FFFFFF"/>
                </a:solidFill>
                <a:latin typeface="Segoe UI Semibold"/>
                <a:cs typeface="Segoe UI Semibold"/>
              </a:rPr>
              <a:t>u</a:t>
            </a:r>
            <a:r>
              <a:rPr sz="3100" spc="-85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3100" spc="-105" dirty="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sz="3100" spc="20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3100" spc="25" dirty="0">
                <a:solidFill>
                  <a:srgbClr val="FFFFFF"/>
                </a:solidFill>
                <a:latin typeface="Segoe UI Semibold"/>
                <a:cs typeface="Segoe UI Semibold"/>
              </a:rPr>
              <a:t>y</a:t>
            </a:r>
            <a:r>
              <a:rPr sz="3100" spc="-24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3100" spc="-65" dirty="0">
                <a:solidFill>
                  <a:srgbClr val="FFFFFF"/>
                </a:solidFill>
                <a:latin typeface="Segoe UI Semibold"/>
                <a:cs typeface="Segoe UI Semibold"/>
              </a:rPr>
              <a:t>p</a:t>
            </a:r>
            <a:r>
              <a:rPr sz="3100" spc="-85" dirty="0">
                <a:solidFill>
                  <a:srgbClr val="FFFFFF"/>
                </a:solidFill>
                <a:latin typeface="Segoe UI Semibold"/>
                <a:cs typeface="Segoe UI Semibold"/>
              </a:rPr>
              <a:t>o</a:t>
            </a:r>
            <a:r>
              <a:rPr sz="3100" spc="-160" dirty="0">
                <a:solidFill>
                  <a:srgbClr val="FFFFFF"/>
                </a:solidFill>
                <a:latin typeface="Segoe UI Semibold"/>
                <a:cs typeface="Segoe UI Semibold"/>
              </a:rPr>
              <a:t>s</a:t>
            </a:r>
            <a:r>
              <a:rPr sz="3100" spc="-80" dirty="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sz="3100" spc="-110" dirty="0">
                <a:solidFill>
                  <a:srgbClr val="FFFFFF"/>
                </a:solidFill>
                <a:latin typeface="Segoe UI Semibold"/>
                <a:cs typeface="Segoe UI Semibold"/>
              </a:rPr>
              <a:t>u</a:t>
            </a:r>
            <a:r>
              <a:rPr sz="3100" spc="-70" dirty="0">
                <a:solidFill>
                  <a:srgbClr val="FFFFFF"/>
                </a:solidFill>
                <a:latin typeface="Segoe UI Semibold"/>
                <a:cs typeface="Segoe UI Semibold"/>
              </a:rPr>
              <a:t>r</a:t>
            </a:r>
            <a:r>
              <a:rPr sz="3100" spc="-105" dirty="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sz="3100" spc="-15" dirty="0">
                <a:solidFill>
                  <a:srgbClr val="FFFFFF"/>
                </a:solidFill>
                <a:latin typeface="Segoe UI Semibold"/>
                <a:cs typeface="Segoe UI Semibold"/>
              </a:rPr>
              <a:t>.</a:t>
            </a:r>
            <a:endParaRPr sz="3100" dirty="0">
              <a:latin typeface="Segoe UI Semibold"/>
              <a:cs typeface="Segoe UI Semibold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12405" y="2737012"/>
            <a:ext cx="5276215" cy="704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50" b="1" spc="-275" dirty="0">
                <a:solidFill>
                  <a:srgbClr val="D1D4D4"/>
                </a:solidFill>
                <a:latin typeface="Segoe UI"/>
                <a:cs typeface="Segoe UI"/>
              </a:rPr>
              <a:t>R</a:t>
            </a:r>
            <a:r>
              <a:rPr sz="4450" b="1" spc="-125" dirty="0">
                <a:solidFill>
                  <a:srgbClr val="D1D4D4"/>
                </a:solidFill>
                <a:latin typeface="Segoe UI"/>
                <a:cs typeface="Segoe UI"/>
              </a:rPr>
              <a:t>e</a:t>
            </a:r>
            <a:r>
              <a:rPr sz="4450" b="1" spc="-135" dirty="0">
                <a:solidFill>
                  <a:srgbClr val="D1D4D4"/>
                </a:solidFill>
                <a:latin typeface="Segoe UI"/>
                <a:cs typeface="Segoe UI"/>
              </a:rPr>
              <a:t>a</a:t>
            </a:r>
            <a:r>
              <a:rPr sz="4450" b="1" spc="-130" dirty="0">
                <a:solidFill>
                  <a:srgbClr val="D1D4D4"/>
                </a:solidFill>
                <a:latin typeface="Segoe UI"/>
                <a:cs typeface="Segoe UI"/>
              </a:rPr>
              <a:t>d</a:t>
            </a:r>
            <a:r>
              <a:rPr sz="4450" b="1" dirty="0">
                <a:solidFill>
                  <a:srgbClr val="D1D4D4"/>
                </a:solidFill>
                <a:latin typeface="Segoe UI"/>
                <a:cs typeface="Segoe UI"/>
              </a:rPr>
              <a:t>y</a:t>
            </a:r>
            <a:r>
              <a:rPr sz="4450" b="1" spc="-365" dirty="0">
                <a:solidFill>
                  <a:srgbClr val="D1D4D4"/>
                </a:solidFill>
                <a:latin typeface="Segoe UI"/>
                <a:cs typeface="Segoe UI"/>
              </a:rPr>
              <a:t> </a:t>
            </a:r>
            <a:r>
              <a:rPr sz="4450" b="1" spc="-150" dirty="0">
                <a:solidFill>
                  <a:srgbClr val="D1D4D4"/>
                </a:solidFill>
                <a:latin typeface="Segoe UI"/>
                <a:cs typeface="Segoe UI"/>
              </a:rPr>
              <a:t>t</a:t>
            </a:r>
            <a:r>
              <a:rPr sz="4450" b="1" dirty="0">
                <a:solidFill>
                  <a:srgbClr val="D1D4D4"/>
                </a:solidFill>
                <a:latin typeface="Segoe UI"/>
                <a:cs typeface="Segoe UI"/>
              </a:rPr>
              <a:t>o</a:t>
            </a:r>
            <a:r>
              <a:rPr sz="4450" b="1" spc="-370" dirty="0">
                <a:solidFill>
                  <a:srgbClr val="D1D4D4"/>
                </a:solidFill>
                <a:latin typeface="Segoe UI"/>
                <a:cs typeface="Segoe UI"/>
              </a:rPr>
              <a:t> </a:t>
            </a:r>
            <a:r>
              <a:rPr sz="4450" b="1" spc="-150" dirty="0">
                <a:solidFill>
                  <a:srgbClr val="D1D4D4"/>
                </a:solidFill>
                <a:latin typeface="Segoe UI"/>
                <a:cs typeface="Segoe UI"/>
              </a:rPr>
              <a:t>l</a:t>
            </a:r>
            <a:r>
              <a:rPr sz="4450" b="1" spc="-125" dirty="0">
                <a:solidFill>
                  <a:srgbClr val="D1D4D4"/>
                </a:solidFill>
                <a:latin typeface="Segoe UI"/>
                <a:cs typeface="Segoe UI"/>
              </a:rPr>
              <a:t>e</a:t>
            </a:r>
            <a:r>
              <a:rPr sz="4450" b="1" spc="-145" dirty="0">
                <a:solidFill>
                  <a:srgbClr val="D1D4D4"/>
                </a:solidFill>
                <a:latin typeface="Segoe UI"/>
                <a:cs typeface="Segoe UI"/>
              </a:rPr>
              <a:t>a</a:t>
            </a:r>
            <a:r>
              <a:rPr sz="4450" b="1" spc="-150" dirty="0">
                <a:solidFill>
                  <a:srgbClr val="D1D4D4"/>
                </a:solidFill>
                <a:latin typeface="Segoe UI"/>
                <a:cs typeface="Segoe UI"/>
              </a:rPr>
              <a:t>r</a:t>
            </a:r>
            <a:r>
              <a:rPr sz="4450" b="1" dirty="0">
                <a:solidFill>
                  <a:srgbClr val="D1D4D4"/>
                </a:solidFill>
                <a:latin typeface="Segoe UI"/>
                <a:cs typeface="Segoe UI"/>
              </a:rPr>
              <a:t>n</a:t>
            </a:r>
            <a:r>
              <a:rPr sz="4450" b="1" spc="-365" dirty="0">
                <a:solidFill>
                  <a:srgbClr val="D1D4D4"/>
                </a:solidFill>
                <a:latin typeface="Segoe UI"/>
                <a:cs typeface="Segoe UI"/>
              </a:rPr>
              <a:t> </a:t>
            </a:r>
            <a:r>
              <a:rPr sz="4450" b="1" spc="-145" dirty="0">
                <a:solidFill>
                  <a:srgbClr val="D1D4D4"/>
                </a:solidFill>
                <a:latin typeface="Segoe UI"/>
                <a:cs typeface="Segoe UI"/>
              </a:rPr>
              <a:t>m</a:t>
            </a:r>
            <a:r>
              <a:rPr sz="4450" b="1" spc="-150" dirty="0">
                <a:solidFill>
                  <a:srgbClr val="D1D4D4"/>
                </a:solidFill>
                <a:latin typeface="Segoe UI"/>
                <a:cs typeface="Segoe UI"/>
              </a:rPr>
              <a:t>o</a:t>
            </a:r>
            <a:r>
              <a:rPr sz="4450" b="1" spc="-120" dirty="0">
                <a:solidFill>
                  <a:srgbClr val="D1D4D4"/>
                </a:solidFill>
                <a:latin typeface="Segoe UI"/>
                <a:cs typeface="Segoe UI"/>
              </a:rPr>
              <a:t>r</a:t>
            </a:r>
            <a:r>
              <a:rPr sz="4450" b="1" spc="-265" dirty="0">
                <a:solidFill>
                  <a:srgbClr val="D1D4D4"/>
                </a:solidFill>
                <a:latin typeface="Segoe UI"/>
                <a:cs typeface="Segoe UI"/>
              </a:rPr>
              <a:t>e</a:t>
            </a:r>
            <a:r>
              <a:rPr sz="4450" b="1" dirty="0">
                <a:solidFill>
                  <a:srgbClr val="D1D4D4"/>
                </a:solidFill>
                <a:latin typeface="Segoe UI"/>
                <a:cs typeface="Segoe UI"/>
              </a:rPr>
              <a:t>?</a:t>
            </a:r>
            <a:endParaRPr sz="4450">
              <a:latin typeface="Segoe UI"/>
              <a:cs typeface="Segoe UI"/>
            </a:endParaRPr>
          </a:p>
        </p:txBody>
      </p:sp>
      <p:pic>
        <p:nvPicPr>
          <p:cNvPr id="21" name="Picture 20" descr="A red triangle with black lines&#10;&#10;Description automatically generated">
            <a:extLst>
              <a:ext uri="{FF2B5EF4-FFF2-40B4-BE49-F238E27FC236}">
                <a16:creationId xmlns:a16="http://schemas.microsoft.com/office/drawing/2014/main" id="{0A1EDEEE-3F19-EB6A-81C6-29DA7CADC2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8779991"/>
            <a:ext cx="2491569" cy="249231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40647" y="0"/>
            <a:ext cx="13863452" cy="112959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36745" y="10553470"/>
            <a:ext cx="262699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975" spc="-142" baseline="34188" dirty="0">
                <a:latin typeface="Tahoma"/>
                <a:cs typeface="Tahoma"/>
              </a:rPr>
              <a:t>1</a:t>
            </a:r>
            <a:r>
              <a:rPr sz="975" spc="-75" baseline="34188" dirty="0">
                <a:latin typeface="Tahoma"/>
                <a:cs typeface="Tahoma"/>
              </a:rPr>
              <a:t> </a:t>
            </a:r>
            <a:r>
              <a:rPr sz="1150" spc="10" dirty="0">
                <a:latin typeface="Tahoma"/>
                <a:cs typeface="Tahoma"/>
              </a:rPr>
              <a:t>D</a:t>
            </a:r>
            <a:r>
              <a:rPr sz="1150" spc="-40" dirty="0">
                <a:latin typeface="Tahoma"/>
                <a:cs typeface="Tahoma"/>
              </a:rPr>
              <a:t>a</a:t>
            </a:r>
            <a:r>
              <a:rPr sz="1150" spc="10" dirty="0">
                <a:latin typeface="Tahoma"/>
                <a:cs typeface="Tahoma"/>
              </a:rPr>
              <a:t>t</a:t>
            </a:r>
            <a:r>
              <a:rPr sz="1150" spc="-25" dirty="0">
                <a:latin typeface="Tahoma"/>
                <a:cs typeface="Tahoma"/>
              </a:rPr>
              <a:t>a</a:t>
            </a:r>
            <a:r>
              <a:rPr sz="1150" spc="-95" dirty="0">
                <a:latin typeface="Tahoma"/>
                <a:cs typeface="Tahoma"/>
              </a:rPr>
              <a:t> </a:t>
            </a:r>
            <a:r>
              <a:rPr sz="1150" spc="15" dirty="0">
                <a:latin typeface="Tahoma"/>
                <a:cs typeface="Tahoma"/>
              </a:rPr>
              <a:t>o</a:t>
            </a:r>
            <a:r>
              <a:rPr sz="1150" spc="25" dirty="0">
                <a:latin typeface="Tahoma"/>
                <a:cs typeface="Tahoma"/>
              </a:rPr>
              <a:t>n</a:t>
            </a:r>
            <a:r>
              <a:rPr sz="1150" spc="-95" dirty="0">
                <a:latin typeface="Tahoma"/>
                <a:cs typeface="Tahoma"/>
              </a:rPr>
              <a:t> </a:t>
            </a:r>
            <a:r>
              <a:rPr sz="1150" spc="10" dirty="0">
                <a:latin typeface="Tahoma"/>
                <a:cs typeface="Tahoma"/>
              </a:rPr>
              <a:t>f</a:t>
            </a:r>
            <a:r>
              <a:rPr sz="1150" spc="-5" dirty="0">
                <a:latin typeface="Tahoma"/>
                <a:cs typeface="Tahoma"/>
              </a:rPr>
              <a:t>i</a:t>
            </a:r>
            <a:r>
              <a:rPr sz="1150" spc="-45" dirty="0">
                <a:latin typeface="Tahoma"/>
                <a:cs typeface="Tahoma"/>
              </a:rPr>
              <a:t>le</a:t>
            </a:r>
            <a:r>
              <a:rPr sz="1150" spc="-30" dirty="0">
                <a:latin typeface="Tahoma"/>
                <a:cs typeface="Tahoma"/>
              </a:rPr>
              <a:t>.</a:t>
            </a:r>
            <a:r>
              <a:rPr sz="1150" spc="-95" dirty="0">
                <a:latin typeface="Tahoma"/>
                <a:cs typeface="Tahoma"/>
              </a:rPr>
              <a:t> </a:t>
            </a:r>
            <a:r>
              <a:rPr sz="1150" spc="135" dirty="0">
                <a:latin typeface="Tahoma"/>
                <a:cs typeface="Tahoma"/>
              </a:rPr>
              <a:t>M</a:t>
            </a:r>
            <a:r>
              <a:rPr sz="1150" dirty="0">
                <a:latin typeface="Tahoma"/>
                <a:cs typeface="Tahoma"/>
              </a:rPr>
              <a:t>i</a:t>
            </a:r>
            <a:r>
              <a:rPr sz="1150" spc="-30" dirty="0">
                <a:latin typeface="Tahoma"/>
                <a:cs typeface="Tahoma"/>
              </a:rPr>
              <a:t>c</a:t>
            </a:r>
            <a:r>
              <a:rPr sz="1150" spc="-20" dirty="0">
                <a:latin typeface="Tahoma"/>
                <a:cs typeface="Tahoma"/>
              </a:rPr>
              <a:t>r</a:t>
            </a:r>
            <a:r>
              <a:rPr sz="1150" spc="-25" dirty="0">
                <a:latin typeface="Tahoma"/>
                <a:cs typeface="Tahoma"/>
              </a:rPr>
              <a:t>o</a:t>
            </a:r>
            <a:r>
              <a:rPr sz="1150" spc="-15" dirty="0">
                <a:latin typeface="Tahoma"/>
                <a:cs typeface="Tahoma"/>
              </a:rPr>
              <a:t>s</a:t>
            </a:r>
            <a:r>
              <a:rPr sz="1150" spc="20" dirty="0">
                <a:latin typeface="Tahoma"/>
                <a:cs typeface="Tahoma"/>
              </a:rPr>
              <a:t>o</a:t>
            </a:r>
            <a:r>
              <a:rPr sz="1150" spc="25" dirty="0">
                <a:latin typeface="Tahoma"/>
                <a:cs typeface="Tahoma"/>
              </a:rPr>
              <a:t>f</a:t>
            </a:r>
            <a:r>
              <a:rPr sz="1150" spc="5" dirty="0">
                <a:latin typeface="Tahoma"/>
                <a:cs typeface="Tahoma"/>
              </a:rPr>
              <a:t>t</a:t>
            </a:r>
            <a:r>
              <a:rPr sz="1150" spc="-95" dirty="0">
                <a:latin typeface="Tahoma"/>
                <a:cs typeface="Tahoma"/>
              </a:rPr>
              <a:t> </a:t>
            </a:r>
            <a:r>
              <a:rPr sz="1150" spc="-5" dirty="0">
                <a:latin typeface="Tahoma"/>
                <a:cs typeface="Tahoma"/>
              </a:rPr>
              <a:t>i</a:t>
            </a:r>
            <a:r>
              <a:rPr sz="1150" spc="-10" dirty="0">
                <a:latin typeface="Tahoma"/>
                <a:cs typeface="Tahoma"/>
              </a:rPr>
              <a:t>nt</a:t>
            </a:r>
            <a:r>
              <a:rPr sz="1150" spc="-20" dirty="0">
                <a:latin typeface="Tahoma"/>
                <a:cs typeface="Tahoma"/>
              </a:rPr>
              <a:t>er</a:t>
            </a:r>
            <a:r>
              <a:rPr sz="1150" spc="-15" dirty="0">
                <a:latin typeface="Tahoma"/>
                <a:cs typeface="Tahoma"/>
              </a:rPr>
              <a:t>n</a:t>
            </a:r>
            <a:r>
              <a:rPr sz="1150" spc="-20" dirty="0">
                <a:latin typeface="Tahoma"/>
                <a:cs typeface="Tahoma"/>
              </a:rPr>
              <a:t>a</a:t>
            </a:r>
            <a:r>
              <a:rPr sz="1150" spc="15" dirty="0">
                <a:latin typeface="Tahoma"/>
                <a:cs typeface="Tahoma"/>
              </a:rPr>
              <a:t>l</a:t>
            </a:r>
            <a:r>
              <a:rPr sz="1150" spc="-95" dirty="0">
                <a:latin typeface="Tahoma"/>
                <a:cs typeface="Tahoma"/>
              </a:rPr>
              <a:t> </a:t>
            </a:r>
            <a:r>
              <a:rPr sz="1150" spc="-20" dirty="0">
                <a:latin typeface="Tahoma"/>
                <a:cs typeface="Tahoma"/>
              </a:rPr>
              <a:t>re</a:t>
            </a:r>
            <a:r>
              <a:rPr sz="1150" spc="-70" dirty="0">
                <a:latin typeface="Tahoma"/>
                <a:cs typeface="Tahoma"/>
              </a:rPr>
              <a:t>s</a:t>
            </a:r>
            <a:r>
              <a:rPr sz="1150" spc="-20" dirty="0">
                <a:latin typeface="Tahoma"/>
                <a:cs typeface="Tahoma"/>
              </a:rPr>
              <a:t>e</a:t>
            </a:r>
            <a:r>
              <a:rPr sz="1150" spc="-40" dirty="0">
                <a:latin typeface="Tahoma"/>
                <a:cs typeface="Tahoma"/>
              </a:rPr>
              <a:t>a</a:t>
            </a:r>
            <a:r>
              <a:rPr sz="1150" spc="-20" dirty="0">
                <a:latin typeface="Tahoma"/>
                <a:cs typeface="Tahoma"/>
              </a:rPr>
              <a:t>r</a:t>
            </a:r>
            <a:r>
              <a:rPr sz="1150" spc="-30" dirty="0">
                <a:latin typeface="Tahoma"/>
                <a:cs typeface="Tahoma"/>
              </a:rPr>
              <a:t>c</a:t>
            </a:r>
            <a:r>
              <a:rPr sz="1150" spc="5" dirty="0">
                <a:latin typeface="Tahoma"/>
                <a:cs typeface="Tahoma"/>
              </a:rPr>
              <a:t>h</a:t>
            </a:r>
            <a:r>
              <a:rPr sz="1150" spc="-100" dirty="0">
                <a:latin typeface="Tahoma"/>
                <a:cs typeface="Tahoma"/>
              </a:rPr>
              <a:t>.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2145" y="1861358"/>
            <a:ext cx="4752975" cy="1691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</a:pPr>
            <a:r>
              <a:rPr spc="-135" dirty="0"/>
              <a:t>M</a:t>
            </a:r>
            <a:r>
              <a:rPr spc="-114" dirty="0"/>
              <a:t>o</a:t>
            </a:r>
            <a:r>
              <a:rPr spc="-155" dirty="0"/>
              <a:t>d</a:t>
            </a:r>
            <a:r>
              <a:rPr spc="-145" dirty="0"/>
              <a:t>e</a:t>
            </a:r>
            <a:r>
              <a:rPr spc="-140" dirty="0"/>
              <a:t>r</a:t>
            </a:r>
            <a:r>
              <a:rPr spc="-160" dirty="0"/>
              <a:t>n</a:t>
            </a:r>
            <a:r>
              <a:rPr spc="-135" dirty="0"/>
              <a:t>i</a:t>
            </a:r>
            <a:r>
              <a:rPr spc="-170" dirty="0"/>
              <a:t>z</a:t>
            </a:r>
            <a:r>
              <a:rPr spc="-10" dirty="0"/>
              <a:t>e</a:t>
            </a:r>
            <a:r>
              <a:rPr spc="-350" dirty="0"/>
              <a:t> </a:t>
            </a:r>
            <a:r>
              <a:rPr spc="-215" dirty="0"/>
              <a:t>s</a:t>
            </a:r>
            <a:r>
              <a:rPr spc="-130" dirty="0"/>
              <a:t>e</a:t>
            </a:r>
            <a:r>
              <a:rPr spc="-135" dirty="0"/>
              <a:t>c</a:t>
            </a:r>
            <a:r>
              <a:rPr spc="-170" dirty="0"/>
              <a:t>u</a:t>
            </a:r>
            <a:r>
              <a:rPr spc="-140" dirty="0"/>
              <a:t>r</a:t>
            </a:r>
            <a:r>
              <a:rPr spc="-155" dirty="0"/>
              <a:t>i</a:t>
            </a:r>
            <a:r>
              <a:rPr spc="-25" dirty="0"/>
              <a:t>t</a:t>
            </a:r>
            <a:r>
              <a:rPr spc="10" dirty="0"/>
              <a:t>y  </a:t>
            </a:r>
            <a:r>
              <a:rPr spc="-150" dirty="0"/>
              <a:t>pr</a:t>
            </a:r>
            <a:r>
              <a:rPr spc="-180" dirty="0"/>
              <a:t>a</a:t>
            </a:r>
            <a:r>
              <a:rPr spc="-90" dirty="0"/>
              <a:t>c</a:t>
            </a:r>
            <a:r>
              <a:rPr spc="-175" dirty="0"/>
              <a:t>t</a:t>
            </a:r>
            <a:r>
              <a:rPr spc="-150" dirty="0"/>
              <a:t>ic</a:t>
            </a:r>
            <a:r>
              <a:rPr spc="-130" dirty="0"/>
              <a:t>e</a:t>
            </a:r>
            <a:r>
              <a:rPr spc="-80" dirty="0"/>
              <a:t>s</a:t>
            </a:r>
            <a:r>
              <a:rPr spc="-350" dirty="0"/>
              <a:t> </a:t>
            </a:r>
            <a:r>
              <a:rPr spc="-145" dirty="0"/>
              <a:t>t</a:t>
            </a:r>
            <a:r>
              <a:rPr spc="-5" dirty="0"/>
              <a:t>o</a:t>
            </a:r>
            <a:r>
              <a:rPr spc="-350" dirty="0"/>
              <a:t> </a:t>
            </a:r>
            <a:r>
              <a:rPr spc="-125" dirty="0"/>
              <a:t>me</a:t>
            </a:r>
            <a:r>
              <a:rPr spc="-140" dirty="0"/>
              <a:t>e</a:t>
            </a:r>
            <a:r>
              <a:rPr spc="25" dirty="0"/>
              <a:t>t</a:t>
            </a:r>
            <a:r>
              <a:rPr spc="-350" dirty="0"/>
              <a:t> </a:t>
            </a:r>
            <a:r>
              <a:rPr spc="-135" dirty="0"/>
              <a:t>t</a:t>
            </a:r>
            <a:r>
              <a:rPr spc="-130" dirty="0"/>
              <a:t>h</a:t>
            </a:r>
            <a:r>
              <a:rPr spc="-10" dirty="0"/>
              <a:t>e  </a:t>
            </a:r>
            <a:r>
              <a:rPr spc="-170" dirty="0"/>
              <a:t>u</a:t>
            </a:r>
            <a:r>
              <a:rPr spc="-160" dirty="0"/>
              <a:t>n</a:t>
            </a:r>
            <a:r>
              <a:rPr spc="-145" dirty="0"/>
              <a:t>i</a:t>
            </a:r>
            <a:r>
              <a:rPr spc="-160" dirty="0"/>
              <a:t>q</a:t>
            </a:r>
            <a:r>
              <a:rPr spc="-145" dirty="0"/>
              <a:t>u</a:t>
            </a:r>
            <a:r>
              <a:rPr spc="-10" dirty="0"/>
              <a:t>e</a:t>
            </a:r>
            <a:r>
              <a:rPr spc="-345" dirty="0"/>
              <a:t> </a:t>
            </a:r>
            <a:r>
              <a:rPr spc="-130" dirty="0"/>
              <a:t>n</a:t>
            </a:r>
            <a:r>
              <a:rPr spc="-125" dirty="0"/>
              <a:t>ee</a:t>
            </a:r>
            <a:r>
              <a:rPr spc="-145" dirty="0"/>
              <a:t>d</a:t>
            </a:r>
            <a:r>
              <a:rPr spc="-80" dirty="0"/>
              <a:t>s</a:t>
            </a:r>
            <a:r>
              <a:rPr spc="-350" dirty="0"/>
              <a:t> </a:t>
            </a:r>
            <a:r>
              <a:rPr spc="-170" dirty="0"/>
              <a:t>o</a:t>
            </a:r>
            <a:r>
              <a:rPr spc="10" dirty="0"/>
              <a:t>f</a:t>
            </a:r>
            <a:r>
              <a:rPr spc="-350" dirty="0"/>
              <a:t> </a:t>
            </a:r>
            <a:r>
              <a:rPr spc="-135" dirty="0"/>
              <a:t>t</a:t>
            </a:r>
            <a:r>
              <a:rPr spc="-130" dirty="0"/>
              <a:t>h</a:t>
            </a:r>
            <a:r>
              <a:rPr spc="-10" dirty="0"/>
              <a:t>e</a:t>
            </a:r>
            <a:r>
              <a:rPr spc="-345" dirty="0"/>
              <a:t> </a:t>
            </a:r>
            <a:r>
              <a:rPr spc="-130" dirty="0"/>
              <a:t>c</a:t>
            </a:r>
            <a:r>
              <a:rPr spc="-135" dirty="0"/>
              <a:t>l</a:t>
            </a:r>
            <a:r>
              <a:rPr spc="-150" dirty="0"/>
              <a:t>o</a:t>
            </a:r>
            <a:r>
              <a:rPr spc="-140" dirty="0"/>
              <a:t>u</a:t>
            </a:r>
            <a:r>
              <a:rPr spc="5" dirty="0"/>
              <a:t>d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36701" y="4039365"/>
            <a:ext cx="4766945" cy="3920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18300"/>
              </a:lnSpc>
              <a:spcBef>
                <a:spcPts val="95"/>
              </a:spcBef>
            </a:pP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We’re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in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an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era 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of 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transformation—digital, 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cloud, 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spc="40" dirty="0">
                <a:solidFill>
                  <a:srgbClr val="737373"/>
                </a:solidFill>
                <a:latin typeface="Tahoma"/>
                <a:cs typeface="Tahoma"/>
              </a:rPr>
              <a:t>security—and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organizations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are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navigating it in 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unique 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ways. 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Accelerated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in 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large 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part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by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the 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migration 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of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workloads 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spc="-55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apps</a:t>
            </a:r>
            <a:r>
              <a:rPr sz="1800" spc="-7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737373"/>
                </a:solidFill>
                <a:latin typeface="Tahoma"/>
                <a:cs typeface="Tahoma"/>
              </a:rPr>
              <a:t>to</a:t>
            </a:r>
            <a:r>
              <a:rPr sz="1800" spc="-7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the</a:t>
            </a:r>
            <a:r>
              <a:rPr sz="1800" spc="-7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cloud,</a:t>
            </a:r>
            <a:r>
              <a:rPr sz="1800" spc="-7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work</a:t>
            </a:r>
            <a:r>
              <a:rPr sz="1800" spc="-7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patterns</a:t>
            </a:r>
            <a:r>
              <a:rPr sz="1800" spc="-7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800" spc="-7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business </a:t>
            </a:r>
            <a:r>
              <a:rPr sz="1800" spc="-5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operations</a:t>
            </a:r>
            <a:r>
              <a:rPr sz="1800" spc="-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have</a:t>
            </a:r>
            <a:r>
              <a:rPr sz="1800" spc="-7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been</a:t>
            </a:r>
            <a:r>
              <a:rPr sz="1800" spc="-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reshaped</a:t>
            </a:r>
            <a:r>
              <a:rPr sz="1800" spc="-7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or</a:t>
            </a:r>
            <a:r>
              <a:rPr sz="1800" spc="-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completely </a:t>
            </a:r>
            <a:r>
              <a:rPr sz="1800" spc="-5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reimagined.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For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example, </a:t>
            </a:r>
            <a:r>
              <a:rPr sz="1800" spc="-185" dirty="0">
                <a:solidFill>
                  <a:srgbClr val="737373"/>
                </a:solidFill>
                <a:latin typeface="Tahoma"/>
                <a:cs typeface="Tahoma"/>
              </a:rPr>
              <a:t>91% 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of 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IT 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decision- 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makers 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indicated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that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their 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organization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uses </a:t>
            </a:r>
            <a:r>
              <a:rPr sz="1800" spc="-55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at least </a:t>
            </a:r>
            <a:r>
              <a:rPr sz="1800" spc="40" dirty="0">
                <a:solidFill>
                  <a:srgbClr val="737373"/>
                </a:solidFill>
                <a:latin typeface="Tahoma"/>
                <a:cs typeface="Tahoma"/>
              </a:rPr>
              <a:t>two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different </a:t>
            </a:r>
            <a:r>
              <a:rPr sz="1800" spc="40" dirty="0">
                <a:solidFill>
                  <a:srgbClr val="737373"/>
                </a:solidFill>
                <a:latin typeface="Tahoma"/>
                <a:cs typeface="Tahoma"/>
              </a:rPr>
              <a:t>public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clouds.</a:t>
            </a:r>
            <a:r>
              <a:rPr sz="1575" spc="-37" baseline="31746" dirty="0">
                <a:solidFill>
                  <a:srgbClr val="737373"/>
                </a:solidFill>
                <a:latin typeface="Tahoma"/>
                <a:cs typeface="Tahoma"/>
              </a:rPr>
              <a:t>1</a:t>
            </a:r>
            <a:r>
              <a:rPr sz="1575" spc="-30" baseline="31746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70" dirty="0">
                <a:solidFill>
                  <a:srgbClr val="737373"/>
                </a:solidFill>
                <a:latin typeface="Tahoma"/>
                <a:cs typeface="Tahoma"/>
              </a:rPr>
              <a:t>To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stay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ahead 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of potential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threats,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enterprises 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must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modernize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their 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approach </a:t>
            </a:r>
            <a:r>
              <a:rPr sz="1800" spc="40" dirty="0">
                <a:solidFill>
                  <a:srgbClr val="737373"/>
                </a:solidFill>
                <a:latin typeface="Tahoma"/>
                <a:cs typeface="Tahoma"/>
              </a:rPr>
              <a:t>to protecting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their </a:t>
            </a:r>
            <a:r>
              <a:rPr sz="1800" spc="-55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expanding</a:t>
            </a:r>
            <a:r>
              <a:rPr sz="1800" spc="-7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landscape</a:t>
            </a:r>
            <a:r>
              <a:rPr sz="1800" spc="-7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of</a:t>
            </a:r>
            <a:r>
              <a:rPr sz="1800" spc="-7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45" dirty="0">
                <a:solidFill>
                  <a:srgbClr val="737373"/>
                </a:solidFill>
                <a:latin typeface="Tahoma"/>
                <a:cs typeface="Tahoma"/>
              </a:rPr>
              <a:t>cloud</a:t>
            </a:r>
            <a:r>
              <a:rPr sz="1800" spc="-7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resources.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971809" y="3746583"/>
            <a:ext cx="2310130" cy="833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94055">
              <a:lnSpc>
                <a:spcPct val="100000"/>
              </a:lnSpc>
              <a:spcBef>
                <a:spcPts val="100"/>
              </a:spcBef>
            </a:pPr>
            <a:r>
              <a:rPr sz="2650" spc="-5" dirty="0">
                <a:solidFill>
                  <a:srgbClr val="323232"/>
                </a:solidFill>
                <a:latin typeface="Segoe UI Semibold"/>
                <a:cs typeface="Segoe UI Semibold"/>
              </a:rPr>
              <a:t>Cloud </a:t>
            </a:r>
            <a:r>
              <a:rPr sz="265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650" spc="-5" dirty="0">
                <a:solidFill>
                  <a:srgbClr val="323232"/>
                </a:solidFill>
                <a:latin typeface="Segoe UI Semibold"/>
                <a:cs typeface="Segoe UI Semibold"/>
              </a:rPr>
              <a:t>transformation</a:t>
            </a:r>
            <a:endParaRPr sz="2650">
              <a:latin typeface="Segoe UI Semibold"/>
              <a:cs typeface="Segoe UI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176235" y="5921184"/>
            <a:ext cx="2310130" cy="833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31495">
              <a:lnSpc>
                <a:spcPct val="100000"/>
              </a:lnSpc>
              <a:spcBef>
                <a:spcPts val="100"/>
              </a:spcBef>
            </a:pPr>
            <a:r>
              <a:rPr sz="2650" spc="-5" dirty="0">
                <a:solidFill>
                  <a:srgbClr val="6B6B6B"/>
                </a:solidFill>
                <a:latin typeface="Segoe UI Semibold"/>
                <a:cs typeface="Segoe UI Semibold"/>
              </a:rPr>
              <a:t>Security </a:t>
            </a:r>
            <a:r>
              <a:rPr sz="2650" dirty="0">
                <a:solidFill>
                  <a:srgbClr val="6B6B6B"/>
                </a:solidFill>
                <a:latin typeface="Segoe UI Semibold"/>
                <a:cs typeface="Segoe UI Semibold"/>
              </a:rPr>
              <a:t> </a:t>
            </a:r>
            <a:r>
              <a:rPr sz="2650" spc="-5" dirty="0">
                <a:solidFill>
                  <a:srgbClr val="6B6B6B"/>
                </a:solidFill>
                <a:latin typeface="Segoe UI Semibold"/>
                <a:cs typeface="Segoe UI Semibold"/>
              </a:rPr>
              <a:t>transformation</a:t>
            </a:r>
            <a:endParaRPr sz="2650">
              <a:latin typeface="Segoe UI Semibold"/>
              <a:cs typeface="Segoe UI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67707" y="5921184"/>
            <a:ext cx="2310130" cy="833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40080">
              <a:lnSpc>
                <a:spcPct val="100000"/>
              </a:lnSpc>
              <a:spcBef>
                <a:spcPts val="100"/>
              </a:spcBef>
            </a:pPr>
            <a:r>
              <a:rPr sz="2650" spc="-5" dirty="0">
                <a:solidFill>
                  <a:srgbClr val="505050"/>
                </a:solidFill>
                <a:latin typeface="Segoe UI Semibold"/>
                <a:cs typeface="Segoe UI Semibold"/>
              </a:rPr>
              <a:t>Digital </a:t>
            </a:r>
            <a:r>
              <a:rPr sz="2650" dirty="0">
                <a:solidFill>
                  <a:srgbClr val="505050"/>
                </a:solidFill>
                <a:latin typeface="Segoe UI Semibold"/>
                <a:cs typeface="Segoe UI Semibold"/>
              </a:rPr>
              <a:t> </a:t>
            </a:r>
            <a:r>
              <a:rPr sz="2650" spc="-5" dirty="0">
                <a:solidFill>
                  <a:srgbClr val="505050"/>
                </a:solidFill>
                <a:latin typeface="Segoe UI Semibold"/>
                <a:cs typeface="Segoe UI Semibold"/>
              </a:rPr>
              <a:t>transformation</a:t>
            </a:r>
            <a:endParaRPr sz="2650">
              <a:latin typeface="Segoe UI Semibold"/>
              <a:cs typeface="Segoe UI Semi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93608" y="2441487"/>
            <a:ext cx="415734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spc="-40" dirty="0">
                <a:latin typeface="Segoe UI Semibold"/>
                <a:cs typeface="Segoe UI Semibold"/>
              </a:rPr>
              <a:t>Era</a:t>
            </a:r>
            <a:r>
              <a:rPr sz="3450" spc="-160" dirty="0">
                <a:latin typeface="Segoe UI Semibold"/>
                <a:cs typeface="Segoe UI Semibold"/>
              </a:rPr>
              <a:t> </a:t>
            </a:r>
            <a:r>
              <a:rPr sz="3450" spc="-20" dirty="0">
                <a:latin typeface="Segoe UI Semibold"/>
                <a:cs typeface="Segoe UI Semibold"/>
              </a:rPr>
              <a:t>of</a:t>
            </a:r>
            <a:r>
              <a:rPr sz="3450" spc="-160" dirty="0">
                <a:latin typeface="Segoe UI Semibold"/>
                <a:cs typeface="Segoe UI Semibold"/>
              </a:rPr>
              <a:t> </a:t>
            </a:r>
            <a:r>
              <a:rPr sz="3450" spc="-40" dirty="0">
                <a:latin typeface="Segoe UI Semibold"/>
                <a:cs typeface="Segoe UI Semibold"/>
              </a:rPr>
              <a:t>transformation</a:t>
            </a:r>
            <a:endParaRPr sz="3450">
              <a:latin typeface="Segoe UI Semibold"/>
              <a:cs typeface="Segoe UI Semi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293893" y="956142"/>
            <a:ext cx="481774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Get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integrated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protection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your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22" baseline="2415" dirty="0">
                <a:solidFill>
                  <a:srgbClr val="737373"/>
                </a:solidFill>
                <a:latin typeface="Tahoma"/>
                <a:cs typeface="Tahoma"/>
              </a:rPr>
              <a:t>multicloud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44" baseline="2415" dirty="0">
                <a:solidFill>
                  <a:srgbClr val="737373"/>
                </a:solidFill>
                <a:latin typeface="Tahoma"/>
                <a:cs typeface="Tahoma"/>
              </a:rPr>
              <a:t>resources,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37" baseline="2415" dirty="0">
                <a:solidFill>
                  <a:srgbClr val="737373"/>
                </a:solidFill>
                <a:latin typeface="Tahoma"/>
                <a:cs typeface="Tahoma"/>
              </a:rPr>
              <a:t>apps,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15" baseline="241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data</a:t>
            </a:r>
            <a:r>
              <a:rPr sz="1725" spc="27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247" baseline="2415" dirty="0">
                <a:solidFill>
                  <a:srgbClr val="737373"/>
                </a:solidFill>
                <a:latin typeface="Tahoma"/>
                <a:cs typeface="Tahoma"/>
              </a:rPr>
              <a:t>|</a:t>
            </a:r>
            <a:r>
              <a:rPr sz="1725" spc="52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60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150" spc="-10" dirty="0">
                <a:solidFill>
                  <a:srgbClr val="737373"/>
                </a:solidFill>
                <a:latin typeface="Tahoma"/>
                <a:cs typeface="Tahoma"/>
              </a:rPr>
              <a:t>3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55849" y="3625652"/>
            <a:ext cx="318770" cy="351155"/>
          </a:xfrm>
          <a:custGeom>
            <a:avLst/>
            <a:gdLst/>
            <a:ahLst/>
            <a:cxnLst/>
            <a:rect l="l" t="t" r="r" b="b"/>
            <a:pathLst>
              <a:path w="318769" h="351154">
                <a:moveTo>
                  <a:pt x="318401" y="191693"/>
                </a:moveTo>
                <a:lnTo>
                  <a:pt x="315950" y="179082"/>
                </a:lnTo>
                <a:lnTo>
                  <a:pt x="308584" y="167995"/>
                </a:lnTo>
                <a:lnTo>
                  <a:pt x="297497" y="160629"/>
                </a:lnTo>
                <a:lnTo>
                  <a:pt x="284886" y="158178"/>
                </a:lnTo>
                <a:lnTo>
                  <a:pt x="272275" y="160629"/>
                </a:lnTo>
                <a:lnTo>
                  <a:pt x="261175" y="167995"/>
                </a:lnTo>
                <a:lnTo>
                  <a:pt x="159207" y="269963"/>
                </a:lnTo>
                <a:lnTo>
                  <a:pt x="57213" y="167995"/>
                </a:lnTo>
                <a:lnTo>
                  <a:pt x="46126" y="160629"/>
                </a:lnTo>
                <a:lnTo>
                  <a:pt x="33515" y="158178"/>
                </a:lnTo>
                <a:lnTo>
                  <a:pt x="20904" y="160629"/>
                </a:lnTo>
                <a:lnTo>
                  <a:pt x="0" y="191693"/>
                </a:lnTo>
                <a:lnTo>
                  <a:pt x="622" y="198094"/>
                </a:lnTo>
                <a:lnTo>
                  <a:pt x="135496" y="341071"/>
                </a:lnTo>
                <a:lnTo>
                  <a:pt x="159194" y="350888"/>
                </a:lnTo>
                <a:lnTo>
                  <a:pt x="171818" y="348424"/>
                </a:lnTo>
                <a:lnTo>
                  <a:pt x="182905" y="341071"/>
                </a:lnTo>
                <a:lnTo>
                  <a:pt x="308584" y="215379"/>
                </a:lnTo>
                <a:lnTo>
                  <a:pt x="315950" y="204304"/>
                </a:lnTo>
                <a:lnTo>
                  <a:pt x="318401" y="191693"/>
                </a:lnTo>
                <a:close/>
              </a:path>
              <a:path w="318769" h="351154">
                <a:moveTo>
                  <a:pt x="318401" y="33502"/>
                </a:moveTo>
                <a:lnTo>
                  <a:pt x="315950" y="20891"/>
                </a:lnTo>
                <a:lnTo>
                  <a:pt x="308584" y="9817"/>
                </a:lnTo>
                <a:lnTo>
                  <a:pt x="297497" y="2451"/>
                </a:lnTo>
                <a:lnTo>
                  <a:pt x="284886" y="0"/>
                </a:lnTo>
                <a:lnTo>
                  <a:pt x="272275" y="2451"/>
                </a:lnTo>
                <a:lnTo>
                  <a:pt x="261175" y="9817"/>
                </a:lnTo>
                <a:lnTo>
                  <a:pt x="159207" y="111785"/>
                </a:lnTo>
                <a:lnTo>
                  <a:pt x="57213" y="9817"/>
                </a:lnTo>
                <a:lnTo>
                  <a:pt x="46126" y="2451"/>
                </a:lnTo>
                <a:lnTo>
                  <a:pt x="33515" y="0"/>
                </a:lnTo>
                <a:lnTo>
                  <a:pt x="20904" y="2451"/>
                </a:lnTo>
                <a:lnTo>
                  <a:pt x="0" y="33502"/>
                </a:lnTo>
                <a:lnTo>
                  <a:pt x="622" y="39903"/>
                </a:lnTo>
                <a:lnTo>
                  <a:pt x="135496" y="182880"/>
                </a:lnTo>
                <a:lnTo>
                  <a:pt x="159194" y="192697"/>
                </a:lnTo>
                <a:lnTo>
                  <a:pt x="171818" y="190246"/>
                </a:lnTo>
                <a:lnTo>
                  <a:pt x="182905" y="182880"/>
                </a:lnTo>
                <a:lnTo>
                  <a:pt x="308584" y="57200"/>
                </a:lnTo>
                <a:lnTo>
                  <a:pt x="315950" y="46113"/>
                </a:lnTo>
                <a:lnTo>
                  <a:pt x="318401" y="335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293893" y="956142"/>
            <a:ext cx="481774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Get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integrated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protection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your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22" baseline="2415" dirty="0">
                <a:solidFill>
                  <a:srgbClr val="737373"/>
                </a:solidFill>
                <a:latin typeface="Tahoma"/>
                <a:cs typeface="Tahoma"/>
              </a:rPr>
              <a:t>multicloud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44" baseline="2415" dirty="0">
                <a:solidFill>
                  <a:srgbClr val="737373"/>
                </a:solidFill>
                <a:latin typeface="Tahoma"/>
                <a:cs typeface="Tahoma"/>
              </a:rPr>
              <a:t>resources,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37" baseline="2415" dirty="0">
                <a:solidFill>
                  <a:srgbClr val="737373"/>
                </a:solidFill>
                <a:latin typeface="Tahoma"/>
                <a:cs typeface="Tahoma"/>
              </a:rPr>
              <a:t>apps,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15" baseline="241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data</a:t>
            </a:r>
            <a:r>
              <a:rPr sz="1725" spc="284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247" baseline="2415" dirty="0">
                <a:solidFill>
                  <a:srgbClr val="737373"/>
                </a:solidFill>
                <a:latin typeface="Tahoma"/>
                <a:cs typeface="Tahoma"/>
              </a:rPr>
              <a:t>|</a:t>
            </a:r>
            <a:r>
              <a:rPr sz="1725" spc="60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150" spc="15" dirty="0">
                <a:solidFill>
                  <a:srgbClr val="737373"/>
                </a:solidFill>
                <a:latin typeface="Tahoma"/>
                <a:cs typeface="Tahoma"/>
              </a:rPr>
              <a:t>4</a:t>
            </a:r>
            <a:endParaRPr sz="115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94297" y="0"/>
            <a:ext cx="10837545" cy="11308715"/>
            <a:chOff x="-94297" y="0"/>
            <a:chExt cx="10837545" cy="11308715"/>
          </a:xfrm>
        </p:grpSpPr>
        <p:sp>
          <p:nvSpPr>
            <p:cNvPr id="4" name="object 4"/>
            <p:cNvSpPr/>
            <p:nvPr/>
          </p:nvSpPr>
          <p:spPr>
            <a:xfrm>
              <a:off x="0" y="5"/>
              <a:ext cx="10743565" cy="11308715"/>
            </a:xfrm>
            <a:custGeom>
              <a:avLst/>
              <a:gdLst/>
              <a:ahLst/>
              <a:cxnLst/>
              <a:rect l="l" t="t" r="r" b="b"/>
              <a:pathLst>
                <a:path w="10743565" h="11308715">
                  <a:moveTo>
                    <a:pt x="10743121" y="0"/>
                  </a:moveTo>
                  <a:lnTo>
                    <a:pt x="0" y="0"/>
                  </a:lnTo>
                  <a:lnTo>
                    <a:pt x="0" y="492252"/>
                  </a:lnTo>
                  <a:lnTo>
                    <a:pt x="0" y="10816298"/>
                  </a:lnTo>
                  <a:lnTo>
                    <a:pt x="0" y="11308550"/>
                  </a:lnTo>
                  <a:lnTo>
                    <a:pt x="6552247" y="11308550"/>
                  </a:lnTo>
                  <a:lnTo>
                    <a:pt x="6600736" y="11308283"/>
                  </a:lnTo>
                  <a:lnTo>
                    <a:pt x="6649098" y="11307458"/>
                  </a:lnTo>
                  <a:lnTo>
                    <a:pt x="6697319" y="11306099"/>
                  </a:lnTo>
                  <a:lnTo>
                    <a:pt x="6745414" y="11304194"/>
                  </a:lnTo>
                  <a:lnTo>
                    <a:pt x="6793357" y="11301755"/>
                  </a:lnTo>
                  <a:lnTo>
                    <a:pt x="6841172" y="11298771"/>
                  </a:lnTo>
                  <a:lnTo>
                    <a:pt x="6888823" y="11295266"/>
                  </a:lnTo>
                  <a:lnTo>
                    <a:pt x="6936333" y="11291227"/>
                  </a:lnTo>
                  <a:lnTo>
                    <a:pt x="6983692" y="11286655"/>
                  </a:lnTo>
                  <a:lnTo>
                    <a:pt x="7030898" y="11281575"/>
                  </a:lnTo>
                  <a:lnTo>
                    <a:pt x="7077938" y="11275962"/>
                  </a:lnTo>
                  <a:lnTo>
                    <a:pt x="7124827" y="11269840"/>
                  </a:lnTo>
                  <a:lnTo>
                    <a:pt x="7171537" y="11263211"/>
                  </a:lnTo>
                  <a:lnTo>
                    <a:pt x="7218096" y="11256061"/>
                  </a:lnTo>
                  <a:lnTo>
                    <a:pt x="7264476" y="11248403"/>
                  </a:lnTo>
                  <a:lnTo>
                    <a:pt x="7310691" y="11240237"/>
                  </a:lnTo>
                  <a:lnTo>
                    <a:pt x="7356716" y="11231575"/>
                  </a:lnTo>
                  <a:lnTo>
                    <a:pt x="7402576" y="11222406"/>
                  </a:lnTo>
                  <a:lnTo>
                    <a:pt x="7448245" y="11212741"/>
                  </a:lnTo>
                  <a:lnTo>
                    <a:pt x="7493736" y="11202594"/>
                  </a:lnTo>
                  <a:lnTo>
                    <a:pt x="7539037" y="11191951"/>
                  </a:lnTo>
                  <a:lnTo>
                    <a:pt x="7584148" y="11180813"/>
                  </a:lnTo>
                  <a:lnTo>
                    <a:pt x="7629068" y="11169193"/>
                  </a:lnTo>
                  <a:lnTo>
                    <a:pt x="7673784" y="11157090"/>
                  </a:lnTo>
                  <a:lnTo>
                    <a:pt x="7718311" y="11144517"/>
                  </a:lnTo>
                  <a:lnTo>
                    <a:pt x="7762621" y="11131461"/>
                  </a:lnTo>
                  <a:lnTo>
                    <a:pt x="7806741" y="11117936"/>
                  </a:lnTo>
                  <a:lnTo>
                    <a:pt x="7850645" y="11103940"/>
                  </a:lnTo>
                  <a:lnTo>
                    <a:pt x="7894333" y="11089475"/>
                  </a:lnTo>
                  <a:lnTo>
                    <a:pt x="7937817" y="11074552"/>
                  </a:lnTo>
                  <a:lnTo>
                    <a:pt x="7981086" y="11059160"/>
                  </a:lnTo>
                  <a:lnTo>
                    <a:pt x="8024127" y="11043310"/>
                  </a:lnTo>
                  <a:lnTo>
                    <a:pt x="8066938" y="11027016"/>
                  </a:lnTo>
                  <a:lnTo>
                    <a:pt x="8109534" y="11010252"/>
                  </a:lnTo>
                  <a:lnTo>
                    <a:pt x="8151901" y="10993057"/>
                  </a:lnTo>
                  <a:lnTo>
                    <a:pt x="8194040" y="10975404"/>
                  </a:lnTo>
                  <a:lnTo>
                    <a:pt x="8235937" y="10957306"/>
                  </a:lnTo>
                  <a:lnTo>
                    <a:pt x="8277593" y="10938777"/>
                  </a:lnTo>
                  <a:lnTo>
                    <a:pt x="8319008" y="10919803"/>
                  </a:lnTo>
                  <a:lnTo>
                    <a:pt x="8360194" y="10900397"/>
                  </a:lnTo>
                  <a:lnTo>
                    <a:pt x="8401113" y="10880560"/>
                  </a:lnTo>
                  <a:lnTo>
                    <a:pt x="8441804" y="10860291"/>
                  </a:lnTo>
                  <a:lnTo>
                    <a:pt x="8482228" y="10839602"/>
                  </a:lnTo>
                  <a:lnTo>
                    <a:pt x="8522398" y="10818482"/>
                  </a:lnTo>
                  <a:lnTo>
                    <a:pt x="8526437" y="10816298"/>
                  </a:lnTo>
                  <a:lnTo>
                    <a:pt x="8528609" y="10815130"/>
                  </a:lnTo>
                  <a:lnTo>
                    <a:pt x="8562315" y="10796956"/>
                  </a:lnTo>
                  <a:lnTo>
                    <a:pt x="8601964" y="10774998"/>
                  </a:lnTo>
                  <a:lnTo>
                    <a:pt x="8641347" y="10752633"/>
                  </a:lnTo>
                  <a:lnTo>
                    <a:pt x="8680463" y="10729862"/>
                  </a:lnTo>
                  <a:lnTo>
                    <a:pt x="8696134" y="10720515"/>
                  </a:lnTo>
                  <a:lnTo>
                    <a:pt x="8733955" y="10697731"/>
                  </a:lnTo>
                  <a:lnTo>
                    <a:pt x="8796198" y="10659085"/>
                  </a:lnTo>
                  <a:lnTo>
                    <a:pt x="8834222" y="10634701"/>
                  </a:lnTo>
                  <a:lnTo>
                    <a:pt x="8871966" y="10609910"/>
                  </a:lnTo>
                  <a:lnTo>
                    <a:pt x="8909418" y="10584726"/>
                  </a:lnTo>
                  <a:lnTo>
                    <a:pt x="8946578" y="10559161"/>
                  </a:lnTo>
                  <a:lnTo>
                    <a:pt x="8983459" y="10533202"/>
                  </a:lnTo>
                  <a:lnTo>
                    <a:pt x="9020035" y="10506850"/>
                  </a:lnTo>
                  <a:lnTo>
                    <a:pt x="9056332" y="10480129"/>
                  </a:lnTo>
                  <a:lnTo>
                    <a:pt x="9071775" y="10468483"/>
                  </a:lnTo>
                  <a:lnTo>
                    <a:pt x="9092311" y="10453027"/>
                  </a:lnTo>
                  <a:lnTo>
                    <a:pt x="9127998" y="10425544"/>
                  </a:lnTo>
                  <a:lnTo>
                    <a:pt x="9163367" y="10397693"/>
                  </a:lnTo>
                  <a:lnTo>
                    <a:pt x="9198432" y="10369474"/>
                  </a:lnTo>
                  <a:lnTo>
                    <a:pt x="9204604" y="10364406"/>
                  </a:lnTo>
                  <a:lnTo>
                    <a:pt x="9233205" y="10340873"/>
                  </a:lnTo>
                  <a:lnTo>
                    <a:pt x="9262148" y="10316553"/>
                  </a:lnTo>
                  <a:lnTo>
                    <a:pt x="9267634" y="10311930"/>
                  </a:lnTo>
                  <a:lnTo>
                    <a:pt x="9272448" y="10307803"/>
                  </a:lnTo>
                  <a:lnTo>
                    <a:pt x="9301772" y="10282606"/>
                  </a:lnTo>
                  <a:lnTo>
                    <a:pt x="9335579" y="10252939"/>
                  </a:lnTo>
                  <a:lnTo>
                    <a:pt x="9369057" y="10222916"/>
                  </a:lnTo>
                  <a:lnTo>
                    <a:pt x="9402204" y="10192537"/>
                  </a:lnTo>
                  <a:lnTo>
                    <a:pt x="9435033" y="10161803"/>
                  </a:lnTo>
                  <a:lnTo>
                    <a:pt x="9467532" y="10130726"/>
                  </a:lnTo>
                  <a:lnTo>
                    <a:pt x="9499689" y="10099307"/>
                  </a:lnTo>
                  <a:lnTo>
                    <a:pt x="9531502" y="10067557"/>
                  </a:lnTo>
                  <a:lnTo>
                    <a:pt x="9562986" y="10035451"/>
                  </a:lnTo>
                  <a:lnTo>
                    <a:pt x="9594126" y="10003028"/>
                  </a:lnTo>
                  <a:lnTo>
                    <a:pt x="9624911" y="9970262"/>
                  </a:lnTo>
                  <a:lnTo>
                    <a:pt x="9655353" y="9937166"/>
                  </a:lnTo>
                  <a:lnTo>
                    <a:pt x="9685439" y="9903752"/>
                  </a:lnTo>
                  <a:lnTo>
                    <a:pt x="9715170" y="9870021"/>
                  </a:lnTo>
                  <a:lnTo>
                    <a:pt x="9744545" y="9835959"/>
                  </a:lnTo>
                  <a:lnTo>
                    <a:pt x="9773552" y="9801581"/>
                  </a:lnTo>
                  <a:lnTo>
                    <a:pt x="9802190" y="9766897"/>
                  </a:lnTo>
                  <a:lnTo>
                    <a:pt x="9807626" y="9760166"/>
                  </a:lnTo>
                  <a:lnTo>
                    <a:pt x="9830473" y="9731896"/>
                  </a:lnTo>
                  <a:lnTo>
                    <a:pt x="9842792" y="9716313"/>
                  </a:lnTo>
                  <a:lnTo>
                    <a:pt x="9858388" y="9696577"/>
                  </a:lnTo>
                  <a:lnTo>
                    <a:pt x="9885921" y="9660966"/>
                  </a:lnTo>
                  <a:lnTo>
                    <a:pt x="9913074" y="9625051"/>
                  </a:lnTo>
                  <a:lnTo>
                    <a:pt x="9939845" y="9588843"/>
                  </a:lnTo>
                  <a:lnTo>
                    <a:pt x="9966249" y="9552330"/>
                  </a:lnTo>
                  <a:lnTo>
                    <a:pt x="9992258" y="9515526"/>
                  </a:lnTo>
                  <a:lnTo>
                    <a:pt x="10017874" y="9478429"/>
                  </a:lnTo>
                  <a:lnTo>
                    <a:pt x="10043109" y="9441053"/>
                  </a:lnTo>
                  <a:lnTo>
                    <a:pt x="10059479" y="9416212"/>
                  </a:lnTo>
                  <a:lnTo>
                    <a:pt x="10067938" y="9403385"/>
                  </a:lnTo>
                  <a:lnTo>
                    <a:pt x="10076637" y="9389872"/>
                  </a:lnTo>
                  <a:lnTo>
                    <a:pt x="10092385" y="9365437"/>
                  </a:lnTo>
                  <a:lnTo>
                    <a:pt x="10116426" y="9327210"/>
                  </a:lnTo>
                  <a:lnTo>
                    <a:pt x="10140061" y="9288704"/>
                  </a:lnTo>
                  <a:lnTo>
                    <a:pt x="10163289" y="9249931"/>
                  </a:lnTo>
                  <a:lnTo>
                    <a:pt x="10186111" y="9210891"/>
                  </a:lnTo>
                  <a:lnTo>
                    <a:pt x="10208527" y="9171572"/>
                  </a:lnTo>
                  <a:lnTo>
                    <a:pt x="10230523" y="9131998"/>
                  </a:lnTo>
                  <a:lnTo>
                    <a:pt x="10252088" y="9092171"/>
                  </a:lnTo>
                  <a:lnTo>
                    <a:pt x="10262083" y="9073223"/>
                  </a:lnTo>
                  <a:lnTo>
                    <a:pt x="10273246" y="9052077"/>
                  </a:lnTo>
                  <a:lnTo>
                    <a:pt x="10293985" y="9011729"/>
                  </a:lnTo>
                  <a:lnTo>
                    <a:pt x="10314292" y="8971128"/>
                  </a:lnTo>
                  <a:lnTo>
                    <a:pt x="10334168" y="8930272"/>
                  </a:lnTo>
                  <a:lnTo>
                    <a:pt x="10353611" y="8889174"/>
                  </a:lnTo>
                  <a:lnTo>
                    <a:pt x="10372623" y="8847836"/>
                  </a:lnTo>
                  <a:lnTo>
                    <a:pt x="10391191" y="8806256"/>
                  </a:lnTo>
                  <a:lnTo>
                    <a:pt x="10409314" y="8764448"/>
                  </a:lnTo>
                  <a:lnTo>
                    <a:pt x="10427005" y="8722398"/>
                  </a:lnTo>
                  <a:lnTo>
                    <a:pt x="10444239" y="8680107"/>
                  </a:lnTo>
                  <a:lnTo>
                    <a:pt x="10461028" y="8637600"/>
                  </a:lnTo>
                  <a:lnTo>
                    <a:pt x="10477360" y="8594865"/>
                  </a:lnTo>
                  <a:lnTo>
                    <a:pt x="10493235" y="8551901"/>
                  </a:lnTo>
                  <a:lnTo>
                    <a:pt x="10508653" y="8508733"/>
                  </a:lnTo>
                  <a:lnTo>
                    <a:pt x="10523614" y="8465337"/>
                  </a:lnTo>
                  <a:lnTo>
                    <a:pt x="10538104" y="8421726"/>
                  </a:lnTo>
                  <a:lnTo>
                    <a:pt x="10541495" y="8411096"/>
                  </a:lnTo>
                  <a:lnTo>
                    <a:pt x="10552138" y="8377898"/>
                  </a:lnTo>
                  <a:lnTo>
                    <a:pt x="10562488" y="8344243"/>
                  </a:lnTo>
                  <a:lnTo>
                    <a:pt x="10565689" y="8333880"/>
                  </a:lnTo>
                  <a:lnTo>
                    <a:pt x="10569550" y="8320799"/>
                  </a:lnTo>
                  <a:lnTo>
                    <a:pt x="10578757" y="8289645"/>
                  </a:lnTo>
                  <a:lnTo>
                    <a:pt x="10587787" y="8257807"/>
                  </a:lnTo>
                  <a:lnTo>
                    <a:pt x="10591368" y="8245208"/>
                  </a:lnTo>
                  <a:lnTo>
                    <a:pt x="10603484" y="8200580"/>
                  </a:lnTo>
                  <a:lnTo>
                    <a:pt x="10615130" y="8155749"/>
                  </a:lnTo>
                  <a:lnTo>
                    <a:pt x="10626281" y="8110728"/>
                  </a:lnTo>
                  <a:lnTo>
                    <a:pt x="10636949" y="8065516"/>
                  </a:lnTo>
                  <a:lnTo>
                    <a:pt x="10647121" y="8020113"/>
                  </a:lnTo>
                  <a:lnTo>
                    <a:pt x="10656799" y="7974533"/>
                  </a:lnTo>
                  <a:lnTo>
                    <a:pt x="10665981" y="7928762"/>
                  </a:lnTo>
                  <a:lnTo>
                    <a:pt x="10674668" y="7882814"/>
                  </a:lnTo>
                  <a:lnTo>
                    <a:pt x="10682846" y="7836700"/>
                  </a:lnTo>
                  <a:lnTo>
                    <a:pt x="10690517" y="7790408"/>
                  </a:lnTo>
                  <a:lnTo>
                    <a:pt x="10697680" y="7743952"/>
                  </a:lnTo>
                  <a:lnTo>
                    <a:pt x="10704335" y="7697317"/>
                  </a:lnTo>
                  <a:lnTo>
                    <a:pt x="10710469" y="7650531"/>
                  </a:lnTo>
                  <a:lnTo>
                    <a:pt x="10716082" y="7603579"/>
                  </a:lnTo>
                  <a:lnTo>
                    <a:pt x="10721188" y="7556462"/>
                  </a:lnTo>
                  <a:lnTo>
                    <a:pt x="10725760" y="7509192"/>
                  </a:lnTo>
                  <a:lnTo>
                    <a:pt x="10729798" y="7461783"/>
                  </a:lnTo>
                  <a:lnTo>
                    <a:pt x="10733316" y="7414209"/>
                  </a:lnTo>
                  <a:lnTo>
                    <a:pt x="10736301" y="7366508"/>
                  </a:lnTo>
                  <a:lnTo>
                    <a:pt x="10738752" y="7318654"/>
                  </a:lnTo>
                  <a:lnTo>
                    <a:pt x="10740657" y="7270648"/>
                  </a:lnTo>
                  <a:lnTo>
                    <a:pt x="10742028" y="7222515"/>
                  </a:lnTo>
                  <a:lnTo>
                    <a:pt x="10742854" y="7174255"/>
                  </a:lnTo>
                  <a:lnTo>
                    <a:pt x="10743121" y="7125856"/>
                  </a:lnTo>
                  <a:lnTo>
                    <a:pt x="10743121" y="492252"/>
                  </a:lnTo>
                  <a:lnTo>
                    <a:pt x="10743121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450192"/>
              <a:ext cx="8796020" cy="3121025"/>
            </a:xfrm>
            <a:custGeom>
              <a:avLst/>
              <a:gdLst/>
              <a:ahLst/>
              <a:cxnLst/>
              <a:rect l="l" t="t" r="r" b="b"/>
              <a:pathLst>
                <a:path w="8796020" h="3121025">
                  <a:moveTo>
                    <a:pt x="8795543" y="2312118"/>
                  </a:moveTo>
                  <a:lnTo>
                    <a:pt x="8794084" y="2263261"/>
                  </a:lnTo>
                  <a:lnTo>
                    <a:pt x="8789761" y="2215164"/>
                  </a:lnTo>
                  <a:lnTo>
                    <a:pt x="8782659" y="2167909"/>
                  </a:lnTo>
                  <a:lnTo>
                    <a:pt x="8772861" y="2121581"/>
                  </a:lnTo>
                  <a:lnTo>
                    <a:pt x="8760451" y="2076263"/>
                  </a:lnTo>
                  <a:lnTo>
                    <a:pt x="8745511" y="2032039"/>
                  </a:lnTo>
                  <a:lnTo>
                    <a:pt x="8728127" y="1988992"/>
                  </a:lnTo>
                  <a:lnTo>
                    <a:pt x="8708381" y="1947206"/>
                  </a:lnTo>
                  <a:lnTo>
                    <a:pt x="8686357" y="1906763"/>
                  </a:lnTo>
                  <a:lnTo>
                    <a:pt x="8662139" y="1867749"/>
                  </a:lnTo>
                  <a:lnTo>
                    <a:pt x="8635810" y="1830246"/>
                  </a:lnTo>
                  <a:lnTo>
                    <a:pt x="8607454" y="1794337"/>
                  </a:lnTo>
                  <a:lnTo>
                    <a:pt x="8577154" y="1760107"/>
                  </a:lnTo>
                  <a:lnTo>
                    <a:pt x="8544995" y="1727639"/>
                  </a:lnTo>
                  <a:lnTo>
                    <a:pt x="8511059" y="1697017"/>
                  </a:lnTo>
                  <a:lnTo>
                    <a:pt x="8475430" y="1668324"/>
                  </a:lnTo>
                  <a:lnTo>
                    <a:pt x="8438192" y="1641643"/>
                  </a:lnTo>
                  <a:lnTo>
                    <a:pt x="8399429" y="1617059"/>
                  </a:lnTo>
                  <a:lnTo>
                    <a:pt x="8359224" y="1594654"/>
                  </a:lnTo>
                  <a:lnTo>
                    <a:pt x="8317660" y="1574512"/>
                  </a:lnTo>
                  <a:lnTo>
                    <a:pt x="8274822" y="1556718"/>
                  </a:lnTo>
                  <a:lnTo>
                    <a:pt x="8230792" y="1541353"/>
                  </a:lnTo>
                  <a:lnTo>
                    <a:pt x="8185655" y="1528503"/>
                  </a:lnTo>
                  <a:lnTo>
                    <a:pt x="8139494" y="1518250"/>
                  </a:lnTo>
                  <a:lnTo>
                    <a:pt x="8092393" y="1510678"/>
                  </a:lnTo>
                  <a:lnTo>
                    <a:pt x="8044435" y="1505871"/>
                  </a:lnTo>
                  <a:lnTo>
                    <a:pt x="7995704" y="1503912"/>
                  </a:lnTo>
                  <a:lnTo>
                    <a:pt x="7987544" y="1456130"/>
                  </a:lnTo>
                  <a:lnTo>
                    <a:pt x="7977140" y="1409143"/>
                  </a:lnTo>
                  <a:lnTo>
                    <a:pt x="7964547" y="1363009"/>
                  </a:lnTo>
                  <a:lnTo>
                    <a:pt x="7949825" y="1317785"/>
                  </a:lnTo>
                  <a:lnTo>
                    <a:pt x="7933032" y="1273530"/>
                  </a:lnTo>
                  <a:lnTo>
                    <a:pt x="7914224" y="1230301"/>
                  </a:lnTo>
                  <a:lnTo>
                    <a:pt x="7893461" y="1188156"/>
                  </a:lnTo>
                  <a:lnTo>
                    <a:pt x="7870799" y="1147154"/>
                  </a:lnTo>
                  <a:lnTo>
                    <a:pt x="7846297" y="1107351"/>
                  </a:lnTo>
                  <a:lnTo>
                    <a:pt x="7820013" y="1068807"/>
                  </a:lnTo>
                  <a:lnTo>
                    <a:pt x="7792004" y="1031578"/>
                  </a:lnTo>
                  <a:lnTo>
                    <a:pt x="7762329" y="995723"/>
                  </a:lnTo>
                  <a:lnTo>
                    <a:pt x="7731044" y="961300"/>
                  </a:lnTo>
                  <a:lnTo>
                    <a:pt x="7698209" y="928366"/>
                  </a:lnTo>
                  <a:lnTo>
                    <a:pt x="7663880" y="896980"/>
                  </a:lnTo>
                  <a:lnTo>
                    <a:pt x="7628117" y="867199"/>
                  </a:lnTo>
                  <a:lnTo>
                    <a:pt x="7590975" y="839081"/>
                  </a:lnTo>
                  <a:lnTo>
                    <a:pt x="7552515" y="812685"/>
                  </a:lnTo>
                  <a:lnTo>
                    <a:pt x="7512793" y="788067"/>
                  </a:lnTo>
                  <a:lnTo>
                    <a:pt x="7471867" y="765286"/>
                  </a:lnTo>
                  <a:lnTo>
                    <a:pt x="7429794" y="744400"/>
                  </a:lnTo>
                  <a:lnTo>
                    <a:pt x="7386634" y="725467"/>
                  </a:lnTo>
                  <a:lnTo>
                    <a:pt x="7342444" y="708545"/>
                  </a:lnTo>
                  <a:lnTo>
                    <a:pt x="7297281" y="693690"/>
                  </a:lnTo>
                  <a:lnTo>
                    <a:pt x="7251204" y="680963"/>
                  </a:lnTo>
                  <a:lnTo>
                    <a:pt x="7204271" y="670419"/>
                  </a:lnTo>
                  <a:lnTo>
                    <a:pt x="7156538" y="662118"/>
                  </a:lnTo>
                  <a:lnTo>
                    <a:pt x="7108065" y="656117"/>
                  </a:lnTo>
                  <a:lnTo>
                    <a:pt x="7058908" y="652474"/>
                  </a:lnTo>
                  <a:lnTo>
                    <a:pt x="7009127" y="651247"/>
                  </a:lnTo>
                  <a:lnTo>
                    <a:pt x="7001766" y="651247"/>
                  </a:lnTo>
                  <a:lnTo>
                    <a:pt x="6994436" y="651362"/>
                  </a:lnTo>
                  <a:lnTo>
                    <a:pt x="6987106" y="651519"/>
                  </a:lnTo>
                  <a:lnTo>
                    <a:pt x="6958908" y="612613"/>
                  </a:lnTo>
                  <a:lnTo>
                    <a:pt x="6929530" y="574639"/>
                  </a:lnTo>
                  <a:lnTo>
                    <a:pt x="6899000" y="537624"/>
                  </a:lnTo>
                  <a:lnTo>
                    <a:pt x="6867343" y="501595"/>
                  </a:lnTo>
                  <a:lnTo>
                    <a:pt x="6834588" y="466580"/>
                  </a:lnTo>
                  <a:lnTo>
                    <a:pt x="6800762" y="432606"/>
                  </a:lnTo>
                  <a:lnTo>
                    <a:pt x="6765891" y="399700"/>
                  </a:lnTo>
                  <a:lnTo>
                    <a:pt x="6730002" y="367888"/>
                  </a:lnTo>
                  <a:lnTo>
                    <a:pt x="6693124" y="337199"/>
                  </a:lnTo>
                  <a:lnTo>
                    <a:pt x="6655282" y="307659"/>
                  </a:lnTo>
                  <a:lnTo>
                    <a:pt x="6616504" y="279295"/>
                  </a:lnTo>
                  <a:lnTo>
                    <a:pt x="6576818" y="252135"/>
                  </a:lnTo>
                  <a:lnTo>
                    <a:pt x="6536249" y="226206"/>
                  </a:lnTo>
                  <a:lnTo>
                    <a:pt x="6494825" y="201534"/>
                  </a:lnTo>
                  <a:lnTo>
                    <a:pt x="6452574" y="178147"/>
                  </a:lnTo>
                  <a:lnTo>
                    <a:pt x="6409522" y="156073"/>
                  </a:lnTo>
                  <a:lnTo>
                    <a:pt x="6365697" y="135337"/>
                  </a:lnTo>
                  <a:lnTo>
                    <a:pt x="6321125" y="115968"/>
                  </a:lnTo>
                  <a:lnTo>
                    <a:pt x="6275834" y="97993"/>
                  </a:lnTo>
                  <a:lnTo>
                    <a:pt x="6229850" y="81438"/>
                  </a:lnTo>
                  <a:lnTo>
                    <a:pt x="6183202" y="66331"/>
                  </a:lnTo>
                  <a:lnTo>
                    <a:pt x="6135915" y="52699"/>
                  </a:lnTo>
                  <a:lnTo>
                    <a:pt x="6088017" y="40569"/>
                  </a:lnTo>
                  <a:lnTo>
                    <a:pt x="6039535" y="29969"/>
                  </a:lnTo>
                  <a:lnTo>
                    <a:pt x="5990496" y="20925"/>
                  </a:lnTo>
                  <a:lnTo>
                    <a:pt x="5940928" y="13464"/>
                  </a:lnTo>
                  <a:lnTo>
                    <a:pt x="5890857" y="7614"/>
                  </a:lnTo>
                  <a:lnTo>
                    <a:pt x="5840310" y="3402"/>
                  </a:lnTo>
                  <a:lnTo>
                    <a:pt x="5789315" y="855"/>
                  </a:lnTo>
                  <a:lnTo>
                    <a:pt x="5737898" y="0"/>
                  </a:lnTo>
                  <a:lnTo>
                    <a:pt x="5687030" y="836"/>
                  </a:lnTo>
                  <a:lnTo>
                    <a:pt x="5636574" y="3330"/>
                  </a:lnTo>
                  <a:lnTo>
                    <a:pt x="5586556" y="7453"/>
                  </a:lnTo>
                  <a:lnTo>
                    <a:pt x="5537004" y="13180"/>
                  </a:lnTo>
                  <a:lnTo>
                    <a:pt x="5487942" y="20485"/>
                  </a:lnTo>
                  <a:lnTo>
                    <a:pt x="5439397" y="29341"/>
                  </a:lnTo>
                  <a:lnTo>
                    <a:pt x="5391396" y="39722"/>
                  </a:lnTo>
                  <a:lnTo>
                    <a:pt x="5343964" y="51601"/>
                  </a:lnTo>
                  <a:lnTo>
                    <a:pt x="5297128" y="64953"/>
                  </a:lnTo>
                  <a:lnTo>
                    <a:pt x="5250914" y="79751"/>
                  </a:lnTo>
                  <a:lnTo>
                    <a:pt x="5205348" y="95969"/>
                  </a:lnTo>
                  <a:lnTo>
                    <a:pt x="5160457" y="113580"/>
                  </a:lnTo>
                  <a:lnTo>
                    <a:pt x="5116266" y="132559"/>
                  </a:lnTo>
                  <a:lnTo>
                    <a:pt x="5072802" y="152878"/>
                  </a:lnTo>
                  <a:lnTo>
                    <a:pt x="5030091" y="174512"/>
                  </a:lnTo>
                  <a:lnTo>
                    <a:pt x="4988160" y="197435"/>
                  </a:lnTo>
                  <a:lnTo>
                    <a:pt x="4947034" y="221619"/>
                  </a:lnTo>
                  <a:lnTo>
                    <a:pt x="4906739" y="247040"/>
                  </a:lnTo>
                  <a:lnTo>
                    <a:pt x="4867303" y="273669"/>
                  </a:lnTo>
                  <a:lnTo>
                    <a:pt x="4828751" y="301482"/>
                  </a:lnTo>
                  <a:lnTo>
                    <a:pt x="4791109" y="330452"/>
                  </a:lnTo>
                  <a:lnTo>
                    <a:pt x="4754403" y="360553"/>
                  </a:lnTo>
                  <a:lnTo>
                    <a:pt x="4718661" y="391758"/>
                  </a:lnTo>
                  <a:lnTo>
                    <a:pt x="4683907" y="424041"/>
                  </a:lnTo>
                  <a:lnTo>
                    <a:pt x="4650168" y="457375"/>
                  </a:lnTo>
                  <a:lnTo>
                    <a:pt x="4617471" y="491736"/>
                  </a:lnTo>
                  <a:lnTo>
                    <a:pt x="4585842" y="527095"/>
                  </a:lnTo>
                  <a:lnTo>
                    <a:pt x="4555306" y="563427"/>
                  </a:lnTo>
                  <a:lnTo>
                    <a:pt x="4519801" y="532176"/>
                  </a:lnTo>
                  <a:lnTo>
                    <a:pt x="4483056" y="502349"/>
                  </a:lnTo>
                  <a:lnTo>
                    <a:pt x="4445113" y="473990"/>
                  </a:lnTo>
                  <a:lnTo>
                    <a:pt x="4406018" y="447143"/>
                  </a:lnTo>
                  <a:lnTo>
                    <a:pt x="4365812" y="421852"/>
                  </a:lnTo>
                  <a:lnTo>
                    <a:pt x="4324541" y="398160"/>
                  </a:lnTo>
                  <a:lnTo>
                    <a:pt x="4282247" y="376111"/>
                  </a:lnTo>
                  <a:lnTo>
                    <a:pt x="4238975" y="355749"/>
                  </a:lnTo>
                  <a:lnTo>
                    <a:pt x="4194769" y="337119"/>
                  </a:lnTo>
                  <a:lnTo>
                    <a:pt x="4149671" y="320263"/>
                  </a:lnTo>
                  <a:lnTo>
                    <a:pt x="4103725" y="305226"/>
                  </a:lnTo>
                  <a:lnTo>
                    <a:pt x="4056976" y="292052"/>
                  </a:lnTo>
                  <a:lnTo>
                    <a:pt x="4009468" y="280785"/>
                  </a:lnTo>
                  <a:lnTo>
                    <a:pt x="3961242" y="271467"/>
                  </a:lnTo>
                  <a:lnTo>
                    <a:pt x="3912345" y="264144"/>
                  </a:lnTo>
                  <a:lnTo>
                    <a:pt x="3862818" y="258859"/>
                  </a:lnTo>
                  <a:lnTo>
                    <a:pt x="3812706" y="255656"/>
                  </a:lnTo>
                  <a:lnTo>
                    <a:pt x="3762053" y="254578"/>
                  </a:lnTo>
                  <a:lnTo>
                    <a:pt x="3711262" y="255661"/>
                  </a:lnTo>
                  <a:lnTo>
                    <a:pt x="3661016" y="258882"/>
                  </a:lnTo>
                  <a:lnTo>
                    <a:pt x="3611358" y="264196"/>
                  </a:lnTo>
                  <a:lnTo>
                    <a:pt x="3562333" y="271558"/>
                  </a:lnTo>
                  <a:lnTo>
                    <a:pt x="3513984" y="280925"/>
                  </a:lnTo>
                  <a:lnTo>
                    <a:pt x="3466357" y="292253"/>
                  </a:lnTo>
                  <a:lnTo>
                    <a:pt x="3419494" y="305497"/>
                  </a:lnTo>
                  <a:lnTo>
                    <a:pt x="3373440" y="320613"/>
                  </a:lnTo>
                  <a:lnTo>
                    <a:pt x="3328239" y="337558"/>
                  </a:lnTo>
                  <a:lnTo>
                    <a:pt x="3283936" y="356285"/>
                  </a:lnTo>
                  <a:lnTo>
                    <a:pt x="3240573" y="376753"/>
                  </a:lnTo>
                  <a:lnTo>
                    <a:pt x="3198197" y="398916"/>
                  </a:lnTo>
                  <a:lnTo>
                    <a:pt x="3156849" y="422730"/>
                  </a:lnTo>
                  <a:lnTo>
                    <a:pt x="3116575" y="448151"/>
                  </a:lnTo>
                  <a:lnTo>
                    <a:pt x="3077419" y="475135"/>
                  </a:lnTo>
                  <a:lnTo>
                    <a:pt x="3039424" y="503637"/>
                  </a:lnTo>
                  <a:lnTo>
                    <a:pt x="3002636" y="533614"/>
                  </a:lnTo>
                  <a:lnTo>
                    <a:pt x="2967097" y="565022"/>
                  </a:lnTo>
                  <a:lnTo>
                    <a:pt x="2932852" y="597815"/>
                  </a:lnTo>
                  <a:lnTo>
                    <a:pt x="2899945" y="631951"/>
                  </a:lnTo>
                  <a:lnTo>
                    <a:pt x="2868421" y="667384"/>
                  </a:lnTo>
                  <a:lnTo>
                    <a:pt x="2838322" y="704070"/>
                  </a:lnTo>
                  <a:lnTo>
                    <a:pt x="2809694" y="741966"/>
                  </a:lnTo>
                  <a:lnTo>
                    <a:pt x="2782629" y="738850"/>
                  </a:lnTo>
                  <a:lnTo>
                    <a:pt x="2755312" y="736599"/>
                  </a:lnTo>
                  <a:lnTo>
                    <a:pt x="2727759" y="735233"/>
                  </a:lnTo>
                  <a:lnTo>
                    <a:pt x="2699980" y="734773"/>
                  </a:lnTo>
                  <a:lnTo>
                    <a:pt x="2645867" y="736504"/>
                  </a:lnTo>
                  <a:lnTo>
                    <a:pt x="2592662" y="741628"/>
                  </a:lnTo>
                  <a:lnTo>
                    <a:pt x="2540472" y="750037"/>
                  </a:lnTo>
                  <a:lnTo>
                    <a:pt x="2489403" y="761624"/>
                  </a:lnTo>
                  <a:lnTo>
                    <a:pt x="2439560" y="776284"/>
                  </a:lnTo>
                  <a:lnTo>
                    <a:pt x="2391050" y="793909"/>
                  </a:lnTo>
                  <a:lnTo>
                    <a:pt x="2343978" y="814393"/>
                  </a:lnTo>
                  <a:lnTo>
                    <a:pt x="2298451" y="837630"/>
                  </a:lnTo>
                  <a:lnTo>
                    <a:pt x="2254574" y="863512"/>
                  </a:lnTo>
                  <a:lnTo>
                    <a:pt x="2212453" y="891934"/>
                  </a:lnTo>
                  <a:lnTo>
                    <a:pt x="2172195" y="922788"/>
                  </a:lnTo>
                  <a:lnTo>
                    <a:pt x="2136403" y="891030"/>
                  </a:lnTo>
                  <a:lnTo>
                    <a:pt x="2099345" y="860717"/>
                  </a:lnTo>
                  <a:lnTo>
                    <a:pt x="2061065" y="831893"/>
                  </a:lnTo>
                  <a:lnTo>
                    <a:pt x="2021608" y="804603"/>
                  </a:lnTo>
                  <a:lnTo>
                    <a:pt x="1981018" y="778892"/>
                  </a:lnTo>
                  <a:lnTo>
                    <a:pt x="1939340" y="754805"/>
                  </a:lnTo>
                  <a:lnTo>
                    <a:pt x="1896620" y="732386"/>
                  </a:lnTo>
                  <a:lnTo>
                    <a:pt x="1852901" y="711682"/>
                  </a:lnTo>
                  <a:lnTo>
                    <a:pt x="1808229" y="692736"/>
                  </a:lnTo>
                  <a:lnTo>
                    <a:pt x="1762647" y="675594"/>
                  </a:lnTo>
                  <a:lnTo>
                    <a:pt x="1716202" y="660301"/>
                  </a:lnTo>
                  <a:lnTo>
                    <a:pt x="1668937" y="646900"/>
                  </a:lnTo>
                  <a:lnTo>
                    <a:pt x="1620897" y="635439"/>
                  </a:lnTo>
                  <a:lnTo>
                    <a:pt x="1572127" y="625960"/>
                  </a:lnTo>
                  <a:lnTo>
                    <a:pt x="1522671" y="618510"/>
                  </a:lnTo>
                  <a:lnTo>
                    <a:pt x="1472575" y="613133"/>
                  </a:lnTo>
                  <a:lnTo>
                    <a:pt x="1421882" y="609873"/>
                  </a:lnTo>
                  <a:lnTo>
                    <a:pt x="1370639" y="608777"/>
                  </a:lnTo>
                  <a:lnTo>
                    <a:pt x="1321867" y="609769"/>
                  </a:lnTo>
                  <a:lnTo>
                    <a:pt x="1273592" y="612721"/>
                  </a:lnTo>
                  <a:lnTo>
                    <a:pt x="1225852" y="617594"/>
                  </a:lnTo>
                  <a:lnTo>
                    <a:pt x="1178687" y="624350"/>
                  </a:lnTo>
                  <a:lnTo>
                    <a:pt x="1132134" y="632948"/>
                  </a:lnTo>
                  <a:lnTo>
                    <a:pt x="1086231" y="643352"/>
                  </a:lnTo>
                  <a:lnTo>
                    <a:pt x="1041019" y="655523"/>
                  </a:lnTo>
                  <a:lnTo>
                    <a:pt x="996535" y="669421"/>
                  </a:lnTo>
                  <a:lnTo>
                    <a:pt x="952817" y="685009"/>
                  </a:lnTo>
                  <a:lnTo>
                    <a:pt x="909905" y="702247"/>
                  </a:lnTo>
                  <a:lnTo>
                    <a:pt x="867837" y="721098"/>
                  </a:lnTo>
                  <a:lnTo>
                    <a:pt x="826651" y="741522"/>
                  </a:lnTo>
                  <a:lnTo>
                    <a:pt x="786386" y="763481"/>
                  </a:lnTo>
                  <a:lnTo>
                    <a:pt x="747081" y="786936"/>
                  </a:lnTo>
                  <a:lnTo>
                    <a:pt x="708774" y="811849"/>
                  </a:lnTo>
                  <a:lnTo>
                    <a:pt x="671504" y="838181"/>
                  </a:lnTo>
                  <a:lnTo>
                    <a:pt x="635310" y="865894"/>
                  </a:lnTo>
                  <a:lnTo>
                    <a:pt x="600229" y="894949"/>
                  </a:lnTo>
                  <a:lnTo>
                    <a:pt x="566301" y="925307"/>
                  </a:lnTo>
                  <a:lnTo>
                    <a:pt x="533563" y="956930"/>
                  </a:lnTo>
                  <a:lnTo>
                    <a:pt x="502056" y="989779"/>
                  </a:lnTo>
                  <a:lnTo>
                    <a:pt x="471817" y="1023816"/>
                  </a:lnTo>
                  <a:lnTo>
                    <a:pt x="442884" y="1059001"/>
                  </a:lnTo>
                  <a:lnTo>
                    <a:pt x="415297" y="1095298"/>
                  </a:lnTo>
                  <a:lnTo>
                    <a:pt x="389094" y="1132666"/>
                  </a:lnTo>
                  <a:lnTo>
                    <a:pt x="364313" y="1171067"/>
                  </a:lnTo>
                  <a:lnTo>
                    <a:pt x="340993" y="1210463"/>
                  </a:lnTo>
                  <a:lnTo>
                    <a:pt x="319173" y="1250815"/>
                  </a:lnTo>
                  <a:lnTo>
                    <a:pt x="298891" y="1292084"/>
                  </a:lnTo>
                  <a:lnTo>
                    <a:pt x="280186" y="1334232"/>
                  </a:lnTo>
                  <a:lnTo>
                    <a:pt x="263097" y="1377221"/>
                  </a:lnTo>
                  <a:lnTo>
                    <a:pt x="247661" y="1421011"/>
                  </a:lnTo>
                  <a:lnTo>
                    <a:pt x="233918" y="1465564"/>
                  </a:lnTo>
                  <a:lnTo>
                    <a:pt x="221906" y="1510842"/>
                  </a:lnTo>
                  <a:lnTo>
                    <a:pt x="211663" y="1556806"/>
                  </a:lnTo>
                  <a:lnTo>
                    <a:pt x="203229" y="1603417"/>
                  </a:lnTo>
                  <a:lnTo>
                    <a:pt x="171568" y="1598661"/>
                  </a:lnTo>
                  <a:lnTo>
                    <a:pt x="139513" y="1595181"/>
                  </a:lnTo>
                  <a:lnTo>
                    <a:pt x="107078" y="1593045"/>
                  </a:lnTo>
                  <a:lnTo>
                    <a:pt x="74280" y="1592318"/>
                  </a:lnTo>
                  <a:lnTo>
                    <a:pt x="26033" y="1593824"/>
                  </a:lnTo>
                  <a:lnTo>
                    <a:pt x="0" y="1596269"/>
                  </a:lnTo>
                </a:path>
                <a:path w="8796020" h="3121025">
                  <a:moveTo>
                    <a:pt x="0" y="3116456"/>
                  </a:moveTo>
                  <a:lnTo>
                    <a:pt x="26033" y="3118901"/>
                  </a:lnTo>
                  <a:lnTo>
                    <a:pt x="74280" y="3120407"/>
                  </a:lnTo>
                  <a:lnTo>
                    <a:pt x="7985160" y="3120407"/>
                  </a:lnTo>
                  <a:lnTo>
                    <a:pt x="7985851" y="3120407"/>
                  </a:lnTo>
                  <a:lnTo>
                    <a:pt x="7986542" y="3120428"/>
                  </a:lnTo>
                  <a:lnTo>
                    <a:pt x="7987223" y="3120428"/>
                  </a:lnTo>
                  <a:lnTo>
                    <a:pt x="7987914" y="3120428"/>
                  </a:lnTo>
                  <a:lnTo>
                    <a:pt x="7988605" y="3120407"/>
                  </a:lnTo>
                  <a:lnTo>
                    <a:pt x="7989296" y="3120407"/>
                  </a:lnTo>
                  <a:lnTo>
                    <a:pt x="8072780" y="3120407"/>
                  </a:lnTo>
                  <a:lnTo>
                    <a:pt x="8094426" y="3119248"/>
                  </a:lnTo>
                  <a:lnTo>
                    <a:pt x="8115405" y="3115858"/>
                  </a:lnTo>
                  <a:lnTo>
                    <a:pt x="8135602" y="3110362"/>
                  </a:lnTo>
                  <a:lnTo>
                    <a:pt x="8154903" y="3102889"/>
                  </a:lnTo>
                  <a:lnTo>
                    <a:pt x="8202052" y="3091403"/>
                  </a:lnTo>
                  <a:lnTo>
                    <a:pt x="8248084" y="3077197"/>
                  </a:lnTo>
                  <a:lnTo>
                    <a:pt x="8292908" y="3060364"/>
                  </a:lnTo>
                  <a:lnTo>
                    <a:pt x="8336434" y="3040995"/>
                  </a:lnTo>
                  <a:lnTo>
                    <a:pt x="8378571" y="3019179"/>
                  </a:lnTo>
                  <a:lnTo>
                    <a:pt x="8419226" y="2995010"/>
                  </a:lnTo>
                  <a:lnTo>
                    <a:pt x="8458310" y="2968577"/>
                  </a:lnTo>
                  <a:lnTo>
                    <a:pt x="8495731" y="2939972"/>
                  </a:lnTo>
                  <a:lnTo>
                    <a:pt x="8531397" y="2909285"/>
                  </a:lnTo>
                  <a:lnTo>
                    <a:pt x="8565219" y="2876608"/>
                  </a:lnTo>
                  <a:lnTo>
                    <a:pt x="8597104" y="2842032"/>
                  </a:lnTo>
                  <a:lnTo>
                    <a:pt x="8626962" y="2805648"/>
                  </a:lnTo>
                  <a:lnTo>
                    <a:pt x="8654702" y="2767546"/>
                  </a:lnTo>
                  <a:lnTo>
                    <a:pt x="8680232" y="2727818"/>
                  </a:lnTo>
                  <a:lnTo>
                    <a:pt x="8703462" y="2686556"/>
                  </a:lnTo>
                  <a:lnTo>
                    <a:pt x="8724299" y="2643849"/>
                  </a:lnTo>
                  <a:lnTo>
                    <a:pt x="8742654" y="2599789"/>
                  </a:lnTo>
                  <a:lnTo>
                    <a:pt x="8758435" y="2554468"/>
                  </a:lnTo>
                  <a:lnTo>
                    <a:pt x="8771551" y="2507975"/>
                  </a:lnTo>
                  <a:lnTo>
                    <a:pt x="8781911" y="2460403"/>
                  </a:lnTo>
                  <a:lnTo>
                    <a:pt x="8789424" y="2411842"/>
                  </a:lnTo>
                  <a:lnTo>
                    <a:pt x="8793998" y="2362383"/>
                  </a:lnTo>
                  <a:lnTo>
                    <a:pt x="8795543" y="2312118"/>
                  </a:lnTo>
                </a:path>
              </a:pathLst>
            </a:custGeom>
            <a:ln w="1884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458878" y="1915337"/>
            <a:ext cx="7643495" cy="2381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 marR="264160">
              <a:lnSpc>
                <a:spcPct val="118500"/>
              </a:lnSpc>
              <a:spcBef>
                <a:spcPts val="90"/>
              </a:spcBef>
            </a:pPr>
            <a:r>
              <a:rPr sz="1450" dirty="0">
                <a:latin typeface="Tahoma"/>
                <a:cs typeface="Tahoma"/>
              </a:rPr>
              <a:t>Threats </a:t>
            </a:r>
            <a:r>
              <a:rPr sz="1450" spc="35" dirty="0">
                <a:latin typeface="Tahoma"/>
                <a:cs typeface="Tahoma"/>
              </a:rPr>
              <a:t>and </a:t>
            </a:r>
            <a:r>
              <a:rPr sz="1450" spc="-5" dirty="0">
                <a:latin typeface="Tahoma"/>
                <a:cs typeface="Tahoma"/>
              </a:rPr>
              <a:t>risks </a:t>
            </a:r>
            <a:r>
              <a:rPr sz="1450" spc="45" dirty="0">
                <a:latin typeface="Tahoma"/>
                <a:cs typeface="Tahoma"/>
              </a:rPr>
              <a:t>to </a:t>
            </a:r>
            <a:r>
              <a:rPr sz="1450" spc="50" dirty="0">
                <a:latin typeface="Tahoma"/>
                <a:cs typeface="Tahoma"/>
              </a:rPr>
              <a:t>cloud </a:t>
            </a:r>
            <a:r>
              <a:rPr sz="1450" spc="30" dirty="0">
                <a:latin typeface="Tahoma"/>
                <a:cs typeface="Tahoma"/>
              </a:rPr>
              <a:t>environments </a:t>
            </a:r>
            <a:r>
              <a:rPr sz="1450" dirty="0">
                <a:latin typeface="Tahoma"/>
                <a:cs typeface="Tahoma"/>
              </a:rPr>
              <a:t>are </a:t>
            </a:r>
            <a:r>
              <a:rPr sz="1450" spc="30" dirty="0">
                <a:latin typeface="Tahoma"/>
                <a:cs typeface="Tahoma"/>
              </a:rPr>
              <a:t>different </a:t>
            </a:r>
            <a:r>
              <a:rPr sz="1450" spc="45" dirty="0">
                <a:latin typeface="Tahoma"/>
                <a:cs typeface="Tahoma"/>
              </a:rPr>
              <a:t>from </a:t>
            </a:r>
            <a:r>
              <a:rPr sz="1450" spc="20" dirty="0">
                <a:latin typeface="Tahoma"/>
                <a:cs typeface="Tahoma"/>
              </a:rPr>
              <a:t>those that </a:t>
            </a:r>
            <a:r>
              <a:rPr sz="1450" spc="30" dirty="0">
                <a:latin typeface="Tahoma"/>
                <a:cs typeface="Tahoma"/>
              </a:rPr>
              <a:t>affect traditional </a:t>
            </a:r>
            <a:r>
              <a:rPr sz="1450" spc="-440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on-premises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environments.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The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types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of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vulnerabilities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and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attacks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may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sound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familiar, </a:t>
            </a:r>
            <a:r>
              <a:rPr sz="1450" spc="5" dirty="0">
                <a:latin typeface="Tahoma"/>
                <a:cs typeface="Tahoma"/>
              </a:rPr>
              <a:t> </a:t>
            </a:r>
            <a:r>
              <a:rPr sz="1450" spc="45" dirty="0">
                <a:latin typeface="Tahoma"/>
                <a:cs typeface="Tahoma"/>
              </a:rPr>
              <a:t>but</a:t>
            </a:r>
            <a:r>
              <a:rPr sz="1450" spc="-50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they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have</a:t>
            </a:r>
            <a:r>
              <a:rPr sz="1450" spc="-50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elements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unique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45" dirty="0">
                <a:latin typeface="Tahoma"/>
                <a:cs typeface="Tahoma"/>
              </a:rPr>
              <a:t>to</a:t>
            </a:r>
            <a:r>
              <a:rPr sz="1450" spc="-50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infrastructure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as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a</a:t>
            </a:r>
            <a:r>
              <a:rPr sz="1450" spc="-5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service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-75" dirty="0">
                <a:latin typeface="Tahoma"/>
                <a:cs typeface="Tahoma"/>
              </a:rPr>
              <a:t>(IaaS),</a:t>
            </a:r>
            <a:r>
              <a:rPr sz="1450" spc="-50" dirty="0">
                <a:latin typeface="Tahoma"/>
                <a:cs typeface="Tahoma"/>
              </a:rPr>
              <a:t> </a:t>
            </a:r>
            <a:r>
              <a:rPr sz="1450" spc="45" dirty="0">
                <a:latin typeface="Tahoma"/>
                <a:cs typeface="Tahoma"/>
              </a:rPr>
              <a:t>platform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as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a</a:t>
            </a:r>
            <a:r>
              <a:rPr sz="1450" spc="-5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service </a:t>
            </a:r>
            <a:r>
              <a:rPr sz="1450" spc="-434" dirty="0">
                <a:latin typeface="Tahoma"/>
                <a:cs typeface="Tahoma"/>
              </a:rPr>
              <a:t> </a:t>
            </a:r>
            <a:r>
              <a:rPr sz="1450" spc="-50" dirty="0">
                <a:latin typeface="Tahoma"/>
                <a:cs typeface="Tahoma"/>
              </a:rPr>
              <a:t>(PaaS),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and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software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as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a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service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-70" dirty="0">
                <a:latin typeface="Tahoma"/>
                <a:cs typeface="Tahoma"/>
              </a:rPr>
              <a:t>(SaaS).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45" dirty="0">
                <a:latin typeface="Tahoma"/>
                <a:cs typeface="Tahoma"/>
              </a:rPr>
              <a:t>Misconfiguration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of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resources,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loss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of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sensitive</a:t>
            </a:r>
            <a:endParaRPr sz="1450">
              <a:latin typeface="Tahoma"/>
              <a:cs typeface="Tahoma"/>
            </a:endParaRPr>
          </a:p>
          <a:p>
            <a:pPr marL="38100" marR="30480">
              <a:lnSpc>
                <a:spcPct val="118500"/>
              </a:lnSpc>
            </a:pPr>
            <a:r>
              <a:rPr sz="1450" spc="5" dirty="0">
                <a:latin typeface="Tahoma"/>
                <a:cs typeface="Tahoma"/>
              </a:rPr>
              <a:t>data,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45" dirty="0">
                <a:latin typeface="Tahoma"/>
                <a:cs typeface="Tahoma"/>
              </a:rPr>
              <a:t>compromised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user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accounts,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shadow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-130" dirty="0">
                <a:latin typeface="Tahoma"/>
                <a:cs typeface="Tahoma"/>
              </a:rPr>
              <a:t>IT,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unsanctioned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apps,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and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ransomware—these </a:t>
            </a:r>
            <a:r>
              <a:rPr sz="1450" spc="-440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types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of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risks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manifest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in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different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ways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in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the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evolving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50" dirty="0">
                <a:latin typeface="Tahoma"/>
                <a:cs typeface="Tahoma"/>
              </a:rPr>
              <a:t>cloud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landscape.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As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a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result,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50" dirty="0">
                <a:latin typeface="Tahoma"/>
                <a:cs typeface="Tahoma"/>
              </a:rPr>
              <a:t>cloud </a:t>
            </a:r>
            <a:r>
              <a:rPr sz="1450" spc="5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security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is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55" dirty="0">
                <a:latin typeface="Tahoma"/>
                <a:cs typeface="Tahoma"/>
              </a:rPr>
              <a:t>top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of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55" dirty="0">
                <a:latin typeface="Tahoma"/>
                <a:cs typeface="Tahoma"/>
              </a:rPr>
              <a:t>mind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30" dirty="0">
                <a:latin typeface="Tahoma"/>
                <a:cs typeface="Tahoma"/>
              </a:rPr>
              <a:t>for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business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and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-110" dirty="0">
                <a:latin typeface="Tahoma"/>
                <a:cs typeface="Tahoma"/>
              </a:rPr>
              <a:t>IT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leaders,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-55" dirty="0">
                <a:latin typeface="Tahoma"/>
                <a:cs typeface="Tahoma"/>
              </a:rPr>
              <a:t>34%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of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50" dirty="0">
                <a:latin typeface="Tahoma"/>
                <a:cs typeface="Tahoma"/>
              </a:rPr>
              <a:t>whom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cite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secure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configuration </a:t>
            </a:r>
            <a:r>
              <a:rPr sz="1450" spc="40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of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50" dirty="0">
                <a:latin typeface="Tahoma"/>
                <a:cs typeface="Tahoma"/>
              </a:rPr>
              <a:t>cloud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resources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as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a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40" dirty="0">
                <a:latin typeface="Tahoma"/>
                <a:cs typeface="Tahoma"/>
              </a:rPr>
              <a:t>priority</a:t>
            </a:r>
            <a:r>
              <a:rPr sz="1450" spc="-305" dirty="0">
                <a:latin typeface="Tahoma"/>
                <a:cs typeface="Tahoma"/>
              </a:rPr>
              <a:t> </a:t>
            </a:r>
            <a:r>
              <a:rPr sz="1275" baseline="32679" dirty="0">
                <a:latin typeface="Tahoma"/>
                <a:cs typeface="Tahoma"/>
              </a:rPr>
              <a:t>2</a:t>
            </a:r>
            <a:r>
              <a:rPr sz="1275" spc="195" baseline="32679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and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-70" dirty="0">
                <a:latin typeface="Tahoma"/>
                <a:cs typeface="Tahoma"/>
              </a:rPr>
              <a:t>52%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of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50" dirty="0">
                <a:latin typeface="Tahoma"/>
                <a:cs typeface="Tahoma"/>
              </a:rPr>
              <a:t>whom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cite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data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security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concerns</a:t>
            </a:r>
            <a:r>
              <a:rPr sz="1450" spc="-40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as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a</a:t>
            </a:r>
            <a:r>
              <a:rPr sz="1450" spc="-45" dirty="0">
                <a:latin typeface="Tahoma"/>
                <a:cs typeface="Tahoma"/>
              </a:rPr>
              <a:t> </a:t>
            </a:r>
            <a:r>
              <a:rPr sz="1450" spc="20" dirty="0">
                <a:latin typeface="Tahoma"/>
                <a:cs typeface="Tahoma"/>
              </a:rPr>
              <a:t>barrier </a:t>
            </a:r>
            <a:r>
              <a:rPr sz="1450" spc="25" dirty="0">
                <a:latin typeface="Tahoma"/>
                <a:cs typeface="Tahoma"/>
              </a:rPr>
              <a:t> </a:t>
            </a:r>
            <a:r>
              <a:rPr sz="1450" spc="45" dirty="0">
                <a:latin typeface="Tahoma"/>
                <a:cs typeface="Tahoma"/>
              </a:rPr>
              <a:t>to</a:t>
            </a:r>
            <a:r>
              <a:rPr sz="1450" spc="-55" dirty="0">
                <a:latin typeface="Tahoma"/>
                <a:cs typeface="Tahoma"/>
              </a:rPr>
              <a:t> </a:t>
            </a:r>
            <a:r>
              <a:rPr sz="1450" spc="50" dirty="0">
                <a:latin typeface="Tahoma"/>
                <a:cs typeface="Tahoma"/>
              </a:rPr>
              <a:t>cloud</a:t>
            </a:r>
            <a:r>
              <a:rPr sz="1450" spc="-5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expansion.</a:t>
            </a:r>
            <a:r>
              <a:rPr sz="1275" spc="22" baseline="32679" dirty="0">
                <a:latin typeface="Tahoma"/>
                <a:cs typeface="Tahoma"/>
              </a:rPr>
              <a:t>3</a:t>
            </a:r>
            <a:endParaRPr sz="1275" baseline="32679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484332" y="4533059"/>
            <a:ext cx="7430134" cy="8108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500"/>
              </a:lnSpc>
              <a:spcBef>
                <a:spcPts val="90"/>
              </a:spcBef>
            </a:pPr>
            <a:r>
              <a:rPr sz="1450" spc="-20" dirty="0">
                <a:latin typeface="Tahoma"/>
                <a:cs typeface="Tahoma"/>
              </a:rPr>
              <a:t>You </a:t>
            </a:r>
            <a:r>
              <a:rPr sz="1450" spc="10" dirty="0">
                <a:latin typeface="Tahoma"/>
                <a:cs typeface="Tahoma"/>
              </a:rPr>
              <a:t>need </a:t>
            </a:r>
            <a:r>
              <a:rPr sz="1450" spc="-15" dirty="0">
                <a:latin typeface="Tahoma"/>
                <a:cs typeface="Tahoma"/>
              </a:rPr>
              <a:t>a comprehensive </a:t>
            </a:r>
            <a:r>
              <a:rPr sz="1450" spc="15" dirty="0">
                <a:latin typeface="Tahoma"/>
                <a:cs typeface="Tahoma"/>
              </a:rPr>
              <a:t>cloud </a:t>
            </a:r>
            <a:r>
              <a:rPr sz="1450" spc="-20" dirty="0">
                <a:latin typeface="Tahoma"/>
                <a:cs typeface="Tahoma"/>
              </a:rPr>
              <a:t>security </a:t>
            </a:r>
            <a:r>
              <a:rPr sz="1450" spc="-25" dirty="0">
                <a:latin typeface="Tahoma"/>
                <a:cs typeface="Tahoma"/>
              </a:rPr>
              <a:t>strategy </a:t>
            </a:r>
            <a:r>
              <a:rPr sz="1450" spc="20" dirty="0">
                <a:latin typeface="Tahoma"/>
                <a:cs typeface="Tahoma"/>
              </a:rPr>
              <a:t>to </a:t>
            </a:r>
            <a:r>
              <a:rPr sz="1450" spc="5" dirty="0">
                <a:latin typeface="Tahoma"/>
                <a:cs typeface="Tahoma"/>
              </a:rPr>
              <a:t>protect </a:t>
            </a:r>
            <a:r>
              <a:rPr sz="1450" spc="-5" dirty="0">
                <a:latin typeface="Tahoma"/>
                <a:cs typeface="Tahoma"/>
              </a:rPr>
              <a:t>your </a:t>
            </a:r>
            <a:r>
              <a:rPr sz="1450" spc="5" dirty="0">
                <a:latin typeface="Tahoma"/>
                <a:cs typeface="Tahoma"/>
              </a:rPr>
              <a:t>multicloud and </a:t>
            </a:r>
            <a:r>
              <a:rPr sz="1450" dirty="0">
                <a:latin typeface="Tahoma"/>
                <a:cs typeface="Tahoma"/>
              </a:rPr>
              <a:t>hybrid </a:t>
            </a:r>
            <a:r>
              <a:rPr sz="1450" spc="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environments—your </a:t>
            </a:r>
            <a:r>
              <a:rPr sz="1450" spc="-40" dirty="0">
                <a:latin typeface="Tahoma"/>
                <a:cs typeface="Tahoma"/>
              </a:rPr>
              <a:t>resources, </a:t>
            </a:r>
            <a:r>
              <a:rPr sz="1450" spc="-20" dirty="0">
                <a:latin typeface="Tahoma"/>
                <a:cs typeface="Tahoma"/>
              </a:rPr>
              <a:t>workloads, </a:t>
            </a:r>
            <a:r>
              <a:rPr sz="1450" spc="-35" dirty="0">
                <a:latin typeface="Tahoma"/>
                <a:cs typeface="Tahoma"/>
              </a:rPr>
              <a:t>apps, </a:t>
            </a:r>
            <a:r>
              <a:rPr sz="1450" spc="5" dirty="0">
                <a:latin typeface="Tahoma"/>
                <a:cs typeface="Tahoma"/>
              </a:rPr>
              <a:t>and </a:t>
            </a:r>
            <a:r>
              <a:rPr sz="1450" spc="-35" dirty="0">
                <a:latin typeface="Tahoma"/>
                <a:cs typeface="Tahoma"/>
              </a:rPr>
              <a:t>data. </a:t>
            </a:r>
            <a:r>
              <a:rPr sz="1450" spc="20" dirty="0">
                <a:latin typeface="Tahoma"/>
                <a:cs typeface="Tahoma"/>
              </a:rPr>
              <a:t>Cloud </a:t>
            </a:r>
            <a:r>
              <a:rPr sz="1450" spc="-20" dirty="0">
                <a:latin typeface="Tahoma"/>
                <a:cs typeface="Tahoma"/>
              </a:rPr>
              <a:t>Security </a:t>
            </a:r>
            <a:r>
              <a:rPr sz="1450" spc="-15" dirty="0">
                <a:latin typeface="Tahoma"/>
                <a:cs typeface="Tahoma"/>
              </a:rPr>
              <a:t>solutions </a:t>
            </a:r>
            <a:r>
              <a:rPr sz="1450" spc="10" dirty="0">
                <a:latin typeface="Tahoma"/>
                <a:cs typeface="Tahoma"/>
              </a:rPr>
              <a:t>from </a:t>
            </a:r>
            <a:r>
              <a:rPr sz="1450" spc="15" dirty="0">
                <a:latin typeface="Tahoma"/>
                <a:cs typeface="Tahoma"/>
              </a:rPr>
              <a:t> Microsoft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provide</a:t>
            </a:r>
            <a:r>
              <a:rPr sz="1450" spc="-135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a</a:t>
            </a:r>
            <a:r>
              <a:rPr sz="1450" spc="-13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complete</a:t>
            </a:r>
            <a:r>
              <a:rPr sz="1450" spc="-135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set</a:t>
            </a:r>
            <a:r>
              <a:rPr sz="1450" spc="-135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of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capabilities</a:t>
            </a:r>
            <a:r>
              <a:rPr sz="1450" spc="-135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that</a:t>
            </a:r>
            <a:r>
              <a:rPr sz="1450" spc="-135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can</a:t>
            </a:r>
            <a:r>
              <a:rPr sz="1450" spc="-135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help</a:t>
            </a:r>
            <a:r>
              <a:rPr sz="1450" spc="-13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you</a:t>
            </a:r>
            <a:r>
              <a:rPr sz="1450" spc="-140" dirty="0">
                <a:latin typeface="Tahoma"/>
                <a:cs typeface="Tahoma"/>
              </a:rPr>
              <a:t> </a:t>
            </a:r>
            <a:r>
              <a:rPr sz="1450" spc="50" dirty="0">
                <a:latin typeface="Tahoma"/>
                <a:cs typeface="Tahoma"/>
              </a:rPr>
              <a:t>do</a:t>
            </a:r>
            <a:r>
              <a:rPr sz="1450" spc="-135" dirty="0">
                <a:latin typeface="Tahoma"/>
                <a:cs typeface="Tahoma"/>
              </a:rPr>
              <a:t> </a:t>
            </a:r>
            <a:r>
              <a:rPr sz="1450" spc="-40" dirty="0">
                <a:latin typeface="Tahoma"/>
                <a:cs typeface="Tahoma"/>
              </a:rPr>
              <a:t>just</a:t>
            </a:r>
            <a:r>
              <a:rPr sz="1450" spc="-135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that,</a:t>
            </a:r>
            <a:r>
              <a:rPr sz="1450" spc="-135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enabling</a:t>
            </a:r>
            <a:r>
              <a:rPr sz="1450" spc="-135" dirty="0">
                <a:latin typeface="Tahoma"/>
                <a:cs typeface="Tahoma"/>
              </a:rPr>
              <a:t> </a:t>
            </a:r>
            <a:r>
              <a:rPr sz="1450" spc="10" dirty="0">
                <a:latin typeface="Tahoma"/>
                <a:cs typeface="Tahoma"/>
              </a:rPr>
              <a:t>you</a:t>
            </a:r>
            <a:r>
              <a:rPr sz="1450" spc="-135" dirty="0">
                <a:latin typeface="Tahoma"/>
                <a:cs typeface="Tahoma"/>
              </a:rPr>
              <a:t> </a:t>
            </a:r>
            <a:r>
              <a:rPr sz="1450" spc="-70" dirty="0">
                <a:latin typeface="Tahoma"/>
                <a:cs typeface="Tahoma"/>
              </a:rPr>
              <a:t>to: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21569" y="5835427"/>
            <a:ext cx="3404235" cy="6394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21615" indent="-209550">
              <a:lnSpc>
                <a:spcPct val="100000"/>
              </a:lnSpc>
              <a:spcBef>
                <a:spcPts val="135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-125" dirty="0">
                <a:latin typeface="Tahoma"/>
                <a:cs typeface="Tahoma"/>
              </a:rPr>
              <a:t>S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5" dirty="0">
                <a:latin typeface="Tahoma"/>
                <a:cs typeface="Tahoma"/>
              </a:rPr>
              <a:t>e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45" dirty="0">
                <a:latin typeface="Tahoma"/>
                <a:cs typeface="Tahoma"/>
              </a:rPr>
              <a:t>g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20" dirty="0">
                <a:latin typeface="Tahoma"/>
                <a:cs typeface="Tahoma"/>
              </a:rPr>
              <a:t>h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30" dirty="0">
                <a:latin typeface="Tahoma"/>
                <a:cs typeface="Tahoma"/>
              </a:rPr>
              <a:t>n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y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spc="5" dirty="0">
                <a:latin typeface="Tahoma"/>
                <a:cs typeface="Tahoma"/>
              </a:rPr>
              <a:t>u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10" dirty="0">
                <a:latin typeface="Tahoma"/>
                <a:cs typeface="Tahoma"/>
              </a:rPr>
              <a:t>l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40" dirty="0">
                <a:latin typeface="Tahoma"/>
                <a:cs typeface="Tahoma"/>
              </a:rPr>
              <a:t>se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spc="5" dirty="0">
                <a:latin typeface="Tahoma"/>
                <a:cs typeface="Tahoma"/>
              </a:rPr>
              <a:t>ur</a:t>
            </a:r>
            <a:r>
              <a:rPr sz="1450" spc="-10" dirty="0">
                <a:latin typeface="Tahoma"/>
                <a:cs typeface="Tahoma"/>
              </a:rPr>
              <a:t>i</a:t>
            </a:r>
            <a:r>
              <a:rPr sz="1450" spc="50" dirty="0">
                <a:latin typeface="Tahoma"/>
                <a:cs typeface="Tahoma"/>
              </a:rPr>
              <a:t>t</a:t>
            </a:r>
            <a:r>
              <a:rPr sz="1450" spc="-5" dirty="0">
                <a:latin typeface="Tahoma"/>
                <a:cs typeface="Tahoma"/>
              </a:rPr>
              <a:t>y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60" dirty="0">
                <a:latin typeface="Tahoma"/>
                <a:cs typeface="Tahoma"/>
              </a:rPr>
              <a:t>p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dirty="0">
                <a:latin typeface="Tahoma"/>
                <a:cs typeface="Tahoma"/>
              </a:rPr>
              <a:t>t</a:t>
            </a:r>
            <a:r>
              <a:rPr sz="1450" spc="5" dirty="0">
                <a:latin typeface="Tahoma"/>
                <a:cs typeface="Tahoma"/>
              </a:rPr>
              <a:t>u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20" dirty="0">
                <a:latin typeface="Tahoma"/>
                <a:cs typeface="Tahoma"/>
              </a:rPr>
              <a:t>e</a:t>
            </a:r>
            <a:r>
              <a:rPr sz="1450" spc="-120" dirty="0"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  <a:p>
            <a:pPr marL="221615" indent="-209550">
              <a:lnSpc>
                <a:spcPct val="100000"/>
              </a:lnSpc>
              <a:spcBef>
                <a:spcPts val="131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45" dirty="0">
                <a:latin typeface="Tahoma"/>
                <a:cs typeface="Tahoma"/>
              </a:rPr>
              <a:t>D</a:t>
            </a:r>
            <a:r>
              <a:rPr sz="1450" spc="-15" dirty="0">
                <a:latin typeface="Tahoma"/>
                <a:cs typeface="Tahoma"/>
              </a:rPr>
              <a:t>ef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35" dirty="0">
                <a:latin typeface="Tahoma"/>
                <a:cs typeface="Tahoma"/>
              </a:rPr>
              <a:t>n</a:t>
            </a:r>
            <a:r>
              <a:rPr sz="1450" spc="4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5" dirty="0">
                <a:latin typeface="Tahoma"/>
                <a:cs typeface="Tahoma"/>
              </a:rPr>
              <a:t>a</a:t>
            </a:r>
            <a:r>
              <a:rPr sz="1450" spc="5" dirty="0">
                <a:latin typeface="Tahoma"/>
                <a:cs typeface="Tahoma"/>
              </a:rPr>
              <a:t>g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15" dirty="0">
                <a:latin typeface="Tahoma"/>
                <a:cs typeface="Tahoma"/>
              </a:rPr>
              <a:t>t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e</a:t>
            </a:r>
            <a:r>
              <a:rPr sz="1450" spc="-40" dirty="0">
                <a:latin typeface="Tahoma"/>
                <a:cs typeface="Tahoma"/>
              </a:rPr>
              <a:t>v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20" dirty="0">
                <a:latin typeface="Tahoma"/>
                <a:cs typeface="Tahoma"/>
              </a:rPr>
              <a:t>l</a:t>
            </a:r>
            <a:r>
              <a:rPr sz="1450" spc="-20" dirty="0">
                <a:latin typeface="Tahoma"/>
                <a:cs typeface="Tahoma"/>
              </a:rPr>
              <a:t>v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35" dirty="0">
                <a:latin typeface="Tahoma"/>
                <a:cs typeface="Tahoma"/>
              </a:rPr>
              <a:t>n</a:t>
            </a:r>
            <a:r>
              <a:rPr sz="1450" spc="45" dirty="0">
                <a:latin typeface="Tahoma"/>
                <a:cs typeface="Tahoma"/>
              </a:rPr>
              <a:t>g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10" dirty="0">
                <a:latin typeface="Tahoma"/>
                <a:cs typeface="Tahoma"/>
              </a:rPr>
              <a:t>h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t</a:t>
            </a:r>
            <a:r>
              <a:rPr sz="1450" spc="-65" dirty="0">
                <a:latin typeface="Tahoma"/>
                <a:cs typeface="Tahoma"/>
              </a:rPr>
              <a:t>s</a:t>
            </a:r>
            <a:r>
              <a:rPr sz="1450" spc="-120" dirty="0"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588961" y="5835427"/>
            <a:ext cx="3796029" cy="90106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21615" indent="-209550">
              <a:lnSpc>
                <a:spcPct val="100000"/>
              </a:lnSpc>
              <a:spcBef>
                <a:spcPts val="135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15" dirty="0">
                <a:latin typeface="Tahoma"/>
                <a:cs typeface="Tahoma"/>
              </a:rPr>
              <a:t>C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5" dirty="0">
                <a:latin typeface="Tahoma"/>
                <a:cs typeface="Tahoma"/>
              </a:rPr>
              <a:t>n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20" dirty="0">
                <a:latin typeface="Tahoma"/>
                <a:cs typeface="Tahoma"/>
              </a:rPr>
              <a:t>ro</a:t>
            </a:r>
            <a:r>
              <a:rPr sz="1450" spc="25" dirty="0">
                <a:latin typeface="Tahoma"/>
                <a:cs typeface="Tahoma"/>
              </a:rPr>
              <a:t>l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5" dirty="0">
                <a:latin typeface="Tahoma"/>
                <a:cs typeface="Tahoma"/>
              </a:rPr>
              <a:t>a</a:t>
            </a:r>
            <a:r>
              <a:rPr sz="1450" spc="-15" dirty="0">
                <a:latin typeface="Tahoma"/>
                <a:cs typeface="Tahoma"/>
              </a:rPr>
              <a:t>cc</a:t>
            </a:r>
            <a:r>
              <a:rPr sz="1450" spc="-40" dirty="0">
                <a:latin typeface="Tahoma"/>
                <a:cs typeface="Tahoma"/>
              </a:rPr>
              <a:t>es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t</a:t>
            </a:r>
            <a:r>
              <a:rPr sz="1450" spc="70" dirty="0">
                <a:latin typeface="Tahoma"/>
                <a:cs typeface="Tahoma"/>
              </a:rPr>
              <a:t>o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5" dirty="0">
                <a:latin typeface="Tahoma"/>
                <a:cs typeface="Tahoma"/>
              </a:rPr>
              <a:t>r</a:t>
            </a:r>
            <a:r>
              <a:rPr sz="1450" spc="-10" dirty="0">
                <a:latin typeface="Tahoma"/>
                <a:cs typeface="Tahoma"/>
              </a:rPr>
              <a:t>i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5" dirty="0">
                <a:latin typeface="Tahoma"/>
                <a:cs typeface="Tahoma"/>
              </a:rPr>
              <a:t>ic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5" dirty="0">
                <a:latin typeface="Tahoma"/>
                <a:cs typeface="Tahoma"/>
              </a:rPr>
              <a:t>l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50" dirty="0">
                <a:latin typeface="Tahoma"/>
                <a:cs typeface="Tahoma"/>
              </a:rPr>
              <a:t>pp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res</a:t>
            </a:r>
            <a:r>
              <a:rPr sz="1450" spc="-15" dirty="0">
                <a:latin typeface="Tahoma"/>
                <a:cs typeface="Tahoma"/>
              </a:rPr>
              <a:t>o</a:t>
            </a:r>
            <a:r>
              <a:rPr sz="1450" spc="5" dirty="0">
                <a:latin typeface="Tahoma"/>
                <a:cs typeface="Tahoma"/>
              </a:rPr>
              <a:t>u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spc="-45" dirty="0">
                <a:latin typeface="Tahoma"/>
                <a:cs typeface="Tahoma"/>
              </a:rPr>
              <a:t>e</a:t>
            </a:r>
            <a:r>
              <a:rPr sz="1450" spc="-30" dirty="0">
                <a:latin typeface="Tahoma"/>
                <a:cs typeface="Tahoma"/>
              </a:rPr>
              <a:t>s</a:t>
            </a:r>
            <a:r>
              <a:rPr sz="1450" spc="-120" dirty="0"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  <a:p>
            <a:pPr marL="221615" marR="585470" indent="-209550">
              <a:lnSpc>
                <a:spcPct val="118500"/>
              </a:lnSpc>
              <a:spcBef>
                <a:spcPts val="985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-85" dirty="0">
                <a:latin typeface="Tahoma"/>
                <a:cs typeface="Tahoma"/>
              </a:rPr>
              <a:t>S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e</a:t>
            </a:r>
            <a:r>
              <a:rPr sz="1450" spc="-45" dirty="0">
                <a:latin typeface="Tahoma"/>
                <a:cs typeface="Tahoma"/>
              </a:rPr>
              <a:t>v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40" dirty="0">
                <a:latin typeface="Tahoma"/>
                <a:cs typeface="Tahoma"/>
              </a:rPr>
              <a:t>r</a:t>
            </a:r>
            <a:r>
              <a:rPr sz="1450" spc="-5" dirty="0">
                <a:latin typeface="Tahoma"/>
                <a:cs typeface="Tahoma"/>
              </a:rPr>
              <a:t>y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65" dirty="0">
                <a:latin typeface="Tahoma"/>
                <a:cs typeface="Tahoma"/>
              </a:rPr>
              <a:t>p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45" dirty="0">
                <a:latin typeface="Tahoma"/>
                <a:cs typeface="Tahoma"/>
              </a:rPr>
              <a:t>o</a:t>
            </a:r>
            <a:r>
              <a:rPr sz="1450" dirty="0">
                <a:latin typeface="Tahoma"/>
                <a:cs typeface="Tahoma"/>
              </a:rPr>
              <a:t>f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20" dirty="0">
                <a:latin typeface="Tahoma"/>
                <a:cs typeface="Tahoma"/>
              </a:rPr>
              <a:t>h</a:t>
            </a:r>
            <a:r>
              <a:rPr sz="1450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10" dirty="0">
                <a:latin typeface="Tahoma"/>
                <a:cs typeface="Tahoma"/>
              </a:rPr>
              <a:t>l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40" dirty="0">
                <a:latin typeface="Tahoma"/>
                <a:cs typeface="Tahoma"/>
              </a:rPr>
              <a:t>d</a:t>
            </a:r>
            <a:r>
              <a:rPr sz="1450" spc="45" dirty="0">
                <a:latin typeface="Tahoma"/>
                <a:cs typeface="Tahoma"/>
              </a:rPr>
              <a:t>-</a:t>
            </a:r>
            <a:r>
              <a:rPr sz="1450" spc="15" dirty="0">
                <a:latin typeface="Tahoma"/>
                <a:cs typeface="Tahoma"/>
              </a:rPr>
              <a:t>n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-5" dirty="0">
                <a:latin typeface="Tahoma"/>
                <a:cs typeface="Tahoma"/>
              </a:rPr>
              <a:t>t</a:t>
            </a:r>
            <a:r>
              <a:rPr sz="1450" spc="20" dirty="0">
                <a:latin typeface="Tahoma"/>
                <a:cs typeface="Tahoma"/>
              </a:rPr>
              <a:t>i</a:t>
            </a:r>
            <a:r>
              <a:rPr sz="1450" spc="-45" dirty="0">
                <a:latin typeface="Tahoma"/>
                <a:cs typeface="Tahoma"/>
              </a:rPr>
              <a:t>v</a:t>
            </a:r>
            <a:r>
              <a:rPr sz="1450" dirty="0">
                <a:latin typeface="Tahoma"/>
                <a:cs typeface="Tahoma"/>
              </a:rPr>
              <a:t>e  </a:t>
            </a:r>
            <a:r>
              <a:rPr sz="1450" spc="15" dirty="0">
                <a:latin typeface="Tahoma"/>
                <a:cs typeface="Tahoma"/>
              </a:rPr>
              <a:t>development</a:t>
            </a:r>
            <a:r>
              <a:rPr sz="1450" spc="-114" dirty="0">
                <a:latin typeface="Tahoma"/>
                <a:cs typeface="Tahoma"/>
              </a:rPr>
              <a:t> </a:t>
            </a:r>
            <a:r>
              <a:rPr sz="1450" spc="-15" dirty="0">
                <a:latin typeface="Tahoma"/>
                <a:cs typeface="Tahoma"/>
              </a:rPr>
              <a:t>lifecycle.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05273" y="7345539"/>
            <a:ext cx="7606665" cy="1334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500"/>
              </a:lnSpc>
              <a:spcBef>
                <a:spcPts val="90"/>
              </a:spcBef>
            </a:pPr>
            <a:r>
              <a:rPr sz="1450" spc="-10" dirty="0">
                <a:latin typeface="Tahoma"/>
                <a:cs typeface="Tahoma"/>
              </a:rPr>
              <a:t>By </a:t>
            </a:r>
            <a:r>
              <a:rPr sz="1450" spc="15" dirty="0">
                <a:latin typeface="Tahoma"/>
                <a:cs typeface="Tahoma"/>
              </a:rPr>
              <a:t>taking </a:t>
            </a:r>
            <a:r>
              <a:rPr sz="1450" dirty="0">
                <a:latin typeface="Tahoma"/>
                <a:cs typeface="Tahoma"/>
              </a:rPr>
              <a:t>advantage </a:t>
            </a:r>
            <a:r>
              <a:rPr sz="1450" spc="20" dirty="0">
                <a:latin typeface="Tahoma"/>
                <a:cs typeface="Tahoma"/>
              </a:rPr>
              <a:t>of </a:t>
            </a:r>
            <a:r>
              <a:rPr sz="1450" spc="-15" dirty="0">
                <a:latin typeface="Tahoma"/>
                <a:cs typeface="Tahoma"/>
              </a:rPr>
              <a:t>these </a:t>
            </a:r>
            <a:r>
              <a:rPr sz="1450" spc="10" dirty="0">
                <a:latin typeface="Tahoma"/>
                <a:cs typeface="Tahoma"/>
              </a:rPr>
              <a:t>capability </a:t>
            </a:r>
            <a:r>
              <a:rPr sz="1450" spc="-30" dirty="0">
                <a:latin typeface="Tahoma"/>
                <a:cs typeface="Tahoma"/>
              </a:rPr>
              <a:t>areas </a:t>
            </a:r>
            <a:r>
              <a:rPr sz="1450" spc="15" dirty="0">
                <a:latin typeface="Tahoma"/>
                <a:cs typeface="Tahoma"/>
              </a:rPr>
              <a:t>and </a:t>
            </a:r>
            <a:r>
              <a:rPr sz="1450" dirty="0">
                <a:latin typeface="Tahoma"/>
                <a:cs typeface="Tahoma"/>
              </a:rPr>
              <a:t>using </a:t>
            </a:r>
            <a:r>
              <a:rPr sz="1450" spc="15" dirty="0">
                <a:latin typeface="Tahoma"/>
                <a:cs typeface="Tahoma"/>
              </a:rPr>
              <a:t>Microsoft’s </a:t>
            </a:r>
            <a:r>
              <a:rPr sz="1450" spc="5" dirty="0">
                <a:latin typeface="Tahoma"/>
                <a:cs typeface="Tahoma"/>
              </a:rPr>
              <a:t>integrated </a:t>
            </a:r>
            <a:r>
              <a:rPr sz="1450" spc="10" dirty="0">
                <a:latin typeface="Tahoma"/>
                <a:cs typeface="Tahoma"/>
              </a:rPr>
              <a:t>tools </a:t>
            </a:r>
            <a:r>
              <a:rPr sz="1450" spc="15" dirty="0">
                <a:latin typeface="Tahoma"/>
                <a:cs typeface="Tahoma"/>
              </a:rPr>
              <a:t>and </a:t>
            </a:r>
            <a:r>
              <a:rPr sz="1450" spc="20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services—such</a:t>
            </a:r>
            <a:r>
              <a:rPr sz="1450" spc="-100" dirty="0">
                <a:latin typeface="Tahoma"/>
                <a:cs typeface="Tahoma"/>
              </a:rPr>
              <a:t> </a:t>
            </a:r>
            <a:r>
              <a:rPr sz="1450" spc="-45" dirty="0">
                <a:latin typeface="Tahoma"/>
                <a:cs typeface="Tahoma"/>
              </a:rPr>
              <a:t>as</a:t>
            </a:r>
            <a:r>
              <a:rPr sz="1450" spc="-95" dirty="0">
                <a:latin typeface="Tahoma"/>
                <a:cs typeface="Tahoma"/>
              </a:rPr>
              <a:t> </a:t>
            </a:r>
            <a:r>
              <a:rPr sz="1450" u="sng" spc="2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2"/>
              </a:rPr>
              <a:t>Microsoft</a:t>
            </a:r>
            <a:r>
              <a:rPr sz="1450" u="sng" spc="-10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2"/>
              </a:rPr>
              <a:t> </a:t>
            </a:r>
            <a:r>
              <a:rPr sz="1450" u="sng" spc="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2"/>
              </a:rPr>
              <a:t>Defender</a:t>
            </a:r>
            <a:r>
              <a:rPr sz="1450" u="sng" spc="-9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2"/>
              </a:rPr>
              <a:t> </a:t>
            </a:r>
            <a:r>
              <a:rPr sz="1450" u="sng" spc="1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2"/>
              </a:rPr>
              <a:t>for</a:t>
            </a:r>
            <a:r>
              <a:rPr sz="1450" u="sng" spc="-10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2"/>
              </a:rPr>
              <a:t> </a:t>
            </a:r>
            <a:r>
              <a:rPr sz="1450" u="sng" spc="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2"/>
              </a:rPr>
              <a:t>Cloud</a:t>
            </a:r>
            <a:r>
              <a:rPr sz="1450" spc="5" dirty="0">
                <a:solidFill>
                  <a:srgbClr val="323232"/>
                </a:solidFill>
                <a:latin typeface="Tahoma"/>
                <a:cs typeface="Tahoma"/>
              </a:rPr>
              <a:t>,</a:t>
            </a:r>
            <a:r>
              <a:rPr sz="1450" spc="-95" dirty="0">
                <a:solidFill>
                  <a:srgbClr val="323232"/>
                </a:solidFill>
                <a:latin typeface="Tahoma"/>
                <a:cs typeface="Tahoma"/>
              </a:rPr>
              <a:t> </a:t>
            </a:r>
            <a:r>
              <a:rPr sz="1450" u="sng" spc="2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Microsoft</a:t>
            </a:r>
            <a:r>
              <a:rPr sz="1450" u="sng" spc="-10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 </a:t>
            </a:r>
            <a:r>
              <a:rPr sz="1450" u="sng" spc="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Defender</a:t>
            </a:r>
            <a:r>
              <a:rPr sz="1450" u="sng" spc="-9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 </a:t>
            </a:r>
            <a:r>
              <a:rPr sz="1450" u="sng" spc="1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for</a:t>
            </a:r>
            <a:r>
              <a:rPr sz="1450" u="sng" spc="-9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 </a:t>
            </a:r>
            <a:r>
              <a:rPr sz="1450" u="sng" spc="3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Cloud</a:t>
            </a:r>
            <a:r>
              <a:rPr sz="1450" u="sng" spc="-10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 </a:t>
            </a:r>
            <a:r>
              <a:rPr sz="1450" u="sng" spc="-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Apps</a:t>
            </a:r>
            <a:r>
              <a:rPr sz="1450" spc="-5" dirty="0">
                <a:latin typeface="Tahoma"/>
                <a:cs typeface="Tahoma"/>
              </a:rPr>
              <a:t>,</a:t>
            </a:r>
            <a:r>
              <a:rPr sz="1450" spc="-95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Microsoft </a:t>
            </a:r>
            <a:r>
              <a:rPr sz="1450" spc="-440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Azure </a:t>
            </a:r>
            <a:r>
              <a:rPr sz="1450" spc="10" dirty="0">
                <a:latin typeface="Tahoma"/>
                <a:cs typeface="Tahoma"/>
              </a:rPr>
              <a:t>Active </a:t>
            </a:r>
            <a:r>
              <a:rPr sz="1450" spc="15" dirty="0">
                <a:latin typeface="Tahoma"/>
                <a:cs typeface="Tahoma"/>
              </a:rPr>
              <a:t>Directory </a:t>
            </a:r>
            <a:r>
              <a:rPr sz="1450" dirty="0">
                <a:latin typeface="Tahoma"/>
                <a:cs typeface="Tahoma"/>
              </a:rPr>
              <a:t>(Azure </a:t>
            </a:r>
            <a:r>
              <a:rPr sz="1450" spc="-45" dirty="0">
                <a:latin typeface="Tahoma"/>
                <a:cs typeface="Tahoma"/>
              </a:rPr>
              <a:t>AD), </a:t>
            </a:r>
            <a:r>
              <a:rPr sz="1450" u="sng" spc="2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</a:rPr>
              <a:t>Microsoft </a:t>
            </a:r>
            <a:r>
              <a:rPr sz="1450" u="sng" spc="-2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</a:rPr>
              <a:t>Entra </a:t>
            </a:r>
            <a:r>
              <a:rPr sz="1450" u="sng" spc="-1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</a:rPr>
              <a:t>Permissions </a:t>
            </a:r>
            <a:r>
              <a:rPr sz="1450" u="sng" spc="1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</a:rPr>
              <a:t>Management</a:t>
            </a:r>
            <a:r>
              <a:rPr sz="1450" spc="10" dirty="0">
                <a:solidFill>
                  <a:srgbClr val="323232"/>
                </a:solidFill>
                <a:latin typeface="Tahoma"/>
                <a:cs typeface="Tahoma"/>
              </a:rPr>
              <a:t>, </a:t>
            </a:r>
            <a:r>
              <a:rPr sz="1450" spc="15" dirty="0">
                <a:latin typeface="Tahoma"/>
                <a:cs typeface="Tahoma"/>
              </a:rPr>
              <a:t>and </a:t>
            </a:r>
            <a:r>
              <a:rPr sz="1450" spc="55" dirty="0">
                <a:latin typeface="Tahoma"/>
                <a:cs typeface="Tahoma"/>
              </a:rPr>
              <a:t>GitHub— </a:t>
            </a:r>
            <a:r>
              <a:rPr sz="1450" spc="60" dirty="0">
                <a:latin typeface="Tahoma"/>
                <a:cs typeface="Tahoma"/>
              </a:rPr>
              <a:t> </a:t>
            </a:r>
            <a:r>
              <a:rPr sz="1450" spc="30" dirty="0">
                <a:latin typeface="Trebuchet MS"/>
                <a:cs typeface="Trebuchet MS"/>
              </a:rPr>
              <a:t>you </a:t>
            </a:r>
            <a:r>
              <a:rPr sz="1450" spc="-10" dirty="0">
                <a:latin typeface="Trebuchet MS"/>
                <a:cs typeface="Trebuchet MS"/>
              </a:rPr>
              <a:t>can </a:t>
            </a:r>
            <a:r>
              <a:rPr sz="1450" spc="-15" dirty="0">
                <a:latin typeface="Trebuchet MS"/>
                <a:cs typeface="Trebuchet MS"/>
              </a:rPr>
              <a:t>implement a </a:t>
            </a:r>
            <a:r>
              <a:rPr sz="1450" spc="-50" dirty="0">
                <a:latin typeface="Trebuchet MS"/>
                <a:cs typeface="Trebuchet MS"/>
              </a:rPr>
              <a:t>flexible </a:t>
            </a:r>
            <a:r>
              <a:rPr sz="1450" spc="20" dirty="0">
                <a:latin typeface="Trebuchet MS"/>
                <a:cs typeface="Trebuchet MS"/>
              </a:rPr>
              <a:t>and </a:t>
            </a:r>
            <a:r>
              <a:rPr sz="1450" spc="-10" dirty="0">
                <a:latin typeface="Trebuchet MS"/>
                <a:cs typeface="Trebuchet MS"/>
              </a:rPr>
              <a:t>comprehensive </a:t>
            </a:r>
            <a:r>
              <a:rPr sz="1450" dirty="0">
                <a:latin typeface="Trebuchet MS"/>
                <a:cs typeface="Trebuchet MS"/>
              </a:rPr>
              <a:t>cloud </a:t>
            </a:r>
            <a:r>
              <a:rPr sz="1450" spc="-35" dirty="0">
                <a:latin typeface="Trebuchet MS"/>
                <a:cs typeface="Trebuchet MS"/>
              </a:rPr>
              <a:t>security </a:t>
            </a:r>
            <a:r>
              <a:rPr sz="1450" spc="-25" dirty="0">
                <a:latin typeface="Trebuchet MS"/>
                <a:cs typeface="Trebuchet MS"/>
              </a:rPr>
              <a:t>strategy </a:t>
            </a:r>
            <a:r>
              <a:rPr sz="1450" spc="-45" dirty="0">
                <a:latin typeface="Trebuchet MS"/>
                <a:cs typeface="Trebuchet MS"/>
              </a:rPr>
              <a:t>that </a:t>
            </a:r>
            <a:r>
              <a:rPr sz="1450" spc="-15" dirty="0">
                <a:latin typeface="Trebuchet MS"/>
                <a:cs typeface="Trebuchet MS"/>
              </a:rPr>
              <a:t>meets </a:t>
            </a:r>
            <a:r>
              <a:rPr sz="1450" dirty="0">
                <a:latin typeface="Trebuchet MS"/>
                <a:cs typeface="Trebuchet MS"/>
              </a:rPr>
              <a:t>your </a:t>
            </a:r>
            <a:r>
              <a:rPr sz="1450" spc="5" dirty="0">
                <a:latin typeface="Trebuchet MS"/>
                <a:cs typeface="Trebuchet MS"/>
              </a:rPr>
              <a:t> </a:t>
            </a:r>
            <a:r>
              <a:rPr sz="1450" spc="-45" dirty="0">
                <a:latin typeface="Trebuchet MS"/>
                <a:cs typeface="Trebuchet MS"/>
              </a:rPr>
              <a:t>specific</a:t>
            </a:r>
            <a:r>
              <a:rPr sz="1450" spc="-100" dirty="0">
                <a:latin typeface="Trebuchet MS"/>
                <a:cs typeface="Trebuchet MS"/>
              </a:rPr>
              <a:t> </a:t>
            </a:r>
            <a:r>
              <a:rPr sz="1450" spc="-35" dirty="0">
                <a:latin typeface="Trebuchet MS"/>
                <a:cs typeface="Trebuchet MS"/>
              </a:rPr>
              <a:t>needs.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521729" y="9849827"/>
            <a:ext cx="5438775" cy="905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25499"/>
              </a:lnSpc>
              <a:spcBef>
                <a:spcPts val="95"/>
              </a:spcBef>
            </a:pPr>
            <a:r>
              <a:rPr sz="975" spc="-22" baseline="34188" dirty="0">
                <a:latin typeface="Tahoma"/>
                <a:cs typeface="Tahoma"/>
              </a:rPr>
              <a:t>2</a:t>
            </a:r>
            <a:r>
              <a:rPr sz="1150" spc="-15" dirty="0">
                <a:latin typeface="Tahoma"/>
                <a:cs typeface="Tahoma"/>
              </a:rPr>
              <a:t>Verizon. </a:t>
            </a:r>
            <a:r>
              <a:rPr sz="1150" spc="-60" dirty="0">
                <a:latin typeface="Tahoma"/>
                <a:cs typeface="Tahoma"/>
              </a:rPr>
              <a:t>2018 </a:t>
            </a:r>
            <a:r>
              <a:rPr sz="1150" spc="-10" dirty="0">
                <a:latin typeface="Tahoma"/>
                <a:cs typeface="Tahoma"/>
              </a:rPr>
              <a:t>data breach </a:t>
            </a:r>
            <a:r>
              <a:rPr sz="1150" spc="-20" dirty="0">
                <a:latin typeface="Tahoma"/>
                <a:cs typeface="Tahoma"/>
              </a:rPr>
              <a:t>digest. </a:t>
            </a:r>
            <a:r>
              <a:rPr sz="1150" spc="-5" dirty="0">
                <a:latin typeface="Tahoma"/>
                <a:cs typeface="Tahoma"/>
              </a:rPr>
              <a:t>Published </a:t>
            </a:r>
            <a:r>
              <a:rPr sz="1150" spc="-70" dirty="0">
                <a:latin typeface="Tahoma"/>
                <a:cs typeface="Tahoma"/>
              </a:rPr>
              <a:t>2018. </a:t>
            </a:r>
            <a:r>
              <a:rPr sz="1150" spc="-65" dirty="0">
                <a:latin typeface="Tahoma"/>
                <a:cs typeface="Tahoma"/>
              </a:rPr>
              <a:t> </a:t>
            </a:r>
            <a:r>
              <a:rPr sz="1150" u="sng" spc="-2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4"/>
              </a:rPr>
              <a:t>https://www.verizon.com/business/resources/reports/2018-data-breach-digest.pdf </a:t>
            </a:r>
            <a:r>
              <a:rPr sz="1150" spc="-15" dirty="0">
                <a:solidFill>
                  <a:srgbClr val="323232"/>
                </a:solidFill>
                <a:latin typeface="Tahoma"/>
                <a:cs typeface="Tahoma"/>
              </a:rPr>
              <a:t> </a:t>
            </a:r>
            <a:r>
              <a:rPr sz="975" baseline="34188" dirty="0">
                <a:latin typeface="Tahoma"/>
                <a:cs typeface="Tahoma"/>
              </a:rPr>
              <a:t>3</a:t>
            </a:r>
            <a:r>
              <a:rPr sz="1150" spc="-75" dirty="0">
                <a:latin typeface="Tahoma"/>
                <a:cs typeface="Tahoma"/>
              </a:rPr>
              <a:t>S</a:t>
            </a:r>
            <a:r>
              <a:rPr sz="1150" spc="-15" dirty="0">
                <a:latin typeface="Tahoma"/>
                <a:cs typeface="Tahoma"/>
              </a:rPr>
              <a:t>e</a:t>
            </a:r>
            <a:r>
              <a:rPr sz="1150" spc="-20" dirty="0">
                <a:latin typeface="Tahoma"/>
                <a:cs typeface="Tahoma"/>
              </a:rPr>
              <a:t>c</a:t>
            </a:r>
            <a:r>
              <a:rPr sz="1150" spc="-10" dirty="0">
                <a:latin typeface="Tahoma"/>
                <a:cs typeface="Tahoma"/>
              </a:rPr>
              <a:t>u</a:t>
            </a:r>
            <a:r>
              <a:rPr sz="1150" spc="-20" dirty="0">
                <a:latin typeface="Tahoma"/>
                <a:cs typeface="Tahoma"/>
              </a:rPr>
              <a:t>r</a:t>
            </a:r>
            <a:r>
              <a:rPr sz="1150" spc="-85" dirty="0">
                <a:latin typeface="Tahoma"/>
                <a:cs typeface="Tahoma"/>
              </a:rPr>
              <a:t>e</a:t>
            </a:r>
            <a:r>
              <a:rPr sz="1150" spc="-70" dirty="0">
                <a:latin typeface="Tahoma"/>
                <a:cs typeface="Tahoma"/>
              </a:rPr>
              <a:t>I</a:t>
            </a:r>
            <a:r>
              <a:rPr sz="1150" spc="-20" dirty="0">
                <a:latin typeface="Tahoma"/>
                <a:cs typeface="Tahoma"/>
              </a:rPr>
              <a:t>D</a:t>
            </a:r>
            <a:r>
              <a:rPr sz="1150" spc="-100" dirty="0">
                <a:latin typeface="Tahoma"/>
                <a:cs typeface="Tahoma"/>
              </a:rPr>
              <a:t>.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-20" dirty="0">
                <a:latin typeface="Tahoma"/>
                <a:cs typeface="Tahoma"/>
              </a:rPr>
              <a:t>4</a:t>
            </a:r>
            <a:r>
              <a:rPr sz="1150" spc="-45" dirty="0">
                <a:latin typeface="Tahoma"/>
                <a:cs typeface="Tahoma"/>
              </a:rPr>
              <a:t>5</a:t>
            </a:r>
            <a:r>
              <a:rPr sz="1150" spc="-180" dirty="0">
                <a:latin typeface="Tahoma"/>
                <a:cs typeface="Tahoma"/>
              </a:rPr>
              <a:t>1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-70" dirty="0">
                <a:latin typeface="Tahoma"/>
                <a:cs typeface="Tahoma"/>
              </a:rPr>
              <a:t>R</a:t>
            </a:r>
            <a:r>
              <a:rPr sz="1150" spc="-20" dirty="0">
                <a:latin typeface="Tahoma"/>
                <a:cs typeface="Tahoma"/>
              </a:rPr>
              <a:t>e</a:t>
            </a:r>
            <a:r>
              <a:rPr sz="1150" spc="-70" dirty="0">
                <a:latin typeface="Tahoma"/>
                <a:cs typeface="Tahoma"/>
              </a:rPr>
              <a:t>s</a:t>
            </a:r>
            <a:r>
              <a:rPr sz="1150" spc="-20" dirty="0">
                <a:latin typeface="Tahoma"/>
                <a:cs typeface="Tahoma"/>
              </a:rPr>
              <a:t>e</a:t>
            </a:r>
            <a:r>
              <a:rPr sz="1150" spc="-40" dirty="0">
                <a:latin typeface="Tahoma"/>
                <a:cs typeface="Tahoma"/>
              </a:rPr>
              <a:t>a</a:t>
            </a:r>
            <a:r>
              <a:rPr sz="1150" spc="-20" dirty="0">
                <a:latin typeface="Tahoma"/>
                <a:cs typeface="Tahoma"/>
              </a:rPr>
              <a:t>r</a:t>
            </a:r>
            <a:r>
              <a:rPr sz="1150" spc="-30" dirty="0">
                <a:latin typeface="Tahoma"/>
                <a:cs typeface="Tahoma"/>
              </a:rPr>
              <a:t>c</a:t>
            </a:r>
            <a:r>
              <a:rPr sz="1150" spc="10" dirty="0">
                <a:latin typeface="Tahoma"/>
                <a:cs typeface="Tahoma"/>
              </a:rPr>
              <a:t>h</a:t>
            </a:r>
            <a:r>
              <a:rPr sz="1150" spc="-95" dirty="0">
                <a:latin typeface="Tahoma"/>
                <a:cs typeface="Tahoma"/>
              </a:rPr>
              <a:t> </a:t>
            </a:r>
            <a:r>
              <a:rPr sz="1150" spc="-20" dirty="0">
                <a:latin typeface="Tahoma"/>
                <a:cs typeface="Tahoma"/>
              </a:rPr>
              <a:t>re</a:t>
            </a:r>
            <a:r>
              <a:rPr sz="1150" spc="30" dirty="0">
                <a:latin typeface="Tahoma"/>
                <a:cs typeface="Tahoma"/>
              </a:rPr>
              <a:t>po</a:t>
            </a:r>
            <a:r>
              <a:rPr sz="1150" spc="15" dirty="0">
                <a:latin typeface="Tahoma"/>
                <a:cs typeface="Tahoma"/>
              </a:rPr>
              <a:t>r</a:t>
            </a:r>
            <a:r>
              <a:rPr sz="1150" spc="5" dirty="0">
                <a:latin typeface="Tahoma"/>
                <a:cs typeface="Tahoma"/>
              </a:rPr>
              <a:t>t</a:t>
            </a:r>
            <a:r>
              <a:rPr sz="1150" spc="-160" dirty="0">
                <a:latin typeface="Tahoma"/>
                <a:cs typeface="Tahoma"/>
              </a:rPr>
              <a:t>:</a:t>
            </a:r>
            <a:r>
              <a:rPr sz="1150" spc="-90" dirty="0">
                <a:latin typeface="Tahoma"/>
                <a:cs typeface="Tahoma"/>
              </a:rPr>
              <a:t> </a:t>
            </a:r>
            <a:r>
              <a:rPr sz="1150" spc="-70" dirty="0">
                <a:latin typeface="Tahoma"/>
                <a:cs typeface="Tahoma"/>
              </a:rPr>
              <a:t>s</a:t>
            </a:r>
            <a:r>
              <a:rPr sz="1150" spc="-15" dirty="0">
                <a:latin typeface="Tahoma"/>
                <a:cs typeface="Tahoma"/>
              </a:rPr>
              <a:t>e</a:t>
            </a:r>
            <a:r>
              <a:rPr sz="1150" spc="-20" dirty="0">
                <a:latin typeface="Tahoma"/>
                <a:cs typeface="Tahoma"/>
              </a:rPr>
              <a:t>c</a:t>
            </a:r>
            <a:r>
              <a:rPr sz="1150" spc="-10" dirty="0">
                <a:latin typeface="Tahoma"/>
                <a:cs typeface="Tahoma"/>
              </a:rPr>
              <a:t>u</a:t>
            </a:r>
            <a:r>
              <a:rPr sz="1150" spc="-20" dirty="0">
                <a:latin typeface="Tahoma"/>
                <a:cs typeface="Tahoma"/>
              </a:rPr>
              <a:t>r</a:t>
            </a:r>
            <a:r>
              <a:rPr sz="1150" spc="-5" dirty="0">
                <a:latin typeface="Tahoma"/>
                <a:cs typeface="Tahoma"/>
              </a:rPr>
              <a:t>i</a:t>
            </a:r>
            <a:r>
              <a:rPr sz="1150" spc="5" dirty="0">
                <a:latin typeface="Tahoma"/>
                <a:cs typeface="Tahoma"/>
              </a:rPr>
              <a:t>n</a:t>
            </a:r>
            <a:r>
              <a:rPr sz="1150" spc="35" dirty="0">
                <a:latin typeface="Tahoma"/>
                <a:cs typeface="Tahoma"/>
              </a:rPr>
              <a:t>g</a:t>
            </a:r>
            <a:r>
              <a:rPr sz="1150" spc="-95" dirty="0">
                <a:latin typeface="Tahoma"/>
                <a:cs typeface="Tahoma"/>
              </a:rPr>
              <a:t> </a:t>
            </a:r>
            <a:r>
              <a:rPr sz="1150" spc="-30" dirty="0">
                <a:latin typeface="Tahoma"/>
                <a:cs typeface="Tahoma"/>
              </a:rPr>
              <a:t>c</a:t>
            </a:r>
            <a:r>
              <a:rPr sz="1150" spc="5" dirty="0">
                <a:latin typeface="Tahoma"/>
                <a:cs typeface="Tahoma"/>
              </a:rPr>
              <a:t>l</a:t>
            </a:r>
            <a:r>
              <a:rPr sz="1150" spc="30" dirty="0">
                <a:latin typeface="Tahoma"/>
                <a:cs typeface="Tahoma"/>
              </a:rPr>
              <a:t>o</a:t>
            </a:r>
            <a:r>
              <a:rPr sz="1150" dirty="0">
                <a:latin typeface="Tahoma"/>
                <a:cs typeface="Tahoma"/>
              </a:rPr>
              <a:t>u</a:t>
            </a:r>
            <a:r>
              <a:rPr sz="1150" spc="35" dirty="0">
                <a:latin typeface="Tahoma"/>
                <a:cs typeface="Tahoma"/>
              </a:rPr>
              <a:t>d</a:t>
            </a:r>
            <a:r>
              <a:rPr sz="1150" spc="-95" dirty="0">
                <a:latin typeface="Tahoma"/>
                <a:cs typeface="Tahoma"/>
              </a:rPr>
              <a:t> </a:t>
            </a:r>
            <a:r>
              <a:rPr sz="1150" spc="-10" dirty="0">
                <a:latin typeface="Tahoma"/>
                <a:cs typeface="Tahoma"/>
              </a:rPr>
              <a:t>t</a:t>
            </a:r>
            <a:r>
              <a:rPr sz="1150" spc="-25" dirty="0">
                <a:latin typeface="Tahoma"/>
                <a:cs typeface="Tahoma"/>
              </a:rPr>
              <a:t>r</a:t>
            </a:r>
            <a:r>
              <a:rPr sz="1150" spc="-40" dirty="0">
                <a:latin typeface="Tahoma"/>
                <a:cs typeface="Tahoma"/>
              </a:rPr>
              <a:t>a</a:t>
            </a:r>
            <a:r>
              <a:rPr sz="1150" dirty="0">
                <a:latin typeface="Tahoma"/>
                <a:cs typeface="Tahoma"/>
              </a:rPr>
              <a:t>n</a:t>
            </a:r>
            <a:r>
              <a:rPr sz="1150" spc="-45" dirty="0">
                <a:latin typeface="Tahoma"/>
                <a:cs typeface="Tahoma"/>
              </a:rPr>
              <a:t>s</a:t>
            </a:r>
            <a:r>
              <a:rPr sz="1150" spc="-40" dirty="0">
                <a:latin typeface="Tahoma"/>
                <a:cs typeface="Tahoma"/>
              </a:rPr>
              <a:t>f</a:t>
            </a:r>
            <a:r>
              <a:rPr sz="1150" spc="30" dirty="0">
                <a:latin typeface="Tahoma"/>
                <a:cs typeface="Tahoma"/>
              </a:rPr>
              <a:t>o</a:t>
            </a:r>
            <a:r>
              <a:rPr sz="1150" spc="-20" dirty="0">
                <a:latin typeface="Tahoma"/>
                <a:cs typeface="Tahoma"/>
              </a:rPr>
              <a:t>r</a:t>
            </a:r>
            <a:r>
              <a:rPr sz="1150" spc="15" dirty="0">
                <a:latin typeface="Tahoma"/>
                <a:cs typeface="Tahoma"/>
              </a:rPr>
              <a:t>m</a:t>
            </a:r>
            <a:r>
              <a:rPr sz="1150" spc="-40" dirty="0">
                <a:latin typeface="Tahoma"/>
                <a:cs typeface="Tahoma"/>
              </a:rPr>
              <a:t>a</a:t>
            </a:r>
            <a:r>
              <a:rPr sz="1150" spc="-10" dirty="0">
                <a:latin typeface="Tahoma"/>
                <a:cs typeface="Tahoma"/>
              </a:rPr>
              <a:t>t</a:t>
            </a:r>
            <a:r>
              <a:rPr sz="1150" dirty="0">
                <a:latin typeface="Tahoma"/>
                <a:cs typeface="Tahoma"/>
              </a:rPr>
              <a:t>i</a:t>
            </a:r>
            <a:r>
              <a:rPr sz="1150" spc="30" dirty="0">
                <a:latin typeface="Tahoma"/>
                <a:cs typeface="Tahoma"/>
              </a:rPr>
              <a:t>o</a:t>
            </a:r>
            <a:r>
              <a:rPr sz="1150" spc="5" dirty="0">
                <a:latin typeface="Tahoma"/>
                <a:cs typeface="Tahoma"/>
              </a:rPr>
              <a:t>n</a:t>
            </a:r>
            <a:r>
              <a:rPr sz="1150" spc="-100" dirty="0">
                <a:latin typeface="Tahoma"/>
                <a:cs typeface="Tahoma"/>
              </a:rPr>
              <a:t>.  </a:t>
            </a:r>
            <a:r>
              <a:rPr sz="1150" u="sng" spc="-2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</a:rPr>
              <a:t>https://</a:t>
            </a:r>
            <a:r>
              <a:rPr sz="1150" u="sng" spc="-2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5"/>
              </a:rPr>
              <a:t>www.securid.com/offers/451-research-report-securing-cloud-transformations/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64061" y="2654234"/>
            <a:ext cx="591185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spc="-30" dirty="0">
                <a:solidFill>
                  <a:srgbClr val="FFFFFF"/>
                </a:solidFill>
                <a:latin typeface="Segoe UI Semibold"/>
                <a:cs typeface="Segoe UI Semibold"/>
              </a:rPr>
              <a:t>Cloud</a:t>
            </a:r>
            <a:r>
              <a:rPr sz="3450" spc="-130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3450" spc="-25" dirty="0">
                <a:solidFill>
                  <a:srgbClr val="FFFFFF"/>
                </a:solidFill>
                <a:latin typeface="Segoe UI Semibold"/>
                <a:cs typeface="Segoe UI Semibold"/>
              </a:rPr>
              <a:t>Security</a:t>
            </a:r>
            <a:r>
              <a:rPr sz="3450" spc="-12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3450" spc="-20" dirty="0">
                <a:solidFill>
                  <a:srgbClr val="FFFFFF"/>
                </a:solidFill>
                <a:latin typeface="Segoe UI Semibold"/>
                <a:cs typeface="Segoe UI Semibold"/>
              </a:rPr>
              <a:t>from</a:t>
            </a:r>
            <a:r>
              <a:rPr sz="3450" spc="-130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3450" spc="-20" dirty="0">
                <a:solidFill>
                  <a:srgbClr val="FFFFFF"/>
                </a:solidFill>
                <a:latin typeface="Segoe UI Semibold"/>
                <a:cs typeface="Segoe UI Semibold"/>
              </a:rPr>
              <a:t>Microsoft</a:t>
            </a:r>
            <a:endParaRPr sz="3450">
              <a:latin typeface="Segoe UI Semibold"/>
              <a:cs typeface="Segoe UI Semibold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31134" y="4033219"/>
            <a:ext cx="10056495" cy="6396990"/>
            <a:chOff x="331134" y="4033219"/>
            <a:chExt cx="10056495" cy="6396990"/>
          </a:xfrm>
        </p:grpSpPr>
        <p:sp>
          <p:nvSpPr>
            <p:cNvPr id="14" name="object 14"/>
            <p:cNvSpPr/>
            <p:nvPr/>
          </p:nvSpPr>
          <p:spPr>
            <a:xfrm>
              <a:off x="3681437" y="8179777"/>
              <a:ext cx="6640195" cy="2184400"/>
            </a:xfrm>
            <a:custGeom>
              <a:avLst/>
              <a:gdLst/>
              <a:ahLst/>
              <a:cxnLst/>
              <a:rect l="l" t="t" r="r" b="b"/>
              <a:pathLst>
                <a:path w="6640195" h="2184400">
                  <a:moveTo>
                    <a:pt x="6639714" y="1618484"/>
                  </a:moveTo>
                  <a:lnTo>
                    <a:pt x="6637659" y="1570041"/>
                  </a:lnTo>
                  <a:lnTo>
                    <a:pt x="6631607" y="1522720"/>
                  </a:lnTo>
                  <a:lnTo>
                    <a:pt x="6621725" y="1476691"/>
                  </a:lnTo>
                  <a:lnTo>
                    <a:pt x="6608181" y="1432120"/>
                  </a:lnTo>
                  <a:lnTo>
                    <a:pt x="6591144" y="1389176"/>
                  </a:lnTo>
                  <a:lnTo>
                    <a:pt x="6570781" y="1348026"/>
                  </a:lnTo>
                  <a:lnTo>
                    <a:pt x="6547260" y="1308839"/>
                  </a:lnTo>
                  <a:lnTo>
                    <a:pt x="6520750" y="1271781"/>
                  </a:lnTo>
                  <a:lnTo>
                    <a:pt x="6491417" y="1237022"/>
                  </a:lnTo>
                  <a:lnTo>
                    <a:pt x="6459430" y="1204729"/>
                  </a:lnTo>
                  <a:lnTo>
                    <a:pt x="6424957" y="1175069"/>
                  </a:lnTo>
                  <a:lnTo>
                    <a:pt x="6388166" y="1148210"/>
                  </a:lnTo>
                  <a:lnTo>
                    <a:pt x="6349225" y="1124321"/>
                  </a:lnTo>
                  <a:lnTo>
                    <a:pt x="6308301" y="1103570"/>
                  </a:lnTo>
                  <a:lnTo>
                    <a:pt x="6265563" y="1086123"/>
                  </a:lnTo>
                  <a:lnTo>
                    <a:pt x="6221178" y="1072149"/>
                  </a:lnTo>
                  <a:lnTo>
                    <a:pt x="6175315" y="1061815"/>
                  </a:lnTo>
                  <a:lnTo>
                    <a:pt x="6128141" y="1055291"/>
                  </a:lnTo>
                  <a:lnTo>
                    <a:pt x="6079825" y="1052742"/>
                  </a:lnTo>
                  <a:lnTo>
                    <a:pt x="6071182" y="1005128"/>
                  </a:lnTo>
                  <a:lnTo>
                    <a:pt x="6059368" y="958685"/>
                  </a:lnTo>
                  <a:lnTo>
                    <a:pt x="6044499" y="913531"/>
                  </a:lnTo>
                  <a:lnTo>
                    <a:pt x="6026694" y="869784"/>
                  </a:lnTo>
                  <a:lnTo>
                    <a:pt x="6006072" y="827562"/>
                  </a:lnTo>
                  <a:lnTo>
                    <a:pt x="5982749" y="786983"/>
                  </a:lnTo>
                  <a:lnTo>
                    <a:pt x="5956845" y="748166"/>
                  </a:lnTo>
                  <a:lnTo>
                    <a:pt x="5928477" y="711229"/>
                  </a:lnTo>
                  <a:lnTo>
                    <a:pt x="5897763" y="676290"/>
                  </a:lnTo>
                  <a:lnTo>
                    <a:pt x="5864822" y="643467"/>
                  </a:lnTo>
                  <a:lnTo>
                    <a:pt x="5829772" y="612878"/>
                  </a:lnTo>
                  <a:lnTo>
                    <a:pt x="5792730" y="584642"/>
                  </a:lnTo>
                  <a:lnTo>
                    <a:pt x="5753815" y="558876"/>
                  </a:lnTo>
                  <a:lnTo>
                    <a:pt x="5713145" y="535699"/>
                  </a:lnTo>
                  <a:lnTo>
                    <a:pt x="5670837" y="515229"/>
                  </a:lnTo>
                  <a:lnTo>
                    <a:pt x="5627011" y="497584"/>
                  </a:lnTo>
                  <a:lnTo>
                    <a:pt x="5581784" y="482882"/>
                  </a:lnTo>
                  <a:lnTo>
                    <a:pt x="5535274" y="471242"/>
                  </a:lnTo>
                  <a:lnTo>
                    <a:pt x="5487599" y="462781"/>
                  </a:lnTo>
                  <a:lnTo>
                    <a:pt x="5438878" y="457618"/>
                  </a:lnTo>
                  <a:lnTo>
                    <a:pt x="5389228" y="455870"/>
                  </a:lnTo>
                  <a:lnTo>
                    <a:pt x="5384076" y="455870"/>
                  </a:lnTo>
                  <a:lnTo>
                    <a:pt x="5378935" y="455954"/>
                  </a:lnTo>
                  <a:lnTo>
                    <a:pt x="5373815" y="456069"/>
                  </a:lnTo>
                  <a:lnTo>
                    <a:pt x="5345362" y="417361"/>
                  </a:lnTo>
                  <a:lnTo>
                    <a:pt x="5315241" y="380000"/>
                  </a:lnTo>
                  <a:lnTo>
                    <a:pt x="5283506" y="344043"/>
                  </a:lnTo>
                  <a:lnTo>
                    <a:pt x="5250213" y="309546"/>
                  </a:lnTo>
                  <a:lnTo>
                    <a:pt x="5215417" y="276563"/>
                  </a:lnTo>
                  <a:lnTo>
                    <a:pt x="5179173" y="245149"/>
                  </a:lnTo>
                  <a:lnTo>
                    <a:pt x="5141536" y="215362"/>
                  </a:lnTo>
                  <a:lnTo>
                    <a:pt x="5102562" y="187254"/>
                  </a:lnTo>
                  <a:lnTo>
                    <a:pt x="5062307" y="160883"/>
                  </a:lnTo>
                  <a:lnTo>
                    <a:pt x="5020824" y="136303"/>
                  </a:lnTo>
                  <a:lnTo>
                    <a:pt x="4978171" y="113570"/>
                  </a:lnTo>
                  <a:lnTo>
                    <a:pt x="4934401" y="92740"/>
                  </a:lnTo>
                  <a:lnTo>
                    <a:pt x="4889570" y="73866"/>
                  </a:lnTo>
                  <a:lnTo>
                    <a:pt x="4843733" y="57006"/>
                  </a:lnTo>
                  <a:lnTo>
                    <a:pt x="4796946" y="42214"/>
                  </a:lnTo>
                  <a:lnTo>
                    <a:pt x="4749264" y="29546"/>
                  </a:lnTo>
                  <a:lnTo>
                    <a:pt x="4700742" y="19057"/>
                  </a:lnTo>
                  <a:lnTo>
                    <a:pt x="4651435" y="10802"/>
                  </a:lnTo>
                  <a:lnTo>
                    <a:pt x="4601399" y="4838"/>
                  </a:lnTo>
                  <a:lnTo>
                    <a:pt x="4550689" y="1218"/>
                  </a:lnTo>
                  <a:lnTo>
                    <a:pt x="4499360" y="0"/>
                  </a:lnTo>
                  <a:lnTo>
                    <a:pt x="4446986" y="1269"/>
                  </a:lnTo>
                  <a:lnTo>
                    <a:pt x="4395257" y="5037"/>
                  </a:lnTo>
                  <a:lnTo>
                    <a:pt x="4344233" y="11246"/>
                  </a:lnTo>
                  <a:lnTo>
                    <a:pt x="4293971" y="19836"/>
                  </a:lnTo>
                  <a:lnTo>
                    <a:pt x="4244532" y="30748"/>
                  </a:lnTo>
                  <a:lnTo>
                    <a:pt x="4195973" y="43924"/>
                  </a:lnTo>
                  <a:lnTo>
                    <a:pt x="4148353" y="59305"/>
                  </a:lnTo>
                  <a:lnTo>
                    <a:pt x="4101731" y="76832"/>
                  </a:lnTo>
                  <a:lnTo>
                    <a:pt x="4056165" y="96445"/>
                  </a:lnTo>
                  <a:lnTo>
                    <a:pt x="4011715" y="118086"/>
                  </a:lnTo>
                  <a:lnTo>
                    <a:pt x="3968439" y="141697"/>
                  </a:lnTo>
                  <a:lnTo>
                    <a:pt x="3926395" y="167217"/>
                  </a:lnTo>
                  <a:lnTo>
                    <a:pt x="3885643" y="194589"/>
                  </a:lnTo>
                  <a:lnTo>
                    <a:pt x="3846242" y="223753"/>
                  </a:lnTo>
                  <a:lnTo>
                    <a:pt x="3808249" y="254650"/>
                  </a:lnTo>
                  <a:lnTo>
                    <a:pt x="3771724" y="287222"/>
                  </a:lnTo>
                  <a:lnTo>
                    <a:pt x="3736725" y="321410"/>
                  </a:lnTo>
                  <a:lnTo>
                    <a:pt x="3703312" y="357154"/>
                  </a:lnTo>
                  <a:lnTo>
                    <a:pt x="3671542" y="394396"/>
                  </a:lnTo>
                  <a:lnTo>
                    <a:pt x="3633936" y="361954"/>
                  </a:lnTo>
                  <a:lnTo>
                    <a:pt x="3594410" y="331790"/>
                  </a:lnTo>
                  <a:lnTo>
                    <a:pt x="3553067" y="304007"/>
                  </a:lnTo>
                  <a:lnTo>
                    <a:pt x="3510011" y="278708"/>
                  </a:lnTo>
                  <a:lnTo>
                    <a:pt x="3465344" y="255999"/>
                  </a:lnTo>
                  <a:lnTo>
                    <a:pt x="3419170" y="235981"/>
                  </a:lnTo>
                  <a:lnTo>
                    <a:pt x="3371593" y="218758"/>
                  </a:lnTo>
                  <a:lnTo>
                    <a:pt x="3322716" y="204435"/>
                  </a:lnTo>
                  <a:lnTo>
                    <a:pt x="3272642" y="193114"/>
                  </a:lnTo>
                  <a:lnTo>
                    <a:pt x="3221474" y="184899"/>
                  </a:lnTo>
                  <a:lnTo>
                    <a:pt x="3169316" y="179895"/>
                  </a:lnTo>
                  <a:lnTo>
                    <a:pt x="3116271" y="178203"/>
                  </a:lnTo>
                  <a:lnTo>
                    <a:pt x="3065281" y="179766"/>
                  </a:lnTo>
                  <a:lnTo>
                    <a:pt x="3015106" y="184392"/>
                  </a:lnTo>
                  <a:lnTo>
                    <a:pt x="2965839" y="191990"/>
                  </a:lnTo>
                  <a:lnTo>
                    <a:pt x="2917570" y="202467"/>
                  </a:lnTo>
                  <a:lnTo>
                    <a:pt x="2870392" y="215733"/>
                  </a:lnTo>
                  <a:lnTo>
                    <a:pt x="2824396" y="231694"/>
                  </a:lnTo>
                  <a:lnTo>
                    <a:pt x="2779674" y="250260"/>
                  </a:lnTo>
                  <a:lnTo>
                    <a:pt x="2736318" y="271338"/>
                  </a:lnTo>
                  <a:lnTo>
                    <a:pt x="2694419" y="294836"/>
                  </a:lnTo>
                  <a:lnTo>
                    <a:pt x="2654068" y="320663"/>
                  </a:lnTo>
                  <a:lnTo>
                    <a:pt x="2615358" y="348727"/>
                  </a:lnTo>
                  <a:lnTo>
                    <a:pt x="2578380" y="378935"/>
                  </a:lnTo>
                  <a:lnTo>
                    <a:pt x="2543226" y="411196"/>
                  </a:lnTo>
                  <a:lnTo>
                    <a:pt x="2509987" y="445418"/>
                  </a:lnTo>
                  <a:lnTo>
                    <a:pt x="2478755" y="481508"/>
                  </a:lnTo>
                  <a:lnTo>
                    <a:pt x="2449621" y="519376"/>
                  </a:lnTo>
                  <a:lnTo>
                    <a:pt x="2430675" y="517198"/>
                  </a:lnTo>
                  <a:lnTo>
                    <a:pt x="2411553" y="515621"/>
                  </a:lnTo>
                  <a:lnTo>
                    <a:pt x="2392264" y="514663"/>
                  </a:lnTo>
                  <a:lnTo>
                    <a:pt x="2372817" y="514340"/>
                  </a:lnTo>
                  <a:lnTo>
                    <a:pt x="2320894" y="516623"/>
                  </a:lnTo>
                  <a:lnTo>
                    <a:pt x="2270226" y="523342"/>
                  </a:lnTo>
                  <a:lnTo>
                    <a:pt x="2221005" y="534304"/>
                  </a:lnTo>
                  <a:lnTo>
                    <a:pt x="2173425" y="549314"/>
                  </a:lnTo>
                  <a:lnTo>
                    <a:pt x="2127680" y="568179"/>
                  </a:lnTo>
                  <a:lnTo>
                    <a:pt x="2083960" y="590704"/>
                  </a:lnTo>
                  <a:lnTo>
                    <a:pt x="2042460" y="616695"/>
                  </a:lnTo>
                  <a:lnTo>
                    <a:pt x="2003373" y="645959"/>
                  </a:lnTo>
                  <a:lnTo>
                    <a:pt x="1965456" y="612990"/>
                  </a:lnTo>
                  <a:lnTo>
                    <a:pt x="1925580" y="582332"/>
                  </a:lnTo>
                  <a:lnTo>
                    <a:pt x="1883850" y="554089"/>
                  </a:lnTo>
                  <a:lnTo>
                    <a:pt x="1840372" y="528369"/>
                  </a:lnTo>
                  <a:lnTo>
                    <a:pt x="1795251" y="505277"/>
                  </a:lnTo>
                  <a:lnTo>
                    <a:pt x="1748593" y="484919"/>
                  </a:lnTo>
                  <a:lnTo>
                    <a:pt x="1700503" y="467402"/>
                  </a:lnTo>
                  <a:lnTo>
                    <a:pt x="1651088" y="452832"/>
                  </a:lnTo>
                  <a:lnTo>
                    <a:pt x="1600453" y="441315"/>
                  </a:lnTo>
                  <a:lnTo>
                    <a:pt x="1548702" y="432957"/>
                  </a:lnTo>
                  <a:lnTo>
                    <a:pt x="1495943" y="427865"/>
                  </a:lnTo>
                  <a:lnTo>
                    <a:pt x="1442280" y="426144"/>
                  </a:lnTo>
                  <a:lnTo>
                    <a:pt x="1393227" y="427580"/>
                  </a:lnTo>
                  <a:lnTo>
                    <a:pt x="1344919" y="431836"/>
                  </a:lnTo>
                  <a:lnTo>
                    <a:pt x="1297438" y="438832"/>
                  </a:lnTo>
                  <a:lnTo>
                    <a:pt x="1250863" y="448485"/>
                  </a:lnTo>
                  <a:lnTo>
                    <a:pt x="1205276" y="460716"/>
                  </a:lnTo>
                  <a:lnTo>
                    <a:pt x="1160758" y="475444"/>
                  </a:lnTo>
                  <a:lnTo>
                    <a:pt x="1117388" y="492588"/>
                  </a:lnTo>
                  <a:lnTo>
                    <a:pt x="1075248" y="512067"/>
                  </a:lnTo>
                  <a:lnTo>
                    <a:pt x="1034418" y="533802"/>
                  </a:lnTo>
                  <a:lnTo>
                    <a:pt x="994979" y="557710"/>
                  </a:lnTo>
                  <a:lnTo>
                    <a:pt x="957011" y="583712"/>
                  </a:lnTo>
                  <a:lnTo>
                    <a:pt x="920595" y="611728"/>
                  </a:lnTo>
                  <a:lnTo>
                    <a:pt x="885812" y="641675"/>
                  </a:lnTo>
                  <a:lnTo>
                    <a:pt x="852742" y="673474"/>
                  </a:lnTo>
                  <a:lnTo>
                    <a:pt x="821465" y="707044"/>
                  </a:lnTo>
                  <a:lnTo>
                    <a:pt x="792064" y="742304"/>
                  </a:lnTo>
                  <a:lnTo>
                    <a:pt x="764617" y="779173"/>
                  </a:lnTo>
                  <a:lnTo>
                    <a:pt x="739206" y="817572"/>
                  </a:lnTo>
                  <a:lnTo>
                    <a:pt x="715911" y="857419"/>
                  </a:lnTo>
                  <a:lnTo>
                    <a:pt x="694813" y="898633"/>
                  </a:lnTo>
                  <a:lnTo>
                    <a:pt x="675993" y="941134"/>
                  </a:lnTo>
                  <a:lnTo>
                    <a:pt x="659531" y="984842"/>
                  </a:lnTo>
                  <a:lnTo>
                    <a:pt x="645508" y="1029675"/>
                  </a:lnTo>
                  <a:lnTo>
                    <a:pt x="634005" y="1075552"/>
                  </a:lnTo>
                  <a:lnTo>
                    <a:pt x="625101" y="1122395"/>
                  </a:lnTo>
                  <a:lnTo>
                    <a:pt x="602933" y="1119065"/>
                  </a:lnTo>
                  <a:lnTo>
                    <a:pt x="580492" y="1116629"/>
                  </a:lnTo>
                  <a:lnTo>
                    <a:pt x="557788" y="1115134"/>
                  </a:lnTo>
                  <a:lnTo>
                    <a:pt x="534831" y="1114625"/>
                  </a:lnTo>
                  <a:lnTo>
                    <a:pt x="486222" y="1116815"/>
                  </a:lnTo>
                  <a:lnTo>
                    <a:pt x="438820" y="1123257"/>
                  </a:lnTo>
                  <a:lnTo>
                    <a:pt x="392818" y="1133762"/>
                  </a:lnTo>
                  <a:lnTo>
                    <a:pt x="348404" y="1148139"/>
                  </a:lnTo>
                  <a:lnTo>
                    <a:pt x="305769" y="1166198"/>
                  </a:lnTo>
                  <a:lnTo>
                    <a:pt x="265104" y="1187749"/>
                  </a:lnTo>
                  <a:lnTo>
                    <a:pt x="226598" y="1212601"/>
                  </a:lnTo>
                  <a:lnTo>
                    <a:pt x="190442" y="1240564"/>
                  </a:lnTo>
                  <a:lnTo>
                    <a:pt x="156827" y="1271448"/>
                  </a:lnTo>
                  <a:lnTo>
                    <a:pt x="125942" y="1305062"/>
                  </a:lnTo>
                  <a:lnTo>
                    <a:pt x="97979" y="1341217"/>
                  </a:lnTo>
                  <a:lnTo>
                    <a:pt x="73126" y="1379722"/>
                  </a:lnTo>
                  <a:lnTo>
                    <a:pt x="51575" y="1420386"/>
                  </a:lnTo>
                  <a:lnTo>
                    <a:pt x="33515" y="1463020"/>
                  </a:lnTo>
                  <a:lnTo>
                    <a:pt x="19137" y="1507434"/>
                  </a:lnTo>
                  <a:lnTo>
                    <a:pt x="8632" y="1553436"/>
                  </a:lnTo>
                  <a:lnTo>
                    <a:pt x="2189" y="1600837"/>
                  </a:lnTo>
                  <a:lnTo>
                    <a:pt x="0" y="1649447"/>
                  </a:lnTo>
                  <a:lnTo>
                    <a:pt x="2189" y="1698058"/>
                  </a:lnTo>
                  <a:lnTo>
                    <a:pt x="8632" y="1745461"/>
                  </a:lnTo>
                  <a:lnTo>
                    <a:pt x="19137" y="1791465"/>
                  </a:lnTo>
                  <a:lnTo>
                    <a:pt x="33515" y="1835880"/>
                  </a:lnTo>
                  <a:lnTo>
                    <a:pt x="51575" y="1878516"/>
                  </a:lnTo>
                  <a:lnTo>
                    <a:pt x="73126" y="1919182"/>
                  </a:lnTo>
                  <a:lnTo>
                    <a:pt x="97979" y="1957688"/>
                  </a:lnTo>
                  <a:lnTo>
                    <a:pt x="125942" y="1993844"/>
                  </a:lnTo>
                  <a:lnTo>
                    <a:pt x="156827" y="2027460"/>
                  </a:lnTo>
                  <a:lnTo>
                    <a:pt x="190442" y="2058345"/>
                  </a:lnTo>
                  <a:lnTo>
                    <a:pt x="226598" y="2086309"/>
                  </a:lnTo>
                  <a:lnTo>
                    <a:pt x="265104" y="2111162"/>
                  </a:lnTo>
                  <a:lnTo>
                    <a:pt x="305769" y="2132714"/>
                  </a:lnTo>
                  <a:lnTo>
                    <a:pt x="348404" y="2150773"/>
                  </a:lnTo>
                  <a:lnTo>
                    <a:pt x="392818" y="2165151"/>
                  </a:lnTo>
                  <a:lnTo>
                    <a:pt x="438820" y="2175656"/>
                  </a:lnTo>
                  <a:lnTo>
                    <a:pt x="486222" y="2182099"/>
                  </a:lnTo>
                  <a:lnTo>
                    <a:pt x="534831" y="2184289"/>
                  </a:lnTo>
                  <a:lnTo>
                    <a:pt x="6072443" y="2184289"/>
                  </a:lnTo>
                  <a:lnTo>
                    <a:pt x="6072935" y="2184289"/>
                  </a:lnTo>
                  <a:lnTo>
                    <a:pt x="6073417" y="2184299"/>
                  </a:lnTo>
                  <a:lnTo>
                    <a:pt x="6073898" y="2184299"/>
                  </a:lnTo>
                  <a:lnTo>
                    <a:pt x="6074380" y="2184299"/>
                  </a:lnTo>
                  <a:lnTo>
                    <a:pt x="6074862" y="2184289"/>
                  </a:lnTo>
                  <a:lnTo>
                    <a:pt x="6075343" y="2184289"/>
                  </a:lnTo>
                  <a:lnTo>
                    <a:pt x="6133781" y="2184289"/>
                  </a:lnTo>
                  <a:lnTo>
                    <a:pt x="6148934" y="2183478"/>
                  </a:lnTo>
                  <a:lnTo>
                    <a:pt x="6163619" y="2181103"/>
                  </a:lnTo>
                  <a:lnTo>
                    <a:pt x="6177757" y="2177257"/>
                  </a:lnTo>
                  <a:lnTo>
                    <a:pt x="6191266" y="2172028"/>
                  </a:lnTo>
                  <a:lnTo>
                    <a:pt x="6238467" y="2159867"/>
                  </a:lnTo>
                  <a:lnTo>
                    <a:pt x="6283994" y="2143831"/>
                  </a:lnTo>
                  <a:lnTo>
                    <a:pt x="6327661" y="2124110"/>
                  </a:lnTo>
                  <a:lnTo>
                    <a:pt x="6369276" y="2100893"/>
                  </a:lnTo>
                  <a:lnTo>
                    <a:pt x="6408650" y="2074368"/>
                  </a:lnTo>
                  <a:lnTo>
                    <a:pt x="6445595" y="2044726"/>
                  </a:lnTo>
                  <a:lnTo>
                    <a:pt x="6479920" y="2012156"/>
                  </a:lnTo>
                  <a:lnTo>
                    <a:pt x="6511436" y="1976846"/>
                  </a:lnTo>
                  <a:lnTo>
                    <a:pt x="6539954" y="1938987"/>
                  </a:lnTo>
                  <a:lnTo>
                    <a:pt x="6565284" y="1898768"/>
                  </a:lnTo>
                  <a:lnTo>
                    <a:pt x="6587237" y="1856377"/>
                  </a:lnTo>
                  <a:lnTo>
                    <a:pt x="6605623" y="1812005"/>
                  </a:lnTo>
                  <a:lnTo>
                    <a:pt x="6620254" y="1765840"/>
                  </a:lnTo>
                  <a:lnTo>
                    <a:pt x="6630938" y="1718072"/>
                  </a:lnTo>
                  <a:lnTo>
                    <a:pt x="6637488" y="1668890"/>
                  </a:lnTo>
                  <a:lnTo>
                    <a:pt x="6639714" y="1618484"/>
                  </a:lnTo>
                  <a:close/>
                </a:path>
              </a:pathLst>
            </a:custGeom>
            <a:ln w="1319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1134" y="4033219"/>
              <a:ext cx="9697882" cy="355841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345832" y="5761699"/>
            <a:ext cx="1279525" cy="415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3815" marR="5080" indent="-31750">
              <a:lnSpc>
                <a:spcPct val="102499"/>
              </a:lnSpc>
              <a:spcBef>
                <a:spcPts val="90"/>
              </a:spcBef>
            </a:pPr>
            <a:r>
              <a:rPr sz="1250" spc="10" dirty="0">
                <a:latin typeface="Segoe UI Semibold"/>
                <a:cs typeface="Segoe UI Semibold"/>
              </a:rPr>
              <a:t>Get your </a:t>
            </a:r>
            <a:r>
              <a:rPr sz="1250" spc="5" dirty="0">
                <a:latin typeface="Segoe UI Semibold"/>
                <a:cs typeface="Segoe UI Semibold"/>
              </a:rPr>
              <a:t>security </a:t>
            </a:r>
            <a:r>
              <a:rPr sz="1250" spc="-330" dirty="0">
                <a:latin typeface="Segoe UI Semibold"/>
                <a:cs typeface="Segoe UI Semibold"/>
              </a:rPr>
              <a:t> </a:t>
            </a:r>
            <a:r>
              <a:rPr sz="1250" spc="10" dirty="0">
                <a:latin typeface="Segoe UI Semibold"/>
                <a:cs typeface="Segoe UI Semibold"/>
              </a:rPr>
              <a:t>posture</a:t>
            </a:r>
            <a:r>
              <a:rPr sz="1250" spc="-20" dirty="0">
                <a:latin typeface="Segoe UI Semibold"/>
                <a:cs typeface="Segoe UI Semibold"/>
              </a:rPr>
              <a:t> </a:t>
            </a:r>
            <a:r>
              <a:rPr sz="1250" spc="10" dirty="0">
                <a:latin typeface="Segoe UI Semibold"/>
                <a:cs typeface="Segoe UI Semibold"/>
              </a:rPr>
              <a:t>in</a:t>
            </a:r>
            <a:r>
              <a:rPr sz="1250" spc="-20" dirty="0">
                <a:latin typeface="Segoe UI Semibold"/>
                <a:cs typeface="Segoe UI Semibold"/>
              </a:rPr>
              <a:t> </a:t>
            </a:r>
            <a:r>
              <a:rPr sz="1250" spc="10" dirty="0">
                <a:latin typeface="Segoe UI Semibold"/>
                <a:cs typeface="Segoe UI Semibold"/>
              </a:rPr>
              <a:t>order</a:t>
            </a:r>
            <a:endParaRPr sz="1250">
              <a:latin typeface="Segoe UI Semibold"/>
              <a:cs typeface="Segoe UI Semibol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70543" y="6707337"/>
            <a:ext cx="1230630" cy="363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4485" marR="5080" indent="-311785">
              <a:lnSpc>
                <a:spcPct val="100899"/>
              </a:lnSpc>
              <a:spcBef>
                <a:spcPts val="95"/>
              </a:spcBef>
            </a:pPr>
            <a:r>
              <a:rPr sz="1100" dirty="0">
                <a:latin typeface="Segoe UI"/>
                <a:cs typeface="Segoe UI"/>
              </a:rPr>
              <a:t>Microsoft</a:t>
            </a:r>
            <a:r>
              <a:rPr sz="1100" spc="-60" dirty="0">
                <a:latin typeface="Segoe UI"/>
                <a:cs typeface="Segoe UI"/>
              </a:rPr>
              <a:t> </a:t>
            </a:r>
            <a:r>
              <a:rPr sz="1100" dirty="0">
                <a:latin typeface="Segoe UI"/>
                <a:cs typeface="Segoe UI"/>
              </a:rPr>
              <a:t>Defender </a:t>
            </a:r>
            <a:r>
              <a:rPr sz="1100" spc="-285" dirty="0">
                <a:latin typeface="Segoe UI"/>
                <a:cs typeface="Segoe UI"/>
              </a:rPr>
              <a:t> </a:t>
            </a:r>
            <a:r>
              <a:rPr sz="1100" dirty="0">
                <a:latin typeface="Segoe UI"/>
                <a:cs typeface="Segoe UI"/>
              </a:rPr>
              <a:t>for</a:t>
            </a:r>
            <a:r>
              <a:rPr sz="1100" spc="-10" dirty="0">
                <a:latin typeface="Segoe UI"/>
                <a:cs typeface="Segoe UI"/>
              </a:rPr>
              <a:t> </a:t>
            </a:r>
            <a:r>
              <a:rPr sz="1100" dirty="0">
                <a:latin typeface="Segoe UI"/>
                <a:cs typeface="Segoe UI"/>
              </a:rPr>
              <a:t>Cloud</a:t>
            </a:r>
            <a:endParaRPr sz="1100">
              <a:latin typeface="Segoe UI"/>
              <a:cs typeface="Segoe U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06068" y="5761699"/>
            <a:ext cx="1207770" cy="415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2384">
              <a:lnSpc>
                <a:spcPct val="102499"/>
              </a:lnSpc>
              <a:spcBef>
                <a:spcPts val="90"/>
              </a:spcBef>
            </a:pPr>
            <a:r>
              <a:rPr sz="1250" spc="10" dirty="0">
                <a:latin typeface="Segoe UI Semibold"/>
                <a:cs typeface="Segoe UI Semibold"/>
              </a:rPr>
              <a:t>Defend against </a:t>
            </a:r>
            <a:r>
              <a:rPr sz="1250" spc="-330" dirty="0">
                <a:latin typeface="Segoe UI Semibold"/>
                <a:cs typeface="Segoe UI Semibold"/>
              </a:rPr>
              <a:t> </a:t>
            </a:r>
            <a:r>
              <a:rPr sz="1250" spc="10" dirty="0">
                <a:latin typeface="Segoe UI Semibold"/>
                <a:cs typeface="Segoe UI Semibold"/>
              </a:rPr>
              <a:t>evolving</a:t>
            </a:r>
            <a:r>
              <a:rPr sz="1250" spc="-60" dirty="0">
                <a:latin typeface="Segoe UI Semibold"/>
                <a:cs typeface="Segoe UI Semibold"/>
              </a:rPr>
              <a:t> </a:t>
            </a:r>
            <a:r>
              <a:rPr sz="1250" spc="5" dirty="0">
                <a:latin typeface="Segoe UI Semibold"/>
                <a:cs typeface="Segoe UI Semibold"/>
              </a:rPr>
              <a:t>threats</a:t>
            </a:r>
            <a:endParaRPr sz="1250">
              <a:latin typeface="Segoe UI Semibold"/>
              <a:cs typeface="Segoe UI 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95036" y="6707337"/>
            <a:ext cx="1230630" cy="363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4485" marR="5080" indent="-311785">
              <a:lnSpc>
                <a:spcPct val="100899"/>
              </a:lnSpc>
              <a:spcBef>
                <a:spcPts val="95"/>
              </a:spcBef>
            </a:pPr>
            <a:r>
              <a:rPr sz="1100" dirty="0">
                <a:latin typeface="Segoe UI"/>
                <a:cs typeface="Segoe UI"/>
              </a:rPr>
              <a:t>Microsoft</a:t>
            </a:r>
            <a:r>
              <a:rPr sz="1100" spc="-60" dirty="0">
                <a:latin typeface="Segoe UI"/>
                <a:cs typeface="Segoe UI"/>
              </a:rPr>
              <a:t> </a:t>
            </a:r>
            <a:r>
              <a:rPr sz="1100" dirty="0">
                <a:latin typeface="Segoe UI"/>
                <a:cs typeface="Segoe UI"/>
              </a:rPr>
              <a:t>Defender </a:t>
            </a:r>
            <a:r>
              <a:rPr sz="1100" spc="-285" dirty="0">
                <a:latin typeface="Segoe UI"/>
                <a:cs typeface="Segoe UI"/>
              </a:rPr>
              <a:t> </a:t>
            </a:r>
            <a:r>
              <a:rPr sz="1100" dirty="0">
                <a:latin typeface="Segoe UI"/>
                <a:cs typeface="Segoe UI"/>
              </a:rPr>
              <a:t>for</a:t>
            </a:r>
            <a:r>
              <a:rPr sz="1100" spc="-10" dirty="0">
                <a:latin typeface="Segoe UI"/>
                <a:cs typeface="Segoe UI"/>
              </a:rPr>
              <a:t> </a:t>
            </a:r>
            <a:r>
              <a:rPr sz="1100" dirty="0">
                <a:latin typeface="Segoe UI"/>
                <a:cs typeface="Segoe UI"/>
              </a:rPr>
              <a:t>Cloud</a:t>
            </a:r>
            <a:endParaRPr sz="1100">
              <a:latin typeface="Segoe UI"/>
              <a:cs typeface="Segoe U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81936" y="5761699"/>
            <a:ext cx="1105535" cy="6115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02499"/>
              </a:lnSpc>
              <a:spcBef>
                <a:spcPts val="90"/>
              </a:spcBef>
            </a:pPr>
            <a:r>
              <a:rPr sz="1250" spc="10" dirty="0">
                <a:latin typeface="Segoe UI Semibold"/>
                <a:cs typeface="Segoe UI Semibold"/>
              </a:rPr>
              <a:t>Control access </a:t>
            </a:r>
            <a:r>
              <a:rPr sz="1250" spc="-330" dirty="0">
                <a:latin typeface="Segoe UI Semibold"/>
                <a:cs typeface="Segoe UI Semibold"/>
              </a:rPr>
              <a:t> </a:t>
            </a:r>
            <a:r>
              <a:rPr sz="1250" spc="5" dirty="0">
                <a:latin typeface="Segoe UI Semibold"/>
                <a:cs typeface="Segoe UI Semibold"/>
              </a:rPr>
              <a:t>to</a:t>
            </a:r>
            <a:r>
              <a:rPr sz="1250" spc="-25" dirty="0">
                <a:latin typeface="Segoe UI Semibold"/>
                <a:cs typeface="Segoe UI Semibold"/>
              </a:rPr>
              <a:t> </a:t>
            </a:r>
            <a:r>
              <a:rPr sz="1250" spc="5" dirty="0">
                <a:latin typeface="Segoe UI Semibold"/>
                <a:cs typeface="Segoe UI Semibold"/>
              </a:rPr>
              <a:t>critical</a:t>
            </a:r>
            <a:r>
              <a:rPr sz="1250" spc="-25" dirty="0">
                <a:latin typeface="Segoe UI Semibold"/>
                <a:cs typeface="Segoe UI Semibold"/>
              </a:rPr>
              <a:t> </a:t>
            </a:r>
            <a:r>
              <a:rPr sz="1250" spc="15" dirty="0">
                <a:latin typeface="Segoe UI Semibold"/>
                <a:cs typeface="Segoe UI Semibold"/>
              </a:rPr>
              <a:t>apps </a:t>
            </a:r>
            <a:r>
              <a:rPr sz="1250" spc="-330" dirty="0">
                <a:latin typeface="Segoe UI Semibold"/>
                <a:cs typeface="Segoe UI Semibold"/>
              </a:rPr>
              <a:t> </a:t>
            </a:r>
            <a:r>
              <a:rPr sz="1250" spc="20" dirty="0">
                <a:latin typeface="Segoe UI Semibold"/>
                <a:cs typeface="Segoe UI Semibold"/>
              </a:rPr>
              <a:t>&amp;</a:t>
            </a:r>
            <a:r>
              <a:rPr sz="1250" spc="-10" dirty="0">
                <a:latin typeface="Segoe UI Semibold"/>
                <a:cs typeface="Segoe UI Semibold"/>
              </a:rPr>
              <a:t> </a:t>
            </a:r>
            <a:r>
              <a:rPr sz="1250" spc="5" dirty="0">
                <a:latin typeface="Segoe UI Semibold"/>
                <a:cs typeface="Segoe UI Semibold"/>
              </a:rPr>
              <a:t>resources</a:t>
            </a:r>
            <a:endParaRPr sz="1250">
              <a:latin typeface="Segoe UI Semibold"/>
              <a:cs typeface="Segoe UI Semibol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45552" y="6878103"/>
            <a:ext cx="2338705" cy="187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100" dirty="0">
                <a:latin typeface="Segoe UI"/>
                <a:cs typeface="Segoe UI"/>
              </a:rPr>
              <a:t>CloudKnox</a:t>
            </a:r>
            <a:r>
              <a:rPr sz="1100" spc="-25" dirty="0">
                <a:latin typeface="Segoe UI"/>
                <a:cs typeface="Segoe UI"/>
              </a:rPr>
              <a:t> </a:t>
            </a:r>
            <a:r>
              <a:rPr sz="1100" spc="-5" dirty="0">
                <a:latin typeface="Segoe UI"/>
                <a:cs typeface="Segoe UI"/>
              </a:rPr>
              <a:t>Permissions</a:t>
            </a:r>
            <a:r>
              <a:rPr sz="1100" spc="-25" dirty="0">
                <a:latin typeface="Segoe UI"/>
                <a:cs typeface="Segoe UI"/>
              </a:rPr>
              <a:t> </a:t>
            </a:r>
            <a:r>
              <a:rPr sz="1100" spc="5" dirty="0">
                <a:latin typeface="Segoe UI"/>
                <a:cs typeface="Segoe UI"/>
              </a:rPr>
              <a:t>Management,</a:t>
            </a:r>
            <a:endParaRPr sz="1100">
              <a:latin typeface="Segoe UI"/>
              <a:cs typeface="Segoe U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75882" y="7045778"/>
            <a:ext cx="2478405" cy="1949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spc="5" dirty="0">
                <a:latin typeface="Segoe UI"/>
                <a:cs typeface="Segoe UI"/>
              </a:rPr>
              <a:t>and</a:t>
            </a:r>
            <a:r>
              <a:rPr sz="1100" spc="-10" dirty="0">
                <a:latin typeface="Segoe UI"/>
                <a:cs typeface="Segoe UI"/>
              </a:rPr>
              <a:t> </a:t>
            </a:r>
            <a:r>
              <a:rPr sz="1100" dirty="0">
                <a:latin typeface="Segoe UI"/>
                <a:cs typeface="Segoe UI"/>
              </a:rPr>
              <a:t>Microsoft</a:t>
            </a:r>
            <a:r>
              <a:rPr sz="1100" spc="-10" dirty="0">
                <a:latin typeface="Segoe UI"/>
                <a:cs typeface="Segoe UI"/>
              </a:rPr>
              <a:t> </a:t>
            </a:r>
            <a:r>
              <a:rPr sz="1100" dirty="0">
                <a:latin typeface="Segoe UI"/>
                <a:cs typeface="Segoe UI"/>
              </a:rPr>
              <a:t>Defender</a:t>
            </a:r>
            <a:r>
              <a:rPr sz="1100" spc="-5" dirty="0">
                <a:latin typeface="Segoe UI"/>
                <a:cs typeface="Segoe UI"/>
              </a:rPr>
              <a:t> </a:t>
            </a:r>
            <a:r>
              <a:rPr sz="1100" dirty="0">
                <a:latin typeface="Segoe UI"/>
                <a:cs typeface="Segoe UI"/>
              </a:rPr>
              <a:t>for</a:t>
            </a:r>
            <a:r>
              <a:rPr sz="1100" spc="-10" dirty="0">
                <a:latin typeface="Segoe UI"/>
                <a:cs typeface="Segoe UI"/>
              </a:rPr>
              <a:t> </a:t>
            </a:r>
            <a:r>
              <a:rPr sz="1100" dirty="0">
                <a:latin typeface="Segoe UI"/>
                <a:cs typeface="Segoe UI"/>
              </a:rPr>
              <a:t>Cloud</a:t>
            </a:r>
            <a:r>
              <a:rPr sz="1100" spc="-5" dirty="0">
                <a:latin typeface="Segoe UI"/>
                <a:cs typeface="Segoe UI"/>
              </a:rPr>
              <a:t> </a:t>
            </a:r>
            <a:r>
              <a:rPr sz="1100" spc="5" dirty="0">
                <a:latin typeface="Segoe UI"/>
                <a:cs typeface="Segoe UI"/>
              </a:rPr>
              <a:t>Apps</a:t>
            </a:r>
            <a:endParaRPr sz="1100">
              <a:latin typeface="Segoe UI"/>
              <a:cs typeface="Segoe U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701353" y="5761699"/>
            <a:ext cx="1315720" cy="415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46050" marR="5080" indent="-133985">
              <a:lnSpc>
                <a:spcPct val="102499"/>
              </a:lnSpc>
              <a:spcBef>
                <a:spcPts val="90"/>
              </a:spcBef>
            </a:pPr>
            <a:r>
              <a:rPr sz="1250" spc="10" dirty="0">
                <a:latin typeface="Segoe UI Semibold"/>
                <a:cs typeface="Segoe UI Semibold"/>
              </a:rPr>
              <a:t>Build</a:t>
            </a:r>
            <a:r>
              <a:rPr sz="1250" spc="-30" dirty="0">
                <a:latin typeface="Segoe UI Semibold"/>
                <a:cs typeface="Segoe UI Semibold"/>
              </a:rPr>
              <a:t> </a:t>
            </a:r>
            <a:r>
              <a:rPr sz="1250" spc="10" dirty="0">
                <a:latin typeface="Segoe UI Semibold"/>
                <a:cs typeface="Segoe UI Semibold"/>
              </a:rPr>
              <a:t>secure</a:t>
            </a:r>
            <a:r>
              <a:rPr sz="1250" spc="-30" dirty="0">
                <a:latin typeface="Segoe UI Semibold"/>
                <a:cs typeface="Segoe UI Semibold"/>
              </a:rPr>
              <a:t> </a:t>
            </a:r>
            <a:r>
              <a:rPr sz="1250" spc="15" dirty="0">
                <a:latin typeface="Segoe UI Semibold"/>
                <a:cs typeface="Segoe UI Semibold"/>
              </a:rPr>
              <a:t>apps </a:t>
            </a:r>
            <a:r>
              <a:rPr sz="1250" spc="-325" dirty="0">
                <a:latin typeface="Segoe UI Semibold"/>
                <a:cs typeface="Segoe UI Semibold"/>
              </a:rPr>
              <a:t> </a:t>
            </a:r>
            <a:r>
              <a:rPr sz="1250" spc="10" dirty="0">
                <a:latin typeface="Segoe UI Semibold"/>
                <a:cs typeface="Segoe UI Semibold"/>
              </a:rPr>
              <a:t>from</a:t>
            </a:r>
            <a:r>
              <a:rPr sz="1250" spc="-10" dirty="0">
                <a:latin typeface="Segoe UI Semibold"/>
                <a:cs typeface="Segoe UI Semibold"/>
              </a:rPr>
              <a:t> </a:t>
            </a:r>
            <a:r>
              <a:rPr sz="1250" spc="10" dirty="0">
                <a:latin typeface="Segoe UI Semibold"/>
                <a:cs typeface="Segoe UI Semibold"/>
              </a:rPr>
              <a:t>the</a:t>
            </a:r>
            <a:r>
              <a:rPr sz="1250" spc="-10" dirty="0">
                <a:latin typeface="Segoe UI Semibold"/>
                <a:cs typeface="Segoe UI Semibold"/>
              </a:rPr>
              <a:t> </a:t>
            </a:r>
            <a:r>
              <a:rPr sz="1250" spc="15" dirty="0">
                <a:latin typeface="Segoe UI Semibold"/>
                <a:cs typeface="Segoe UI Semibold"/>
              </a:rPr>
              <a:t>start</a:t>
            </a:r>
            <a:endParaRPr sz="1250">
              <a:latin typeface="Segoe UI Semibold"/>
              <a:cs typeface="Segoe UI 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74555" y="6707337"/>
            <a:ext cx="1169670" cy="363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0520">
              <a:lnSpc>
                <a:spcPct val="100899"/>
              </a:lnSpc>
              <a:spcBef>
                <a:spcPts val="95"/>
              </a:spcBef>
            </a:pPr>
            <a:r>
              <a:rPr sz="1100" spc="5" dirty="0">
                <a:latin typeface="Segoe UI"/>
                <a:cs typeface="Segoe UI"/>
              </a:rPr>
              <a:t>GitHub </a:t>
            </a:r>
            <a:r>
              <a:rPr sz="1100" spc="10" dirty="0">
                <a:latin typeface="Segoe UI"/>
                <a:cs typeface="Segoe UI"/>
              </a:rPr>
              <a:t> </a:t>
            </a:r>
            <a:r>
              <a:rPr sz="1100" dirty="0">
                <a:latin typeface="Segoe UI"/>
                <a:cs typeface="Segoe UI"/>
              </a:rPr>
              <a:t>Advanced</a:t>
            </a:r>
            <a:r>
              <a:rPr sz="1100" spc="-40" dirty="0">
                <a:latin typeface="Segoe UI"/>
                <a:cs typeface="Segoe UI"/>
              </a:rPr>
              <a:t> </a:t>
            </a:r>
            <a:r>
              <a:rPr sz="1100" spc="-5" dirty="0">
                <a:latin typeface="Segoe UI"/>
                <a:cs typeface="Segoe UI"/>
              </a:rPr>
              <a:t>Security</a:t>
            </a:r>
            <a:endParaRPr sz="1100">
              <a:latin typeface="Segoe UI"/>
              <a:cs typeface="Segoe U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085750" y="4288252"/>
            <a:ext cx="6172200" cy="253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00" spc="-10" dirty="0">
                <a:solidFill>
                  <a:srgbClr val="323232"/>
                </a:solidFill>
                <a:latin typeface="Segoe UI Semibold"/>
                <a:cs typeface="Segoe UI Semibold"/>
              </a:rPr>
              <a:t>Get</a:t>
            </a:r>
            <a:r>
              <a:rPr sz="1500" spc="-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1500" spc="-10" dirty="0">
                <a:solidFill>
                  <a:srgbClr val="323232"/>
                </a:solidFill>
                <a:latin typeface="Segoe UI Semibold"/>
                <a:cs typeface="Segoe UI Semibold"/>
              </a:rPr>
              <a:t>integrated</a:t>
            </a:r>
            <a:r>
              <a:rPr sz="150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1500" spc="-10" dirty="0">
                <a:solidFill>
                  <a:srgbClr val="323232"/>
                </a:solidFill>
                <a:latin typeface="Segoe UI Semibold"/>
                <a:cs typeface="Segoe UI Semibold"/>
              </a:rPr>
              <a:t>protection</a:t>
            </a:r>
            <a:r>
              <a:rPr sz="1500" spc="-5" dirty="0">
                <a:solidFill>
                  <a:srgbClr val="323232"/>
                </a:solidFill>
                <a:latin typeface="Segoe UI Semibold"/>
                <a:cs typeface="Segoe UI Semibold"/>
              </a:rPr>
              <a:t> for</a:t>
            </a:r>
            <a:r>
              <a:rPr sz="150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1500" spc="-10" dirty="0">
                <a:solidFill>
                  <a:srgbClr val="323232"/>
                </a:solidFill>
                <a:latin typeface="Segoe UI Semibold"/>
                <a:cs typeface="Segoe UI Semibold"/>
              </a:rPr>
              <a:t>your</a:t>
            </a:r>
            <a:r>
              <a:rPr sz="1500" spc="-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1500" spc="-10" dirty="0">
                <a:solidFill>
                  <a:srgbClr val="323232"/>
                </a:solidFill>
                <a:latin typeface="Segoe UI Semibold"/>
                <a:cs typeface="Segoe UI Semibold"/>
              </a:rPr>
              <a:t>multicloud</a:t>
            </a:r>
            <a:r>
              <a:rPr sz="150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1500" spc="-10" dirty="0">
                <a:solidFill>
                  <a:srgbClr val="323232"/>
                </a:solidFill>
                <a:latin typeface="Segoe UI Semibold"/>
                <a:cs typeface="Segoe UI Semibold"/>
              </a:rPr>
              <a:t>resources,</a:t>
            </a:r>
            <a:r>
              <a:rPr sz="1500" spc="-5" dirty="0">
                <a:solidFill>
                  <a:srgbClr val="323232"/>
                </a:solidFill>
                <a:latin typeface="Segoe UI Semibold"/>
                <a:cs typeface="Segoe UI Semibold"/>
              </a:rPr>
              <a:t> apps,</a:t>
            </a:r>
            <a:r>
              <a:rPr sz="1500" spc="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1500" spc="-5" dirty="0">
                <a:solidFill>
                  <a:srgbClr val="323232"/>
                </a:solidFill>
                <a:latin typeface="Segoe UI Semibold"/>
                <a:cs typeface="Segoe UI Semibold"/>
              </a:rPr>
              <a:t>and data</a:t>
            </a:r>
            <a:endParaRPr sz="1500">
              <a:latin typeface="Segoe UI Semibold"/>
              <a:cs typeface="Segoe UI Semibold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862679" y="6920207"/>
            <a:ext cx="2783205" cy="147955"/>
          </a:xfrm>
          <a:custGeom>
            <a:avLst/>
            <a:gdLst/>
            <a:ahLst/>
            <a:cxnLst/>
            <a:rect l="l" t="t" r="r" b="b"/>
            <a:pathLst>
              <a:path w="2783204" h="147954">
                <a:moveTo>
                  <a:pt x="2783161" y="0"/>
                </a:moveTo>
                <a:lnTo>
                  <a:pt x="0" y="0"/>
                </a:lnTo>
                <a:lnTo>
                  <a:pt x="0" y="147639"/>
                </a:lnTo>
                <a:lnTo>
                  <a:pt x="2783161" y="147639"/>
                </a:lnTo>
                <a:lnTo>
                  <a:pt x="27831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870920" y="6707337"/>
            <a:ext cx="2658745" cy="3606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9845" algn="ctr">
              <a:lnSpc>
                <a:spcPts val="1310"/>
              </a:lnSpc>
              <a:spcBef>
                <a:spcPts val="110"/>
              </a:spcBef>
            </a:pPr>
            <a:r>
              <a:rPr sz="1100" dirty="0">
                <a:latin typeface="Segoe UI"/>
                <a:cs typeface="Segoe UI"/>
              </a:rPr>
              <a:t>Azure</a:t>
            </a:r>
            <a:r>
              <a:rPr sz="1100" spc="-10" dirty="0">
                <a:latin typeface="Segoe UI"/>
                <a:cs typeface="Segoe UI"/>
              </a:rPr>
              <a:t> </a:t>
            </a:r>
            <a:r>
              <a:rPr sz="1100" dirty="0">
                <a:latin typeface="Segoe UI"/>
                <a:cs typeface="Segoe UI"/>
              </a:rPr>
              <a:t>Active</a:t>
            </a:r>
            <a:r>
              <a:rPr sz="1100" spc="-10" dirty="0">
                <a:latin typeface="Segoe UI"/>
                <a:cs typeface="Segoe UI"/>
              </a:rPr>
              <a:t> </a:t>
            </a:r>
            <a:r>
              <a:rPr sz="1100" spc="-5" dirty="0">
                <a:latin typeface="Segoe UI"/>
                <a:cs typeface="Segoe UI"/>
              </a:rPr>
              <a:t>Directory,</a:t>
            </a:r>
            <a:endParaRPr sz="1100">
              <a:latin typeface="Segoe UI"/>
              <a:cs typeface="Segoe UI"/>
            </a:endParaRPr>
          </a:p>
          <a:p>
            <a:pPr algn="ctr">
              <a:lnSpc>
                <a:spcPts val="1310"/>
              </a:lnSpc>
            </a:pPr>
            <a:r>
              <a:rPr sz="1100" dirty="0">
                <a:latin typeface="Segoe UI Semibold"/>
                <a:cs typeface="Segoe UI Semibold"/>
              </a:rPr>
              <a:t>Microsoft</a:t>
            </a:r>
            <a:r>
              <a:rPr sz="1100" spc="-50" dirty="0">
                <a:latin typeface="Segoe UI Semibold"/>
                <a:cs typeface="Segoe UI Semibold"/>
              </a:rPr>
              <a:t> </a:t>
            </a:r>
            <a:r>
              <a:rPr sz="1100" spc="-5" dirty="0">
                <a:latin typeface="Segoe UI Semibold"/>
                <a:cs typeface="Segoe UI Semibold"/>
              </a:rPr>
              <a:t>Entra</a:t>
            </a:r>
            <a:r>
              <a:rPr sz="1100" spc="-50" dirty="0">
                <a:latin typeface="Segoe UI Semibold"/>
                <a:cs typeface="Segoe UI Semibold"/>
              </a:rPr>
              <a:t> </a:t>
            </a:r>
            <a:r>
              <a:rPr sz="1100" spc="-10" dirty="0">
                <a:latin typeface="Segoe UI Semibold"/>
                <a:cs typeface="Segoe UI Semibold"/>
              </a:rPr>
              <a:t>Permissions</a:t>
            </a:r>
            <a:r>
              <a:rPr sz="1100" spc="-45" dirty="0">
                <a:latin typeface="Segoe UI Semibold"/>
                <a:cs typeface="Segoe UI Semibold"/>
              </a:rPr>
              <a:t> </a:t>
            </a:r>
            <a:r>
              <a:rPr sz="1100" dirty="0">
                <a:latin typeface="Segoe UI Semibold"/>
                <a:cs typeface="Segoe UI Semibold"/>
              </a:rPr>
              <a:t>Management</a:t>
            </a:r>
            <a:endParaRPr sz="11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805160" cy="11308715"/>
            <a:chOff x="0" y="0"/>
            <a:chExt cx="1080516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5803265" cy="4754245"/>
            </a:xfrm>
            <a:custGeom>
              <a:avLst/>
              <a:gdLst/>
              <a:ahLst/>
              <a:cxnLst/>
              <a:rect l="l" t="t" r="r" b="b"/>
              <a:pathLst>
                <a:path w="5803265" h="4754245">
                  <a:moveTo>
                    <a:pt x="5803037" y="0"/>
                  </a:moveTo>
                  <a:lnTo>
                    <a:pt x="0" y="0"/>
                  </a:lnTo>
                  <a:lnTo>
                    <a:pt x="0" y="4753781"/>
                  </a:lnTo>
                  <a:lnTo>
                    <a:pt x="5803037" y="4753781"/>
                  </a:lnTo>
                  <a:lnTo>
                    <a:pt x="580303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555"/>
              <a:ext cx="10805160" cy="11303000"/>
            </a:xfrm>
            <a:custGeom>
              <a:avLst/>
              <a:gdLst/>
              <a:ahLst/>
              <a:cxnLst/>
              <a:rect l="l" t="t" r="r" b="b"/>
              <a:pathLst>
                <a:path w="10805160" h="11303000">
                  <a:moveTo>
                    <a:pt x="10804982" y="0"/>
                  </a:moveTo>
                  <a:lnTo>
                    <a:pt x="4005194" y="0"/>
                  </a:lnTo>
                  <a:lnTo>
                    <a:pt x="3957206" y="12700"/>
                  </a:lnTo>
                  <a:lnTo>
                    <a:pt x="3814104" y="12700"/>
                  </a:lnTo>
                  <a:lnTo>
                    <a:pt x="3766701" y="25400"/>
                  </a:lnTo>
                  <a:lnTo>
                    <a:pt x="3672359" y="25400"/>
                  </a:lnTo>
                  <a:lnTo>
                    <a:pt x="3625425" y="38100"/>
                  </a:lnTo>
                  <a:lnTo>
                    <a:pt x="3578655" y="38100"/>
                  </a:lnTo>
                  <a:lnTo>
                    <a:pt x="3485612" y="63500"/>
                  </a:lnTo>
                  <a:lnTo>
                    <a:pt x="3439346" y="63500"/>
                  </a:lnTo>
                  <a:lnTo>
                    <a:pt x="3393254" y="76200"/>
                  </a:lnTo>
                  <a:lnTo>
                    <a:pt x="3347339" y="76200"/>
                  </a:lnTo>
                  <a:lnTo>
                    <a:pt x="3120525" y="139700"/>
                  </a:lnTo>
                  <a:lnTo>
                    <a:pt x="3075735" y="139700"/>
                  </a:lnTo>
                  <a:lnTo>
                    <a:pt x="2942561" y="177800"/>
                  </a:lnTo>
                  <a:lnTo>
                    <a:pt x="2898579" y="203200"/>
                  </a:lnTo>
                  <a:lnTo>
                    <a:pt x="2681868" y="266700"/>
                  </a:lnTo>
                  <a:lnTo>
                    <a:pt x="2639187" y="292100"/>
                  </a:lnTo>
                  <a:lnTo>
                    <a:pt x="2554507" y="317500"/>
                  </a:lnTo>
                  <a:lnTo>
                    <a:pt x="2512515" y="342900"/>
                  </a:lnTo>
                  <a:lnTo>
                    <a:pt x="2470759" y="355600"/>
                  </a:lnTo>
                  <a:lnTo>
                    <a:pt x="2429242" y="381000"/>
                  </a:lnTo>
                  <a:lnTo>
                    <a:pt x="2387966" y="393700"/>
                  </a:lnTo>
                  <a:lnTo>
                    <a:pt x="2346935" y="419100"/>
                  </a:lnTo>
                  <a:lnTo>
                    <a:pt x="2306152" y="431800"/>
                  </a:lnTo>
                  <a:lnTo>
                    <a:pt x="2225339" y="482600"/>
                  </a:lnTo>
                  <a:lnTo>
                    <a:pt x="2185316" y="495300"/>
                  </a:lnTo>
                  <a:lnTo>
                    <a:pt x="2066814" y="571500"/>
                  </a:lnTo>
                  <a:lnTo>
                    <a:pt x="2027846" y="584200"/>
                  </a:lnTo>
                  <a:lnTo>
                    <a:pt x="1950725" y="635000"/>
                  </a:lnTo>
                  <a:lnTo>
                    <a:pt x="1799830" y="736600"/>
                  </a:lnTo>
                  <a:lnTo>
                    <a:pt x="1689680" y="812800"/>
                  </a:lnTo>
                  <a:lnTo>
                    <a:pt x="1582206" y="889000"/>
                  </a:lnTo>
                  <a:lnTo>
                    <a:pt x="1546990" y="927100"/>
                  </a:lnTo>
                  <a:lnTo>
                    <a:pt x="1443210" y="1003300"/>
                  </a:lnTo>
                  <a:lnTo>
                    <a:pt x="1409248" y="1041400"/>
                  </a:lnTo>
                  <a:lnTo>
                    <a:pt x="1342291" y="1092200"/>
                  </a:lnTo>
                  <a:lnTo>
                    <a:pt x="1309301" y="1130300"/>
                  </a:lnTo>
                  <a:lnTo>
                    <a:pt x="1276641" y="1155700"/>
                  </a:lnTo>
                  <a:lnTo>
                    <a:pt x="1244313" y="1193800"/>
                  </a:lnTo>
                  <a:lnTo>
                    <a:pt x="1212322" y="1219200"/>
                  </a:lnTo>
                  <a:lnTo>
                    <a:pt x="1180668" y="1257300"/>
                  </a:lnTo>
                  <a:lnTo>
                    <a:pt x="1149357" y="1282700"/>
                  </a:lnTo>
                  <a:lnTo>
                    <a:pt x="1118389" y="1320800"/>
                  </a:lnTo>
                  <a:lnTo>
                    <a:pt x="1087769" y="1346200"/>
                  </a:lnTo>
                  <a:lnTo>
                    <a:pt x="1057499" y="1384300"/>
                  </a:lnTo>
                  <a:lnTo>
                    <a:pt x="1027583" y="1422400"/>
                  </a:lnTo>
                  <a:lnTo>
                    <a:pt x="998023" y="1447800"/>
                  </a:lnTo>
                  <a:lnTo>
                    <a:pt x="968821" y="1485900"/>
                  </a:lnTo>
                  <a:lnTo>
                    <a:pt x="939982" y="1524000"/>
                  </a:lnTo>
                  <a:lnTo>
                    <a:pt x="911508" y="1549400"/>
                  </a:lnTo>
                  <a:lnTo>
                    <a:pt x="883401" y="1587500"/>
                  </a:lnTo>
                  <a:lnTo>
                    <a:pt x="855666" y="1625600"/>
                  </a:lnTo>
                  <a:lnTo>
                    <a:pt x="828304" y="1663700"/>
                  </a:lnTo>
                  <a:lnTo>
                    <a:pt x="801319" y="1701800"/>
                  </a:lnTo>
                  <a:lnTo>
                    <a:pt x="774714" y="1739900"/>
                  </a:lnTo>
                  <a:lnTo>
                    <a:pt x="748491" y="1765300"/>
                  </a:lnTo>
                  <a:lnTo>
                    <a:pt x="722654" y="1803400"/>
                  </a:lnTo>
                  <a:lnTo>
                    <a:pt x="697205" y="1841500"/>
                  </a:lnTo>
                  <a:lnTo>
                    <a:pt x="672147" y="1879600"/>
                  </a:lnTo>
                  <a:lnTo>
                    <a:pt x="647484" y="1917700"/>
                  </a:lnTo>
                  <a:lnTo>
                    <a:pt x="623218" y="1955800"/>
                  </a:lnTo>
                  <a:lnTo>
                    <a:pt x="599352" y="1993900"/>
                  </a:lnTo>
                  <a:lnTo>
                    <a:pt x="575890" y="2032000"/>
                  </a:lnTo>
                  <a:lnTo>
                    <a:pt x="552833" y="2070100"/>
                  </a:lnTo>
                  <a:lnTo>
                    <a:pt x="530186" y="2108200"/>
                  </a:lnTo>
                  <a:lnTo>
                    <a:pt x="507950" y="2146300"/>
                  </a:lnTo>
                  <a:lnTo>
                    <a:pt x="486129" y="2197100"/>
                  </a:lnTo>
                  <a:lnTo>
                    <a:pt x="464726" y="2235200"/>
                  </a:lnTo>
                  <a:lnTo>
                    <a:pt x="443744" y="2273300"/>
                  </a:lnTo>
                  <a:lnTo>
                    <a:pt x="423186" y="2311400"/>
                  </a:lnTo>
                  <a:lnTo>
                    <a:pt x="403054" y="2349500"/>
                  </a:lnTo>
                  <a:lnTo>
                    <a:pt x="383351" y="2387600"/>
                  </a:lnTo>
                  <a:lnTo>
                    <a:pt x="364081" y="2438400"/>
                  </a:lnTo>
                  <a:lnTo>
                    <a:pt x="345247" y="2476500"/>
                  </a:lnTo>
                  <a:lnTo>
                    <a:pt x="326851" y="2514600"/>
                  </a:lnTo>
                  <a:lnTo>
                    <a:pt x="308896" y="2565400"/>
                  </a:lnTo>
                  <a:lnTo>
                    <a:pt x="291385" y="2603500"/>
                  </a:lnTo>
                  <a:lnTo>
                    <a:pt x="274322" y="2641600"/>
                  </a:lnTo>
                  <a:lnTo>
                    <a:pt x="257708" y="2692400"/>
                  </a:lnTo>
                  <a:lnTo>
                    <a:pt x="241548" y="2730500"/>
                  </a:lnTo>
                  <a:lnTo>
                    <a:pt x="225843" y="2768600"/>
                  </a:lnTo>
                  <a:lnTo>
                    <a:pt x="210598" y="2819400"/>
                  </a:lnTo>
                  <a:lnTo>
                    <a:pt x="195814" y="2857500"/>
                  </a:lnTo>
                  <a:lnTo>
                    <a:pt x="181495" y="2908300"/>
                  </a:lnTo>
                  <a:lnTo>
                    <a:pt x="167644" y="2946400"/>
                  </a:lnTo>
                  <a:lnTo>
                    <a:pt x="154263" y="2984500"/>
                  </a:lnTo>
                  <a:lnTo>
                    <a:pt x="141356" y="3035300"/>
                  </a:lnTo>
                  <a:lnTo>
                    <a:pt x="128926" y="3073400"/>
                  </a:lnTo>
                  <a:lnTo>
                    <a:pt x="116975" y="3124200"/>
                  </a:lnTo>
                  <a:lnTo>
                    <a:pt x="105506" y="3175000"/>
                  </a:lnTo>
                  <a:lnTo>
                    <a:pt x="94522" y="3213100"/>
                  </a:lnTo>
                  <a:lnTo>
                    <a:pt x="84027" y="3263900"/>
                  </a:lnTo>
                  <a:lnTo>
                    <a:pt x="74023" y="3302000"/>
                  </a:lnTo>
                  <a:lnTo>
                    <a:pt x="64513" y="3352800"/>
                  </a:lnTo>
                  <a:lnTo>
                    <a:pt x="55500" y="3390900"/>
                  </a:lnTo>
                  <a:lnTo>
                    <a:pt x="46988" y="3441700"/>
                  </a:lnTo>
                  <a:lnTo>
                    <a:pt x="38978" y="3492500"/>
                  </a:lnTo>
                  <a:lnTo>
                    <a:pt x="31474" y="3530600"/>
                  </a:lnTo>
                  <a:lnTo>
                    <a:pt x="24478" y="3581400"/>
                  </a:lnTo>
                  <a:lnTo>
                    <a:pt x="17995" y="3632200"/>
                  </a:lnTo>
                  <a:lnTo>
                    <a:pt x="12026" y="3670300"/>
                  </a:lnTo>
                  <a:lnTo>
                    <a:pt x="6575" y="3721100"/>
                  </a:lnTo>
                  <a:lnTo>
                    <a:pt x="1644" y="3771900"/>
                  </a:lnTo>
                  <a:lnTo>
                    <a:pt x="0" y="3784600"/>
                  </a:lnTo>
                  <a:lnTo>
                    <a:pt x="84" y="9906000"/>
                  </a:lnTo>
                  <a:lnTo>
                    <a:pt x="4725" y="11303000"/>
                  </a:lnTo>
                  <a:lnTo>
                    <a:pt x="6862918" y="11303000"/>
                  </a:lnTo>
                  <a:lnTo>
                    <a:pt x="6910630" y="11290300"/>
                  </a:lnTo>
                  <a:lnTo>
                    <a:pt x="7052879" y="11290300"/>
                  </a:lnTo>
                  <a:lnTo>
                    <a:pt x="7099989" y="11277600"/>
                  </a:lnTo>
                  <a:lnTo>
                    <a:pt x="7146941" y="11277600"/>
                  </a:lnTo>
                  <a:lnTo>
                    <a:pt x="7193733" y="11264900"/>
                  </a:lnTo>
                  <a:lnTo>
                    <a:pt x="7240361" y="11264900"/>
                  </a:lnTo>
                  <a:lnTo>
                    <a:pt x="7333115" y="11239500"/>
                  </a:lnTo>
                  <a:lnTo>
                    <a:pt x="7379234" y="11239500"/>
                  </a:lnTo>
                  <a:lnTo>
                    <a:pt x="7470944" y="11214100"/>
                  </a:lnTo>
                  <a:lnTo>
                    <a:pt x="7516528" y="11214100"/>
                  </a:lnTo>
                  <a:lnTo>
                    <a:pt x="8048322" y="11061700"/>
                  </a:lnTo>
                  <a:lnTo>
                    <a:pt x="8091281" y="11036300"/>
                  </a:lnTo>
                  <a:lnTo>
                    <a:pt x="8176528" y="11010900"/>
                  </a:lnTo>
                  <a:lnTo>
                    <a:pt x="8218810" y="10985500"/>
                  </a:lnTo>
                  <a:lnTo>
                    <a:pt x="8302678" y="10960100"/>
                  </a:lnTo>
                  <a:lnTo>
                    <a:pt x="8344257" y="10934700"/>
                  </a:lnTo>
                  <a:lnTo>
                    <a:pt x="8385596" y="10922000"/>
                  </a:lnTo>
                  <a:lnTo>
                    <a:pt x="8426691" y="10896600"/>
                  </a:lnTo>
                  <a:lnTo>
                    <a:pt x="8467541" y="10883900"/>
                  </a:lnTo>
                  <a:lnTo>
                    <a:pt x="8548490" y="10833100"/>
                  </a:lnTo>
                  <a:lnTo>
                    <a:pt x="8588584" y="10820400"/>
                  </a:lnTo>
                  <a:lnTo>
                    <a:pt x="8707305" y="10744200"/>
                  </a:lnTo>
                  <a:lnTo>
                    <a:pt x="8746349" y="10731500"/>
                  </a:lnTo>
                  <a:lnTo>
                    <a:pt x="8899800" y="10629900"/>
                  </a:lnTo>
                  <a:lnTo>
                    <a:pt x="9011943" y="10553700"/>
                  </a:lnTo>
                  <a:lnTo>
                    <a:pt x="9121473" y="10477500"/>
                  </a:lnTo>
                  <a:lnTo>
                    <a:pt x="9228311" y="10401300"/>
                  </a:lnTo>
                  <a:lnTo>
                    <a:pt x="9263311" y="10363200"/>
                  </a:lnTo>
                  <a:lnTo>
                    <a:pt x="9332377" y="10312400"/>
                  </a:lnTo>
                  <a:lnTo>
                    <a:pt x="9366436" y="10274300"/>
                  </a:lnTo>
                  <a:lnTo>
                    <a:pt x="9433592" y="10223500"/>
                  </a:lnTo>
                  <a:lnTo>
                    <a:pt x="9466682" y="10185400"/>
                  </a:lnTo>
                  <a:lnTo>
                    <a:pt x="9499445" y="10160000"/>
                  </a:lnTo>
                  <a:lnTo>
                    <a:pt x="9531876" y="10121900"/>
                  </a:lnTo>
                  <a:lnTo>
                    <a:pt x="9595731" y="10071100"/>
                  </a:lnTo>
                  <a:lnTo>
                    <a:pt x="9627149" y="10033000"/>
                  </a:lnTo>
                  <a:lnTo>
                    <a:pt x="9658224" y="9994900"/>
                  </a:lnTo>
                  <a:lnTo>
                    <a:pt x="9688953" y="9969500"/>
                  </a:lnTo>
                  <a:lnTo>
                    <a:pt x="9719333" y="9931400"/>
                  </a:lnTo>
                  <a:lnTo>
                    <a:pt x="9749360" y="9906000"/>
                  </a:lnTo>
                  <a:lnTo>
                    <a:pt x="9779033" y="9867900"/>
                  </a:lnTo>
                  <a:lnTo>
                    <a:pt x="9808347" y="9829800"/>
                  </a:lnTo>
                  <a:lnTo>
                    <a:pt x="9837301" y="9804400"/>
                  </a:lnTo>
                  <a:lnTo>
                    <a:pt x="9865890" y="9766300"/>
                  </a:lnTo>
                  <a:lnTo>
                    <a:pt x="9894113" y="9728200"/>
                  </a:lnTo>
                  <a:lnTo>
                    <a:pt x="9921966" y="9690100"/>
                  </a:lnTo>
                  <a:lnTo>
                    <a:pt x="9949446" y="9652000"/>
                  </a:lnTo>
                  <a:lnTo>
                    <a:pt x="9976550" y="9626600"/>
                  </a:lnTo>
                  <a:lnTo>
                    <a:pt x="10003275" y="9588500"/>
                  </a:lnTo>
                  <a:lnTo>
                    <a:pt x="10029620" y="9550400"/>
                  </a:lnTo>
                  <a:lnTo>
                    <a:pt x="10055579" y="9512300"/>
                  </a:lnTo>
                  <a:lnTo>
                    <a:pt x="10081151" y="9474200"/>
                  </a:lnTo>
                  <a:lnTo>
                    <a:pt x="10106333" y="9436100"/>
                  </a:lnTo>
                  <a:lnTo>
                    <a:pt x="10131121" y="9398000"/>
                  </a:lnTo>
                  <a:lnTo>
                    <a:pt x="10155513" y="9359900"/>
                  </a:lnTo>
                  <a:lnTo>
                    <a:pt x="10179505" y="9321800"/>
                  </a:lnTo>
                  <a:lnTo>
                    <a:pt x="10203096" y="9283700"/>
                  </a:lnTo>
                  <a:lnTo>
                    <a:pt x="10226281" y="9245600"/>
                  </a:lnTo>
                  <a:lnTo>
                    <a:pt x="10249058" y="9207500"/>
                  </a:lnTo>
                  <a:lnTo>
                    <a:pt x="10271424" y="9169400"/>
                  </a:lnTo>
                  <a:lnTo>
                    <a:pt x="10293376" y="9131300"/>
                  </a:lnTo>
                  <a:lnTo>
                    <a:pt x="10314911" y="9093200"/>
                  </a:lnTo>
                  <a:lnTo>
                    <a:pt x="10336027" y="9055100"/>
                  </a:lnTo>
                  <a:lnTo>
                    <a:pt x="10356719" y="9004300"/>
                  </a:lnTo>
                  <a:lnTo>
                    <a:pt x="10376986" y="8966200"/>
                  </a:lnTo>
                  <a:lnTo>
                    <a:pt x="10396824" y="8928100"/>
                  </a:lnTo>
                  <a:lnTo>
                    <a:pt x="10416230" y="8890000"/>
                  </a:lnTo>
                  <a:lnTo>
                    <a:pt x="10435202" y="8839200"/>
                  </a:lnTo>
                  <a:lnTo>
                    <a:pt x="10453736" y="8801100"/>
                  </a:lnTo>
                  <a:lnTo>
                    <a:pt x="10471829" y="8763000"/>
                  </a:lnTo>
                  <a:lnTo>
                    <a:pt x="10489479" y="8724900"/>
                  </a:lnTo>
                  <a:lnTo>
                    <a:pt x="10506683" y="8674100"/>
                  </a:lnTo>
                  <a:lnTo>
                    <a:pt x="10523438" y="8636000"/>
                  </a:lnTo>
                  <a:lnTo>
                    <a:pt x="10539740" y="8597900"/>
                  </a:lnTo>
                  <a:lnTo>
                    <a:pt x="10555587" y="8547100"/>
                  </a:lnTo>
                  <a:lnTo>
                    <a:pt x="10570975" y="8509000"/>
                  </a:lnTo>
                  <a:lnTo>
                    <a:pt x="10585903" y="8458200"/>
                  </a:lnTo>
                  <a:lnTo>
                    <a:pt x="10600367" y="8420100"/>
                  </a:lnTo>
                  <a:lnTo>
                    <a:pt x="10614363" y="8369300"/>
                  </a:lnTo>
                  <a:lnTo>
                    <a:pt x="10627890" y="8331200"/>
                  </a:lnTo>
                  <a:lnTo>
                    <a:pt x="10640944" y="8293100"/>
                  </a:lnTo>
                  <a:lnTo>
                    <a:pt x="10653521" y="8242300"/>
                  </a:lnTo>
                  <a:lnTo>
                    <a:pt x="10665621" y="8204200"/>
                  </a:lnTo>
                  <a:lnTo>
                    <a:pt x="10677238" y="8153400"/>
                  </a:lnTo>
                  <a:lnTo>
                    <a:pt x="10688371" y="8102600"/>
                  </a:lnTo>
                  <a:lnTo>
                    <a:pt x="10699016" y="8064500"/>
                  </a:lnTo>
                  <a:lnTo>
                    <a:pt x="10709170" y="8013700"/>
                  </a:lnTo>
                  <a:lnTo>
                    <a:pt x="10718831" y="7975600"/>
                  </a:lnTo>
                  <a:lnTo>
                    <a:pt x="10727996" y="7924800"/>
                  </a:lnTo>
                  <a:lnTo>
                    <a:pt x="10736661" y="7874000"/>
                  </a:lnTo>
                  <a:lnTo>
                    <a:pt x="10744824" y="7835900"/>
                  </a:lnTo>
                  <a:lnTo>
                    <a:pt x="10752481" y="7785100"/>
                  </a:lnTo>
                  <a:lnTo>
                    <a:pt x="10759631" y="7747000"/>
                  </a:lnTo>
                  <a:lnTo>
                    <a:pt x="10766269" y="7696200"/>
                  </a:lnTo>
                  <a:lnTo>
                    <a:pt x="10772393" y="7645400"/>
                  </a:lnTo>
                  <a:lnTo>
                    <a:pt x="10778000" y="7594600"/>
                  </a:lnTo>
                  <a:lnTo>
                    <a:pt x="10783086" y="7556500"/>
                  </a:lnTo>
                  <a:lnTo>
                    <a:pt x="10787650" y="7505700"/>
                  </a:lnTo>
                  <a:lnTo>
                    <a:pt x="10791688" y="7454900"/>
                  </a:lnTo>
                  <a:lnTo>
                    <a:pt x="10795198" y="7416800"/>
                  </a:lnTo>
                  <a:lnTo>
                    <a:pt x="10798175" y="7366000"/>
                  </a:lnTo>
                  <a:lnTo>
                    <a:pt x="10800618" y="7315200"/>
                  </a:lnTo>
                  <a:lnTo>
                    <a:pt x="10802523" y="7264400"/>
                  </a:lnTo>
                  <a:lnTo>
                    <a:pt x="10803887" y="7213600"/>
                  </a:lnTo>
                  <a:lnTo>
                    <a:pt x="10804708" y="7175500"/>
                  </a:lnTo>
                  <a:lnTo>
                    <a:pt x="10804982" y="7124700"/>
                  </a:lnTo>
                  <a:lnTo>
                    <a:pt x="10804982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80950" y="5672837"/>
              <a:ext cx="537210" cy="291465"/>
            </a:xfrm>
            <a:custGeom>
              <a:avLst/>
              <a:gdLst/>
              <a:ahLst/>
              <a:cxnLst/>
              <a:rect l="l" t="t" r="r" b="b"/>
              <a:pathLst>
                <a:path w="537209" h="291464">
                  <a:moveTo>
                    <a:pt x="0" y="291404"/>
                  </a:moveTo>
                  <a:lnTo>
                    <a:pt x="268494" y="0"/>
                  </a:lnTo>
                  <a:lnTo>
                    <a:pt x="536988" y="291404"/>
                  </a:lnTo>
                </a:path>
              </a:pathLst>
            </a:custGeom>
            <a:ln w="1606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61796" y="6950932"/>
              <a:ext cx="6725284" cy="4358005"/>
            </a:xfrm>
            <a:custGeom>
              <a:avLst/>
              <a:gdLst/>
              <a:ahLst/>
              <a:cxnLst/>
              <a:rect l="l" t="t" r="r" b="b"/>
              <a:pathLst>
                <a:path w="6725284" h="4358005">
                  <a:moveTo>
                    <a:pt x="275920" y="1139710"/>
                  </a:moveTo>
                  <a:lnTo>
                    <a:pt x="0" y="1139710"/>
                  </a:lnTo>
                  <a:lnTo>
                    <a:pt x="0" y="4357624"/>
                  </a:lnTo>
                  <a:lnTo>
                    <a:pt x="275920" y="4357624"/>
                  </a:lnTo>
                  <a:lnTo>
                    <a:pt x="275920" y="1139710"/>
                  </a:lnTo>
                  <a:close/>
                </a:path>
                <a:path w="6725284" h="4358005">
                  <a:moveTo>
                    <a:pt x="1565783" y="2097011"/>
                  </a:moveTo>
                  <a:lnTo>
                    <a:pt x="1289850" y="2097011"/>
                  </a:lnTo>
                  <a:lnTo>
                    <a:pt x="1289850" y="4357624"/>
                  </a:lnTo>
                  <a:lnTo>
                    <a:pt x="1565783" y="4357624"/>
                  </a:lnTo>
                  <a:lnTo>
                    <a:pt x="1565783" y="2097011"/>
                  </a:lnTo>
                  <a:close/>
                </a:path>
                <a:path w="6725284" h="4358005">
                  <a:moveTo>
                    <a:pt x="2855658" y="3111830"/>
                  </a:moveTo>
                  <a:lnTo>
                    <a:pt x="2579725" y="3111830"/>
                  </a:lnTo>
                  <a:lnTo>
                    <a:pt x="2579725" y="4357624"/>
                  </a:lnTo>
                  <a:lnTo>
                    <a:pt x="2855658" y="4357624"/>
                  </a:lnTo>
                  <a:lnTo>
                    <a:pt x="2855658" y="3111830"/>
                  </a:lnTo>
                  <a:close/>
                </a:path>
                <a:path w="6725284" h="4358005">
                  <a:moveTo>
                    <a:pt x="4145508" y="1960029"/>
                  </a:moveTo>
                  <a:lnTo>
                    <a:pt x="3869588" y="1960029"/>
                  </a:lnTo>
                  <a:lnTo>
                    <a:pt x="3869588" y="4357624"/>
                  </a:lnTo>
                  <a:lnTo>
                    <a:pt x="4145508" y="4357624"/>
                  </a:lnTo>
                  <a:lnTo>
                    <a:pt x="4145508" y="1960029"/>
                  </a:lnTo>
                  <a:close/>
                </a:path>
                <a:path w="6725284" h="4358005">
                  <a:moveTo>
                    <a:pt x="5435384" y="0"/>
                  </a:moveTo>
                  <a:lnTo>
                    <a:pt x="5159451" y="0"/>
                  </a:lnTo>
                  <a:lnTo>
                    <a:pt x="5159451" y="4357624"/>
                  </a:lnTo>
                  <a:lnTo>
                    <a:pt x="5435384" y="4357624"/>
                  </a:lnTo>
                  <a:lnTo>
                    <a:pt x="5435384" y="0"/>
                  </a:lnTo>
                  <a:close/>
                </a:path>
                <a:path w="6725284" h="4358005">
                  <a:moveTo>
                    <a:pt x="6725221" y="1446441"/>
                  </a:moveTo>
                  <a:lnTo>
                    <a:pt x="6449301" y="1446441"/>
                  </a:lnTo>
                  <a:lnTo>
                    <a:pt x="6449301" y="4357624"/>
                  </a:lnTo>
                  <a:lnTo>
                    <a:pt x="6725221" y="4357624"/>
                  </a:lnTo>
                  <a:lnTo>
                    <a:pt x="6725221" y="14464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2284" y="7724440"/>
              <a:ext cx="793115" cy="780415"/>
            </a:xfrm>
            <a:custGeom>
              <a:avLst/>
              <a:gdLst/>
              <a:ahLst/>
              <a:cxnLst/>
              <a:rect l="l" t="t" r="r" b="b"/>
              <a:pathLst>
                <a:path w="793115" h="780415">
                  <a:moveTo>
                    <a:pt x="396532" y="0"/>
                  </a:moveTo>
                  <a:lnTo>
                    <a:pt x="346860" y="3043"/>
                  </a:lnTo>
                  <a:lnTo>
                    <a:pt x="299010" y="11929"/>
                  </a:lnTo>
                  <a:lnTo>
                    <a:pt x="253356" y="26288"/>
                  </a:lnTo>
                  <a:lnTo>
                    <a:pt x="210273" y="45752"/>
                  </a:lnTo>
                  <a:lnTo>
                    <a:pt x="170136" y="69954"/>
                  </a:lnTo>
                  <a:lnTo>
                    <a:pt x="133318" y="98525"/>
                  </a:lnTo>
                  <a:lnTo>
                    <a:pt x="100194" y="131097"/>
                  </a:lnTo>
                  <a:lnTo>
                    <a:pt x="71139" y="167301"/>
                  </a:lnTo>
                  <a:lnTo>
                    <a:pt x="46527" y="206770"/>
                  </a:lnTo>
                  <a:lnTo>
                    <a:pt x="26733" y="249135"/>
                  </a:lnTo>
                  <a:lnTo>
                    <a:pt x="12131" y="294028"/>
                  </a:lnTo>
                  <a:lnTo>
                    <a:pt x="3095" y="341080"/>
                  </a:lnTo>
                  <a:lnTo>
                    <a:pt x="0" y="389925"/>
                  </a:lnTo>
                  <a:lnTo>
                    <a:pt x="3095" y="438760"/>
                  </a:lnTo>
                  <a:lnTo>
                    <a:pt x="12131" y="485806"/>
                  </a:lnTo>
                  <a:lnTo>
                    <a:pt x="26733" y="530692"/>
                  </a:lnTo>
                  <a:lnTo>
                    <a:pt x="46527" y="573052"/>
                  </a:lnTo>
                  <a:lnTo>
                    <a:pt x="71139" y="612517"/>
                  </a:lnTo>
                  <a:lnTo>
                    <a:pt x="100194" y="648718"/>
                  </a:lnTo>
                  <a:lnTo>
                    <a:pt x="133318" y="681287"/>
                  </a:lnTo>
                  <a:lnTo>
                    <a:pt x="170136" y="709856"/>
                  </a:lnTo>
                  <a:lnTo>
                    <a:pt x="210273" y="734057"/>
                  </a:lnTo>
                  <a:lnTo>
                    <a:pt x="253356" y="753520"/>
                  </a:lnTo>
                  <a:lnTo>
                    <a:pt x="299010" y="767879"/>
                  </a:lnTo>
                  <a:lnTo>
                    <a:pt x="346860" y="776765"/>
                  </a:lnTo>
                  <a:lnTo>
                    <a:pt x="396532" y="779808"/>
                  </a:lnTo>
                  <a:lnTo>
                    <a:pt x="446203" y="776765"/>
                  </a:lnTo>
                  <a:lnTo>
                    <a:pt x="494052" y="767879"/>
                  </a:lnTo>
                  <a:lnTo>
                    <a:pt x="539702" y="753520"/>
                  </a:lnTo>
                  <a:lnTo>
                    <a:pt x="582781" y="734057"/>
                  </a:lnTo>
                  <a:lnTo>
                    <a:pt x="622915" y="709856"/>
                  </a:lnTo>
                  <a:lnTo>
                    <a:pt x="659728" y="681287"/>
                  </a:lnTo>
                  <a:lnTo>
                    <a:pt x="692846" y="648718"/>
                  </a:lnTo>
                  <a:lnTo>
                    <a:pt x="721896" y="612517"/>
                  </a:lnTo>
                  <a:lnTo>
                    <a:pt x="746504" y="573052"/>
                  </a:lnTo>
                  <a:lnTo>
                    <a:pt x="766294" y="530692"/>
                  </a:lnTo>
                  <a:lnTo>
                    <a:pt x="780894" y="485806"/>
                  </a:lnTo>
                  <a:lnTo>
                    <a:pt x="789928" y="438760"/>
                  </a:lnTo>
                  <a:lnTo>
                    <a:pt x="793022" y="389925"/>
                  </a:lnTo>
                  <a:lnTo>
                    <a:pt x="789928" y="341080"/>
                  </a:lnTo>
                  <a:lnTo>
                    <a:pt x="780894" y="294028"/>
                  </a:lnTo>
                  <a:lnTo>
                    <a:pt x="766294" y="249135"/>
                  </a:lnTo>
                  <a:lnTo>
                    <a:pt x="746504" y="206770"/>
                  </a:lnTo>
                  <a:lnTo>
                    <a:pt x="721896" y="167301"/>
                  </a:lnTo>
                  <a:lnTo>
                    <a:pt x="692846" y="131097"/>
                  </a:lnTo>
                  <a:lnTo>
                    <a:pt x="659728" y="98525"/>
                  </a:lnTo>
                  <a:lnTo>
                    <a:pt x="622915" y="69954"/>
                  </a:lnTo>
                  <a:lnTo>
                    <a:pt x="582781" y="45752"/>
                  </a:lnTo>
                  <a:lnTo>
                    <a:pt x="539702" y="26288"/>
                  </a:lnTo>
                  <a:lnTo>
                    <a:pt x="494052" y="11929"/>
                  </a:lnTo>
                  <a:lnTo>
                    <a:pt x="446203" y="3043"/>
                  </a:lnTo>
                  <a:lnTo>
                    <a:pt x="396532" y="0"/>
                  </a:lnTo>
                  <a:close/>
                </a:path>
              </a:pathLst>
            </a:custGeom>
            <a:solidFill>
              <a:srgbClr val="6B6B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2964" y="7646437"/>
              <a:ext cx="951865" cy="935990"/>
            </a:xfrm>
            <a:custGeom>
              <a:avLst/>
              <a:gdLst/>
              <a:ahLst/>
              <a:cxnLst/>
              <a:rect l="l" t="t" r="r" b="b"/>
              <a:pathLst>
                <a:path w="951864" h="935990">
                  <a:moveTo>
                    <a:pt x="475838" y="0"/>
                  </a:moveTo>
                  <a:lnTo>
                    <a:pt x="427192" y="2415"/>
                  </a:lnTo>
                  <a:lnTo>
                    <a:pt x="379949" y="9505"/>
                  </a:lnTo>
                  <a:lnTo>
                    <a:pt x="334350" y="21035"/>
                  </a:lnTo>
                  <a:lnTo>
                    <a:pt x="290634" y="36769"/>
                  </a:lnTo>
                  <a:lnTo>
                    <a:pt x="249039" y="56472"/>
                  </a:lnTo>
                  <a:lnTo>
                    <a:pt x="209806" y="79909"/>
                  </a:lnTo>
                  <a:lnTo>
                    <a:pt x="173174" y="106844"/>
                  </a:lnTo>
                  <a:lnTo>
                    <a:pt x="139381" y="137044"/>
                  </a:lnTo>
                  <a:lnTo>
                    <a:pt x="108668" y="170272"/>
                  </a:lnTo>
                  <a:lnTo>
                    <a:pt x="81274" y="206293"/>
                  </a:lnTo>
                  <a:lnTo>
                    <a:pt x="57437" y="244872"/>
                  </a:lnTo>
                  <a:lnTo>
                    <a:pt x="37398" y="285775"/>
                  </a:lnTo>
                  <a:lnTo>
                    <a:pt x="21395" y="328765"/>
                  </a:lnTo>
                  <a:lnTo>
                    <a:pt x="9668" y="373608"/>
                  </a:lnTo>
                  <a:lnTo>
                    <a:pt x="2457" y="420069"/>
                  </a:lnTo>
                  <a:lnTo>
                    <a:pt x="0" y="467912"/>
                  </a:lnTo>
                  <a:lnTo>
                    <a:pt x="2457" y="515746"/>
                  </a:lnTo>
                  <a:lnTo>
                    <a:pt x="9668" y="562199"/>
                  </a:lnTo>
                  <a:lnTo>
                    <a:pt x="21395" y="607036"/>
                  </a:lnTo>
                  <a:lnTo>
                    <a:pt x="37398" y="650021"/>
                  </a:lnTo>
                  <a:lnTo>
                    <a:pt x="57437" y="690919"/>
                  </a:lnTo>
                  <a:lnTo>
                    <a:pt x="81274" y="729495"/>
                  </a:lnTo>
                  <a:lnTo>
                    <a:pt x="108668" y="765514"/>
                  </a:lnTo>
                  <a:lnTo>
                    <a:pt x="139381" y="798740"/>
                  </a:lnTo>
                  <a:lnTo>
                    <a:pt x="173174" y="828938"/>
                  </a:lnTo>
                  <a:lnTo>
                    <a:pt x="209806" y="855873"/>
                  </a:lnTo>
                  <a:lnTo>
                    <a:pt x="249039" y="879309"/>
                  </a:lnTo>
                  <a:lnTo>
                    <a:pt x="290634" y="899012"/>
                  </a:lnTo>
                  <a:lnTo>
                    <a:pt x="334350" y="914746"/>
                  </a:lnTo>
                  <a:lnTo>
                    <a:pt x="379949" y="926276"/>
                  </a:lnTo>
                  <a:lnTo>
                    <a:pt x="427192" y="933367"/>
                  </a:lnTo>
                  <a:lnTo>
                    <a:pt x="475838" y="935783"/>
                  </a:lnTo>
                  <a:lnTo>
                    <a:pt x="524491" y="933367"/>
                  </a:lnTo>
                  <a:lnTo>
                    <a:pt x="571738" y="926276"/>
                  </a:lnTo>
                  <a:lnTo>
                    <a:pt x="617338" y="914746"/>
                  </a:lnTo>
                  <a:lnTo>
                    <a:pt x="661054" y="899012"/>
                  </a:lnTo>
                  <a:lnTo>
                    <a:pt x="702646" y="879309"/>
                  </a:lnTo>
                  <a:lnTo>
                    <a:pt x="741876" y="855873"/>
                  </a:lnTo>
                  <a:lnTo>
                    <a:pt x="778503" y="828938"/>
                  </a:lnTo>
                  <a:lnTo>
                    <a:pt x="812290" y="798740"/>
                  </a:lnTo>
                  <a:lnTo>
                    <a:pt x="829786" y="779808"/>
                  </a:lnTo>
                  <a:lnTo>
                    <a:pt x="475838" y="779808"/>
                  </a:lnTo>
                  <a:lnTo>
                    <a:pt x="429022" y="776420"/>
                  </a:lnTo>
                  <a:lnTo>
                    <a:pt x="384319" y="766579"/>
                  </a:lnTo>
                  <a:lnTo>
                    <a:pt x="342222" y="750772"/>
                  </a:lnTo>
                  <a:lnTo>
                    <a:pt x="303226" y="729486"/>
                  </a:lnTo>
                  <a:lnTo>
                    <a:pt x="267825" y="703207"/>
                  </a:lnTo>
                  <a:lnTo>
                    <a:pt x="236515" y="672420"/>
                  </a:lnTo>
                  <a:lnTo>
                    <a:pt x="209788" y="637614"/>
                  </a:lnTo>
                  <a:lnTo>
                    <a:pt x="188140" y="599273"/>
                  </a:lnTo>
                  <a:lnTo>
                    <a:pt x="172066" y="557885"/>
                  </a:lnTo>
                  <a:lnTo>
                    <a:pt x="162058" y="513936"/>
                  </a:lnTo>
                  <a:lnTo>
                    <a:pt x="158612" y="467912"/>
                  </a:lnTo>
                  <a:lnTo>
                    <a:pt x="162058" y="421877"/>
                  </a:lnTo>
                  <a:lnTo>
                    <a:pt x="172066" y="377919"/>
                  </a:lnTo>
                  <a:lnTo>
                    <a:pt x="188140" y="336523"/>
                  </a:lnTo>
                  <a:lnTo>
                    <a:pt x="209788" y="298176"/>
                  </a:lnTo>
                  <a:lnTo>
                    <a:pt x="236515" y="263364"/>
                  </a:lnTo>
                  <a:lnTo>
                    <a:pt x="267825" y="232573"/>
                  </a:lnTo>
                  <a:lnTo>
                    <a:pt x="303226" y="206291"/>
                  </a:lnTo>
                  <a:lnTo>
                    <a:pt x="342222" y="185002"/>
                  </a:lnTo>
                  <a:lnTo>
                    <a:pt x="384319" y="169194"/>
                  </a:lnTo>
                  <a:lnTo>
                    <a:pt x="429022" y="159352"/>
                  </a:lnTo>
                  <a:lnTo>
                    <a:pt x="475838" y="155963"/>
                  </a:lnTo>
                  <a:lnTo>
                    <a:pt x="829774" y="155963"/>
                  </a:lnTo>
                  <a:lnTo>
                    <a:pt x="812290" y="137044"/>
                  </a:lnTo>
                  <a:lnTo>
                    <a:pt x="778503" y="106844"/>
                  </a:lnTo>
                  <a:lnTo>
                    <a:pt x="741876" y="79909"/>
                  </a:lnTo>
                  <a:lnTo>
                    <a:pt x="702646" y="56472"/>
                  </a:lnTo>
                  <a:lnTo>
                    <a:pt x="661054" y="36769"/>
                  </a:lnTo>
                  <a:lnTo>
                    <a:pt x="617338" y="21035"/>
                  </a:lnTo>
                  <a:lnTo>
                    <a:pt x="571738" y="9505"/>
                  </a:lnTo>
                  <a:lnTo>
                    <a:pt x="524491" y="2415"/>
                  </a:lnTo>
                  <a:lnTo>
                    <a:pt x="475838" y="0"/>
                  </a:lnTo>
                  <a:close/>
                </a:path>
                <a:path w="951864" h="935990">
                  <a:moveTo>
                    <a:pt x="829774" y="155963"/>
                  </a:moveTo>
                  <a:lnTo>
                    <a:pt x="475838" y="155963"/>
                  </a:lnTo>
                  <a:lnTo>
                    <a:pt x="522654" y="159352"/>
                  </a:lnTo>
                  <a:lnTo>
                    <a:pt x="567358" y="169194"/>
                  </a:lnTo>
                  <a:lnTo>
                    <a:pt x="609455" y="185002"/>
                  </a:lnTo>
                  <a:lnTo>
                    <a:pt x="648454" y="206293"/>
                  </a:lnTo>
                  <a:lnTo>
                    <a:pt x="683851" y="232573"/>
                  </a:lnTo>
                  <a:lnTo>
                    <a:pt x="715162" y="263364"/>
                  </a:lnTo>
                  <a:lnTo>
                    <a:pt x="741889" y="298176"/>
                  </a:lnTo>
                  <a:lnTo>
                    <a:pt x="763536" y="336523"/>
                  </a:lnTo>
                  <a:lnTo>
                    <a:pt x="779611" y="377919"/>
                  </a:lnTo>
                  <a:lnTo>
                    <a:pt x="789619" y="421877"/>
                  </a:lnTo>
                  <a:lnTo>
                    <a:pt x="793064" y="467912"/>
                  </a:lnTo>
                  <a:lnTo>
                    <a:pt x="789619" y="513936"/>
                  </a:lnTo>
                  <a:lnTo>
                    <a:pt x="779611" y="557885"/>
                  </a:lnTo>
                  <a:lnTo>
                    <a:pt x="763536" y="599273"/>
                  </a:lnTo>
                  <a:lnTo>
                    <a:pt x="741889" y="637614"/>
                  </a:lnTo>
                  <a:lnTo>
                    <a:pt x="715162" y="672420"/>
                  </a:lnTo>
                  <a:lnTo>
                    <a:pt x="683851" y="703207"/>
                  </a:lnTo>
                  <a:lnTo>
                    <a:pt x="648435" y="729495"/>
                  </a:lnTo>
                  <a:lnTo>
                    <a:pt x="609455" y="750772"/>
                  </a:lnTo>
                  <a:lnTo>
                    <a:pt x="567358" y="766579"/>
                  </a:lnTo>
                  <a:lnTo>
                    <a:pt x="522654" y="776420"/>
                  </a:lnTo>
                  <a:lnTo>
                    <a:pt x="475838" y="779808"/>
                  </a:lnTo>
                  <a:lnTo>
                    <a:pt x="829786" y="779808"/>
                  </a:lnTo>
                  <a:lnTo>
                    <a:pt x="870391" y="729486"/>
                  </a:lnTo>
                  <a:lnTo>
                    <a:pt x="894216" y="690919"/>
                  </a:lnTo>
                  <a:lnTo>
                    <a:pt x="914250" y="650021"/>
                  </a:lnTo>
                  <a:lnTo>
                    <a:pt x="930247" y="607036"/>
                  </a:lnTo>
                  <a:lnTo>
                    <a:pt x="941970" y="562199"/>
                  </a:lnTo>
                  <a:lnTo>
                    <a:pt x="949179" y="515746"/>
                  </a:lnTo>
                  <a:lnTo>
                    <a:pt x="951635" y="467912"/>
                  </a:lnTo>
                  <a:lnTo>
                    <a:pt x="949179" y="420069"/>
                  </a:lnTo>
                  <a:lnTo>
                    <a:pt x="941970" y="373608"/>
                  </a:lnTo>
                  <a:lnTo>
                    <a:pt x="930247" y="328765"/>
                  </a:lnTo>
                  <a:lnTo>
                    <a:pt x="914250" y="285775"/>
                  </a:lnTo>
                  <a:lnTo>
                    <a:pt x="894216" y="244872"/>
                  </a:lnTo>
                  <a:lnTo>
                    <a:pt x="870384" y="206291"/>
                  </a:lnTo>
                  <a:lnTo>
                    <a:pt x="842997" y="170272"/>
                  </a:lnTo>
                  <a:lnTo>
                    <a:pt x="829774" y="1559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02902" y="8660227"/>
              <a:ext cx="793115" cy="780415"/>
            </a:xfrm>
            <a:custGeom>
              <a:avLst/>
              <a:gdLst/>
              <a:ahLst/>
              <a:cxnLst/>
              <a:rect l="l" t="t" r="r" b="b"/>
              <a:pathLst>
                <a:path w="793114" h="780415">
                  <a:moveTo>
                    <a:pt x="396490" y="0"/>
                  </a:moveTo>
                  <a:lnTo>
                    <a:pt x="346819" y="3042"/>
                  </a:lnTo>
                  <a:lnTo>
                    <a:pt x="298970" y="11926"/>
                  </a:lnTo>
                  <a:lnTo>
                    <a:pt x="253320" y="26282"/>
                  </a:lnTo>
                  <a:lnTo>
                    <a:pt x="210241" y="45743"/>
                  </a:lnTo>
                  <a:lnTo>
                    <a:pt x="170107" y="69940"/>
                  </a:lnTo>
                  <a:lnTo>
                    <a:pt x="133294" y="98506"/>
                  </a:lnTo>
                  <a:lnTo>
                    <a:pt x="100176" y="131073"/>
                  </a:lnTo>
                  <a:lnTo>
                    <a:pt x="71126" y="167273"/>
                  </a:lnTo>
                  <a:lnTo>
                    <a:pt x="46518" y="206737"/>
                  </a:lnTo>
                  <a:lnTo>
                    <a:pt x="26727" y="249098"/>
                  </a:lnTo>
                  <a:lnTo>
                    <a:pt x="12128" y="293988"/>
                  </a:lnTo>
                  <a:lnTo>
                    <a:pt x="3094" y="341039"/>
                  </a:lnTo>
                  <a:lnTo>
                    <a:pt x="0" y="389883"/>
                  </a:lnTo>
                  <a:lnTo>
                    <a:pt x="3094" y="438727"/>
                  </a:lnTo>
                  <a:lnTo>
                    <a:pt x="12128" y="485780"/>
                  </a:lnTo>
                  <a:lnTo>
                    <a:pt x="26727" y="530673"/>
                  </a:lnTo>
                  <a:lnTo>
                    <a:pt x="46518" y="573038"/>
                  </a:lnTo>
                  <a:lnTo>
                    <a:pt x="71126" y="612507"/>
                  </a:lnTo>
                  <a:lnTo>
                    <a:pt x="100176" y="648711"/>
                  </a:lnTo>
                  <a:lnTo>
                    <a:pt x="133294" y="681283"/>
                  </a:lnTo>
                  <a:lnTo>
                    <a:pt x="170107" y="709854"/>
                  </a:lnTo>
                  <a:lnTo>
                    <a:pt x="210241" y="734055"/>
                  </a:lnTo>
                  <a:lnTo>
                    <a:pt x="253320" y="753520"/>
                  </a:lnTo>
                  <a:lnTo>
                    <a:pt x="298970" y="767879"/>
                  </a:lnTo>
                  <a:lnTo>
                    <a:pt x="346819" y="776765"/>
                  </a:lnTo>
                  <a:lnTo>
                    <a:pt x="396490" y="779808"/>
                  </a:lnTo>
                  <a:lnTo>
                    <a:pt x="446162" y="776765"/>
                  </a:lnTo>
                  <a:lnTo>
                    <a:pt x="494012" y="767879"/>
                  </a:lnTo>
                  <a:lnTo>
                    <a:pt x="539666" y="753520"/>
                  </a:lnTo>
                  <a:lnTo>
                    <a:pt x="582749" y="734055"/>
                  </a:lnTo>
                  <a:lnTo>
                    <a:pt x="622886" y="709854"/>
                  </a:lnTo>
                  <a:lnTo>
                    <a:pt x="659704" y="681283"/>
                  </a:lnTo>
                  <a:lnTo>
                    <a:pt x="692828" y="648711"/>
                  </a:lnTo>
                  <a:lnTo>
                    <a:pt x="721883" y="612507"/>
                  </a:lnTo>
                  <a:lnTo>
                    <a:pt x="746494" y="573038"/>
                  </a:lnTo>
                  <a:lnTo>
                    <a:pt x="766289" y="530673"/>
                  </a:lnTo>
                  <a:lnTo>
                    <a:pt x="780891" y="485780"/>
                  </a:lnTo>
                  <a:lnTo>
                    <a:pt x="789927" y="438727"/>
                  </a:lnTo>
                  <a:lnTo>
                    <a:pt x="793022" y="389883"/>
                  </a:lnTo>
                  <a:lnTo>
                    <a:pt x="789927" y="341039"/>
                  </a:lnTo>
                  <a:lnTo>
                    <a:pt x="780891" y="293988"/>
                  </a:lnTo>
                  <a:lnTo>
                    <a:pt x="766289" y="249098"/>
                  </a:lnTo>
                  <a:lnTo>
                    <a:pt x="746494" y="206737"/>
                  </a:lnTo>
                  <a:lnTo>
                    <a:pt x="721883" y="167273"/>
                  </a:lnTo>
                  <a:lnTo>
                    <a:pt x="692828" y="131073"/>
                  </a:lnTo>
                  <a:lnTo>
                    <a:pt x="659704" y="98506"/>
                  </a:lnTo>
                  <a:lnTo>
                    <a:pt x="622886" y="69940"/>
                  </a:lnTo>
                  <a:lnTo>
                    <a:pt x="582749" y="45743"/>
                  </a:lnTo>
                  <a:lnTo>
                    <a:pt x="539666" y="26282"/>
                  </a:lnTo>
                  <a:lnTo>
                    <a:pt x="494012" y="11926"/>
                  </a:lnTo>
                  <a:lnTo>
                    <a:pt x="446162" y="3042"/>
                  </a:lnTo>
                  <a:lnTo>
                    <a:pt x="396490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023596" y="8582226"/>
              <a:ext cx="951865" cy="935990"/>
            </a:xfrm>
            <a:custGeom>
              <a:avLst/>
              <a:gdLst/>
              <a:ahLst/>
              <a:cxnLst/>
              <a:rect l="l" t="t" r="r" b="b"/>
              <a:pathLst>
                <a:path w="951864" h="935990">
                  <a:moveTo>
                    <a:pt x="475797" y="0"/>
                  </a:moveTo>
                  <a:lnTo>
                    <a:pt x="427150" y="2415"/>
                  </a:lnTo>
                  <a:lnTo>
                    <a:pt x="379909" y="9505"/>
                  </a:lnTo>
                  <a:lnTo>
                    <a:pt x="334312" y="21035"/>
                  </a:lnTo>
                  <a:lnTo>
                    <a:pt x="290598" y="36769"/>
                  </a:lnTo>
                  <a:lnTo>
                    <a:pt x="249007" y="56472"/>
                  </a:lnTo>
                  <a:lnTo>
                    <a:pt x="209778" y="79909"/>
                  </a:lnTo>
                  <a:lnTo>
                    <a:pt x="173149" y="106844"/>
                  </a:lnTo>
                  <a:lnTo>
                    <a:pt x="139360" y="137044"/>
                  </a:lnTo>
                  <a:lnTo>
                    <a:pt x="108651" y="170272"/>
                  </a:lnTo>
                  <a:lnTo>
                    <a:pt x="81257" y="206298"/>
                  </a:lnTo>
                  <a:lnTo>
                    <a:pt x="57427" y="244872"/>
                  </a:lnTo>
                  <a:lnTo>
                    <a:pt x="37391" y="285775"/>
                  </a:lnTo>
                  <a:lnTo>
                    <a:pt x="21391" y="328765"/>
                  </a:lnTo>
                  <a:lnTo>
                    <a:pt x="9666" y="373608"/>
                  </a:lnTo>
                  <a:lnTo>
                    <a:pt x="2456" y="420069"/>
                  </a:lnTo>
                  <a:lnTo>
                    <a:pt x="0" y="467912"/>
                  </a:lnTo>
                  <a:lnTo>
                    <a:pt x="2456" y="515746"/>
                  </a:lnTo>
                  <a:lnTo>
                    <a:pt x="9666" y="562199"/>
                  </a:lnTo>
                  <a:lnTo>
                    <a:pt x="21391" y="607036"/>
                  </a:lnTo>
                  <a:lnTo>
                    <a:pt x="37391" y="650021"/>
                  </a:lnTo>
                  <a:lnTo>
                    <a:pt x="57427" y="690919"/>
                  </a:lnTo>
                  <a:lnTo>
                    <a:pt x="81260" y="729495"/>
                  </a:lnTo>
                  <a:lnTo>
                    <a:pt x="108651" y="765514"/>
                  </a:lnTo>
                  <a:lnTo>
                    <a:pt x="139360" y="798740"/>
                  </a:lnTo>
                  <a:lnTo>
                    <a:pt x="173149" y="828938"/>
                  </a:lnTo>
                  <a:lnTo>
                    <a:pt x="209778" y="855873"/>
                  </a:lnTo>
                  <a:lnTo>
                    <a:pt x="249007" y="879309"/>
                  </a:lnTo>
                  <a:lnTo>
                    <a:pt x="290598" y="899012"/>
                  </a:lnTo>
                  <a:lnTo>
                    <a:pt x="334312" y="914746"/>
                  </a:lnTo>
                  <a:lnTo>
                    <a:pt x="379909" y="926276"/>
                  </a:lnTo>
                  <a:lnTo>
                    <a:pt x="427150" y="933367"/>
                  </a:lnTo>
                  <a:lnTo>
                    <a:pt x="475797" y="935783"/>
                  </a:lnTo>
                  <a:lnTo>
                    <a:pt x="524443" y="933367"/>
                  </a:lnTo>
                  <a:lnTo>
                    <a:pt x="571686" y="926276"/>
                  </a:lnTo>
                  <a:lnTo>
                    <a:pt x="617285" y="914746"/>
                  </a:lnTo>
                  <a:lnTo>
                    <a:pt x="661001" y="899012"/>
                  </a:lnTo>
                  <a:lnTo>
                    <a:pt x="702596" y="879309"/>
                  </a:lnTo>
                  <a:lnTo>
                    <a:pt x="741829" y="855873"/>
                  </a:lnTo>
                  <a:lnTo>
                    <a:pt x="778461" y="828938"/>
                  </a:lnTo>
                  <a:lnTo>
                    <a:pt x="812254" y="798740"/>
                  </a:lnTo>
                  <a:lnTo>
                    <a:pt x="829753" y="779808"/>
                  </a:lnTo>
                  <a:lnTo>
                    <a:pt x="475797" y="779808"/>
                  </a:lnTo>
                  <a:lnTo>
                    <a:pt x="428981" y="776420"/>
                  </a:lnTo>
                  <a:lnTo>
                    <a:pt x="384277" y="766579"/>
                  </a:lnTo>
                  <a:lnTo>
                    <a:pt x="342180" y="750772"/>
                  </a:lnTo>
                  <a:lnTo>
                    <a:pt x="303184" y="729486"/>
                  </a:lnTo>
                  <a:lnTo>
                    <a:pt x="267784" y="703207"/>
                  </a:lnTo>
                  <a:lnTo>
                    <a:pt x="236473" y="672420"/>
                  </a:lnTo>
                  <a:lnTo>
                    <a:pt x="209746" y="637614"/>
                  </a:lnTo>
                  <a:lnTo>
                    <a:pt x="188099" y="599273"/>
                  </a:lnTo>
                  <a:lnTo>
                    <a:pt x="172024" y="557885"/>
                  </a:lnTo>
                  <a:lnTo>
                    <a:pt x="162016" y="513936"/>
                  </a:lnTo>
                  <a:lnTo>
                    <a:pt x="158571" y="467912"/>
                  </a:lnTo>
                  <a:lnTo>
                    <a:pt x="162016" y="421878"/>
                  </a:lnTo>
                  <a:lnTo>
                    <a:pt x="172024" y="377920"/>
                  </a:lnTo>
                  <a:lnTo>
                    <a:pt x="188099" y="336525"/>
                  </a:lnTo>
                  <a:lnTo>
                    <a:pt x="209746" y="298179"/>
                  </a:lnTo>
                  <a:lnTo>
                    <a:pt x="236473" y="263369"/>
                  </a:lnTo>
                  <a:lnTo>
                    <a:pt x="267784" y="232579"/>
                  </a:lnTo>
                  <a:lnTo>
                    <a:pt x="303194" y="206293"/>
                  </a:lnTo>
                  <a:lnTo>
                    <a:pt x="342180" y="185011"/>
                  </a:lnTo>
                  <a:lnTo>
                    <a:pt x="384277" y="169203"/>
                  </a:lnTo>
                  <a:lnTo>
                    <a:pt x="428981" y="159362"/>
                  </a:lnTo>
                  <a:lnTo>
                    <a:pt x="475797" y="155974"/>
                  </a:lnTo>
                  <a:lnTo>
                    <a:pt x="829751" y="155974"/>
                  </a:lnTo>
                  <a:lnTo>
                    <a:pt x="812254" y="137044"/>
                  </a:lnTo>
                  <a:lnTo>
                    <a:pt x="778461" y="106844"/>
                  </a:lnTo>
                  <a:lnTo>
                    <a:pt x="741829" y="79909"/>
                  </a:lnTo>
                  <a:lnTo>
                    <a:pt x="702596" y="56472"/>
                  </a:lnTo>
                  <a:lnTo>
                    <a:pt x="661001" y="36769"/>
                  </a:lnTo>
                  <a:lnTo>
                    <a:pt x="617285" y="21035"/>
                  </a:lnTo>
                  <a:lnTo>
                    <a:pt x="571686" y="9505"/>
                  </a:lnTo>
                  <a:lnTo>
                    <a:pt x="524443" y="2415"/>
                  </a:lnTo>
                  <a:lnTo>
                    <a:pt x="475797" y="0"/>
                  </a:lnTo>
                  <a:close/>
                </a:path>
                <a:path w="951864" h="935990">
                  <a:moveTo>
                    <a:pt x="829751" y="155974"/>
                  </a:moveTo>
                  <a:lnTo>
                    <a:pt x="475797" y="155974"/>
                  </a:lnTo>
                  <a:lnTo>
                    <a:pt x="522612" y="159362"/>
                  </a:lnTo>
                  <a:lnTo>
                    <a:pt x="567316" y="169203"/>
                  </a:lnTo>
                  <a:lnTo>
                    <a:pt x="609413" y="185011"/>
                  </a:lnTo>
                  <a:lnTo>
                    <a:pt x="648409" y="206298"/>
                  </a:lnTo>
                  <a:lnTo>
                    <a:pt x="683810" y="232579"/>
                  </a:lnTo>
                  <a:lnTo>
                    <a:pt x="715120" y="263369"/>
                  </a:lnTo>
                  <a:lnTo>
                    <a:pt x="741847" y="298179"/>
                  </a:lnTo>
                  <a:lnTo>
                    <a:pt x="763494" y="336525"/>
                  </a:lnTo>
                  <a:lnTo>
                    <a:pt x="779569" y="377920"/>
                  </a:lnTo>
                  <a:lnTo>
                    <a:pt x="789577" y="421878"/>
                  </a:lnTo>
                  <a:lnTo>
                    <a:pt x="793022" y="467912"/>
                  </a:lnTo>
                  <a:lnTo>
                    <a:pt x="789577" y="513936"/>
                  </a:lnTo>
                  <a:lnTo>
                    <a:pt x="779569" y="557885"/>
                  </a:lnTo>
                  <a:lnTo>
                    <a:pt x="763494" y="599273"/>
                  </a:lnTo>
                  <a:lnTo>
                    <a:pt x="741847" y="637614"/>
                  </a:lnTo>
                  <a:lnTo>
                    <a:pt x="715120" y="672420"/>
                  </a:lnTo>
                  <a:lnTo>
                    <a:pt x="683810" y="703207"/>
                  </a:lnTo>
                  <a:lnTo>
                    <a:pt x="648393" y="729495"/>
                  </a:lnTo>
                  <a:lnTo>
                    <a:pt x="609413" y="750772"/>
                  </a:lnTo>
                  <a:lnTo>
                    <a:pt x="567316" y="766579"/>
                  </a:lnTo>
                  <a:lnTo>
                    <a:pt x="522612" y="776420"/>
                  </a:lnTo>
                  <a:lnTo>
                    <a:pt x="475797" y="779808"/>
                  </a:lnTo>
                  <a:lnTo>
                    <a:pt x="829753" y="779808"/>
                  </a:lnTo>
                  <a:lnTo>
                    <a:pt x="870367" y="729486"/>
                  </a:lnTo>
                  <a:lnTo>
                    <a:pt x="894198" y="690919"/>
                  </a:lnTo>
                  <a:lnTo>
                    <a:pt x="914237" y="650021"/>
                  </a:lnTo>
                  <a:lnTo>
                    <a:pt x="930240" y="607036"/>
                  </a:lnTo>
                  <a:lnTo>
                    <a:pt x="941967" y="562199"/>
                  </a:lnTo>
                  <a:lnTo>
                    <a:pt x="949178" y="515746"/>
                  </a:lnTo>
                  <a:lnTo>
                    <a:pt x="951635" y="467912"/>
                  </a:lnTo>
                  <a:lnTo>
                    <a:pt x="949178" y="420069"/>
                  </a:lnTo>
                  <a:lnTo>
                    <a:pt x="941967" y="373608"/>
                  </a:lnTo>
                  <a:lnTo>
                    <a:pt x="930240" y="328765"/>
                  </a:lnTo>
                  <a:lnTo>
                    <a:pt x="914237" y="285775"/>
                  </a:lnTo>
                  <a:lnTo>
                    <a:pt x="894198" y="244872"/>
                  </a:lnTo>
                  <a:lnTo>
                    <a:pt x="870361" y="206293"/>
                  </a:lnTo>
                  <a:lnTo>
                    <a:pt x="842967" y="170272"/>
                  </a:lnTo>
                  <a:lnTo>
                    <a:pt x="829751" y="1559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82583" y="9652225"/>
              <a:ext cx="793115" cy="780415"/>
            </a:xfrm>
            <a:custGeom>
              <a:avLst/>
              <a:gdLst/>
              <a:ahLst/>
              <a:cxnLst/>
              <a:rect l="l" t="t" r="r" b="b"/>
              <a:pathLst>
                <a:path w="793114" h="780415">
                  <a:moveTo>
                    <a:pt x="396532" y="0"/>
                  </a:moveTo>
                  <a:lnTo>
                    <a:pt x="346860" y="3042"/>
                  </a:lnTo>
                  <a:lnTo>
                    <a:pt x="299010" y="11926"/>
                  </a:lnTo>
                  <a:lnTo>
                    <a:pt x="253356" y="26282"/>
                  </a:lnTo>
                  <a:lnTo>
                    <a:pt x="210273" y="45743"/>
                  </a:lnTo>
                  <a:lnTo>
                    <a:pt x="170136" y="69940"/>
                  </a:lnTo>
                  <a:lnTo>
                    <a:pt x="133318" y="98506"/>
                  </a:lnTo>
                  <a:lnTo>
                    <a:pt x="100194" y="131073"/>
                  </a:lnTo>
                  <a:lnTo>
                    <a:pt x="71139" y="167273"/>
                  </a:lnTo>
                  <a:lnTo>
                    <a:pt x="46527" y="206737"/>
                  </a:lnTo>
                  <a:lnTo>
                    <a:pt x="26733" y="249098"/>
                  </a:lnTo>
                  <a:lnTo>
                    <a:pt x="12131" y="293988"/>
                  </a:lnTo>
                  <a:lnTo>
                    <a:pt x="3095" y="341039"/>
                  </a:lnTo>
                  <a:lnTo>
                    <a:pt x="0" y="389883"/>
                  </a:lnTo>
                  <a:lnTo>
                    <a:pt x="3095" y="438727"/>
                  </a:lnTo>
                  <a:lnTo>
                    <a:pt x="12131" y="485780"/>
                  </a:lnTo>
                  <a:lnTo>
                    <a:pt x="26733" y="530673"/>
                  </a:lnTo>
                  <a:lnTo>
                    <a:pt x="46527" y="573038"/>
                  </a:lnTo>
                  <a:lnTo>
                    <a:pt x="71139" y="612507"/>
                  </a:lnTo>
                  <a:lnTo>
                    <a:pt x="100194" y="648711"/>
                  </a:lnTo>
                  <a:lnTo>
                    <a:pt x="133318" y="681283"/>
                  </a:lnTo>
                  <a:lnTo>
                    <a:pt x="170136" y="709854"/>
                  </a:lnTo>
                  <a:lnTo>
                    <a:pt x="210273" y="734055"/>
                  </a:lnTo>
                  <a:lnTo>
                    <a:pt x="253356" y="753520"/>
                  </a:lnTo>
                  <a:lnTo>
                    <a:pt x="299010" y="767879"/>
                  </a:lnTo>
                  <a:lnTo>
                    <a:pt x="346860" y="776765"/>
                  </a:lnTo>
                  <a:lnTo>
                    <a:pt x="396532" y="779808"/>
                  </a:lnTo>
                  <a:lnTo>
                    <a:pt x="446204" y="776765"/>
                  </a:lnTo>
                  <a:lnTo>
                    <a:pt x="494054" y="767879"/>
                  </a:lnTo>
                  <a:lnTo>
                    <a:pt x="539708" y="753520"/>
                  </a:lnTo>
                  <a:lnTo>
                    <a:pt x="582791" y="734055"/>
                  </a:lnTo>
                  <a:lnTo>
                    <a:pt x="622928" y="709854"/>
                  </a:lnTo>
                  <a:lnTo>
                    <a:pt x="659746" y="681283"/>
                  </a:lnTo>
                  <a:lnTo>
                    <a:pt x="692870" y="648711"/>
                  </a:lnTo>
                  <a:lnTo>
                    <a:pt x="721925" y="612507"/>
                  </a:lnTo>
                  <a:lnTo>
                    <a:pt x="746536" y="573038"/>
                  </a:lnTo>
                  <a:lnTo>
                    <a:pt x="766331" y="530673"/>
                  </a:lnTo>
                  <a:lnTo>
                    <a:pt x="780933" y="485780"/>
                  </a:lnTo>
                  <a:lnTo>
                    <a:pt x="789969" y="438727"/>
                  </a:lnTo>
                  <a:lnTo>
                    <a:pt x="793064" y="389883"/>
                  </a:lnTo>
                  <a:lnTo>
                    <a:pt x="789969" y="341039"/>
                  </a:lnTo>
                  <a:lnTo>
                    <a:pt x="780933" y="293988"/>
                  </a:lnTo>
                  <a:lnTo>
                    <a:pt x="766331" y="249098"/>
                  </a:lnTo>
                  <a:lnTo>
                    <a:pt x="746536" y="206737"/>
                  </a:lnTo>
                  <a:lnTo>
                    <a:pt x="721925" y="167273"/>
                  </a:lnTo>
                  <a:lnTo>
                    <a:pt x="692870" y="131073"/>
                  </a:lnTo>
                  <a:lnTo>
                    <a:pt x="659746" y="98506"/>
                  </a:lnTo>
                  <a:lnTo>
                    <a:pt x="622928" y="69940"/>
                  </a:lnTo>
                  <a:lnTo>
                    <a:pt x="582791" y="45743"/>
                  </a:lnTo>
                  <a:lnTo>
                    <a:pt x="539708" y="26282"/>
                  </a:lnTo>
                  <a:lnTo>
                    <a:pt x="494054" y="11926"/>
                  </a:lnTo>
                  <a:lnTo>
                    <a:pt x="446204" y="3042"/>
                  </a:lnTo>
                  <a:lnTo>
                    <a:pt x="396532" y="0"/>
                  </a:lnTo>
                  <a:close/>
                </a:path>
              </a:pathLst>
            </a:custGeom>
            <a:solidFill>
              <a:srgbClr val="6B6B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03286" y="9574223"/>
              <a:ext cx="951865" cy="935990"/>
            </a:xfrm>
            <a:custGeom>
              <a:avLst/>
              <a:gdLst/>
              <a:ahLst/>
              <a:cxnLst/>
              <a:rect l="l" t="t" r="r" b="b"/>
              <a:pathLst>
                <a:path w="951864" h="935990">
                  <a:moveTo>
                    <a:pt x="475838" y="0"/>
                  </a:moveTo>
                  <a:lnTo>
                    <a:pt x="427192" y="2415"/>
                  </a:lnTo>
                  <a:lnTo>
                    <a:pt x="379949" y="9505"/>
                  </a:lnTo>
                  <a:lnTo>
                    <a:pt x="334350" y="21035"/>
                  </a:lnTo>
                  <a:lnTo>
                    <a:pt x="290634" y="36769"/>
                  </a:lnTo>
                  <a:lnTo>
                    <a:pt x="249039" y="56472"/>
                  </a:lnTo>
                  <a:lnTo>
                    <a:pt x="209806" y="79909"/>
                  </a:lnTo>
                  <a:lnTo>
                    <a:pt x="173174" y="106844"/>
                  </a:lnTo>
                  <a:lnTo>
                    <a:pt x="139381" y="137044"/>
                  </a:lnTo>
                  <a:lnTo>
                    <a:pt x="108668" y="170272"/>
                  </a:lnTo>
                  <a:lnTo>
                    <a:pt x="81274" y="206293"/>
                  </a:lnTo>
                  <a:lnTo>
                    <a:pt x="57437" y="244872"/>
                  </a:lnTo>
                  <a:lnTo>
                    <a:pt x="37398" y="285775"/>
                  </a:lnTo>
                  <a:lnTo>
                    <a:pt x="21395" y="328765"/>
                  </a:lnTo>
                  <a:lnTo>
                    <a:pt x="9668" y="373608"/>
                  </a:lnTo>
                  <a:lnTo>
                    <a:pt x="2457" y="420069"/>
                  </a:lnTo>
                  <a:lnTo>
                    <a:pt x="0" y="467912"/>
                  </a:lnTo>
                  <a:lnTo>
                    <a:pt x="2457" y="515746"/>
                  </a:lnTo>
                  <a:lnTo>
                    <a:pt x="9668" y="562199"/>
                  </a:lnTo>
                  <a:lnTo>
                    <a:pt x="21395" y="607036"/>
                  </a:lnTo>
                  <a:lnTo>
                    <a:pt x="37398" y="650021"/>
                  </a:lnTo>
                  <a:lnTo>
                    <a:pt x="57437" y="690919"/>
                  </a:lnTo>
                  <a:lnTo>
                    <a:pt x="81274" y="729495"/>
                  </a:lnTo>
                  <a:lnTo>
                    <a:pt x="108668" y="765514"/>
                  </a:lnTo>
                  <a:lnTo>
                    <a:pt x="139381" y="798740"/>
                  </a:lnTo>
                  <a:lnTo>
                    <a:pt x="173174" y="828938"/>
                  </a:lnTo>
                  <a:lnTo>
                    <a:pt x="209806" y="855873"/>
                  </a:lnTo>
                  <a:lnTo>
                    <a:pt x="249039" y="879309"/>
                  </a:lnTo>
                  <a:lnTo>
                    <a:pt x="290634" y="899012"/>
                  </a:lnTo>
                  <a:lnTo>
                    <a:pt x="334350" y="914746"/>
                  </a:lnTo>
                  <a:lnTo>
                    <a:pt x="379949" y="926276"/>
                  </a:lnTo>
                  <a:lnTo>
                    <a:pt x="427192" y="933367"/>
                  </a:lnTo>
                  <a:lnTo>
                    <a:pt x="475838" y="935783"/>
                  </a:lnTo>
                  <a:lnTo>
                    <a:pt x="524484" y="933367"/>
                  </a:lnTo>
                  <a:lnTo>
                    <a:pt x="571726" y="926276"/>
                  </a:lnTo>
                  <a:lnTo>
                    <a:pt x="617323" y="914746"/>
                  </a:lnTo>
                  <a:lnTo>
                    <a:pt x="661036" y="899012"/>
                  </a:lnTo>
                  <a:lnTo>
                    <a:pt x="702628" y="879309"/>
                  </a:lnTo>
                  <a:lnTo>
                    <a:pt x="741857" y="855873"/>
                  </a:lnTo>
                  <a:lnTo>
                    <a:pt x="778486" y="828938"/>
                  </a:lnTo>
                  <a:lnTo>
                    <a:pt x="812275" y="798740"/>
                  </a:lnTo>
                  <a:lnTo>
                    <a:pt x="829772" y="779808"/>
                  </a:lnTo>
                  <a:lnTo>
                    <a:pt x="475838" y="779808"/>
                  </a:lnTo>
                  <a:lnTo>
                    <a:pt x="429022" y="776420"/>
                  </a:lnTo>
                  <a:lnTo>
                    <a:pt x="384319" y="766579"/>
                  </a:lnTo>
                  <a:lnTo>
                    <a:pt x="342222" y="750772"/>
                  </a:lnTo>
                  <a:lnTo>
                    <a:pt x="303226" y="729486"/>
                  </a:lnTo>
                  <a:lnTo>
                    <a:pt x="267825" y="703207"/>
                  </a:lnTo>
                  <a:lnTo>
                    <a:pt x="236515" y="672420"/>
                  </a:lnTo>
                  <a:lnTo>
                    <a:pt x="209788" y="637614"/>
                  </a:lnTo>
                  <a:lnTo>
                    <a:pt x="188140" y="599273"/>
                  </a:lnTo>
                  <a:lnTo>
                    <a:pt x="172066" y="557885"/>
                  </a:lnTo>
                  <a:lnTo>
                    <a:pt x="162058" y="513936"/>
                  </a:lnTo>
                  <a:lnTo>
                    <a:pt x="158612" y="467912"/>
                  </a:lnTo>
                  <a:lnTo>
                    <a:pt x="162058" y="421877"/>
                  </a:lnTo>
                  <a:lnTo>
                    <a:pt x="172066" y="377919"/>
                  </a:lnTo>
                  <a:lnTo>
                    <a:pt x="188140" y="336523"/>
                  </a:lnTo>
                  <a:lnTo>
                    <a:pt x="209788" y="298176"/>
                  </a:lnTo>
                  <a:lnTo>
                    <a:pt x="236515" y="263364"/>
                  </a:lnTo>
                  <a:lnTo>
                    <a:pt x="267825" y="232573"/>
                  </a:lnTo>
                  <a:lnTo>
                    <a:pt x="303226" y="206291"/>
                  </a:lnTo>
                  <a:lnTo>
                    <a:pt x="342222" y="185002"/>
                  </a:lnTo>
                  <a:lnTo>
                    <a:pt x="384319" y="169194"/>
                  </a:lnTo>
                  <a:lnTo>
                    <a:pt x="429022" y="159352"/>
                  </a:lnTo>
                  <a:lnTo>
                    <a:pt x="475838" y="155963"/>
                  </a:lnTo>
                  <a:lnTo>
                    <a:pt x="829760" y="155963"/>
                  </a:lnTo>
                  <a:lnTo>
                    <a:pt x="812275" y="137044"/>
                  </a:lnTo>
                  <a:lnTo>
                    <a:pt x="778486" y="106844"/>
                  </a:lnTo>
                  <a:lnTo>
                    <a:pt x="741857" y="79909"/>
                  </a:lnTo>
                  <a:lnTo>
                    <a:pt x="702628" y="56472"/>
                  </a:lnTo>
                  <a:lnTo>
                    <a:pt x="661036" y="36769"/>
                  </a:lnTo>
                  <a:lnTo>
                    <a:pt x="617323" y="21035"/>
                  </a:lnTo>
                  <a:lnTo>
                    <a:pt x="571726" y="9505"/>
                  </a:lnTo>
                  <a:lnTo>
                    <a:pt x="524484" y="2415"/>
                  </a:lnTo>
                  <a:lnTo>
                    <a:pt x="475838" y="0"/>
                  </a:lnTo>
                  <a:close/>
                </a:path>
                <a:path w="951864" h="935990">
                  <a:moveTo>
                    <a:pt x="829760" y="155963"/>
                  </a:moveTo>
                  <a:lnTo>
                    <a:pt x="475838" y="155963"/>
                  </a:lnTo>
                  <a:lnTo>
                    <a:pt x="522654" y="159352"/>
                  </a:lnTo>
                  <a:lnTo>
                    <a:pt x="567358" y="169194"/>
                  </a:lnTo>
                  <a:lnTo>
                    <a:pt x="609455" y="185002"/>
                  </a:lnTo>
                  <a:lnTo>
                    <a:pt x="648454" y="206293"/>
                  </a:lnTo>
                  <a:lnTo>
                    <a:pt x="683851" y="232573"/>
                  </a:lnTo>
                  <a:lnTo>
                    <a:pt x="715162" y="263364"/>
                  </a:lnTo>
                  <a:lnTo>
                    <a:pt x="741889" y="298176"/>
                  </a:lnTo>
                  <a:lnTo>
                    <a:pt x="763536" y="336523"/>
                  </a:lnTo>
                  <a:lnTo>
                    <a:pt x="779611" y="377919"/>
                  </a:lnTo>
                  <a:lnTo>
                    <a:pt x="789619" y="421877"/>
                  </a:lnTo>
                  <a:lnTo>
                    <a:pt x="793064" y="467912"/>
                  </a:lnTo>
                  <a:lnTo>
                    <a:pt x="789619" y="513936"/>
                  </a:lnTo>
                  <a:lnTo>
                    <a:pt x="779611" y="557885"/>
                  </a:lnTo>
                  <a:lnTo>
                    <a:pt x="763536" y="599273"/>
                  </a:lnTo>
                  <a:lnTo>
                    <a:pt x="741889" y="637614"/>
                  </a:lnTo>
                  <a:lnTo>
                    <a:pt x="715162" y="672420"/>
                  </a:lnTo>
                  <a:lnTo>
                    <a:pt x="683851" y="703207"/>
                  </a:lnTo>
                  <a:lnTo>
                    <a:pt x="648435" y="729495"/>
                  </a:lnTo>
                  <a:lnTo>
                    <a:pt x="609455" y="750772"/>
                  </a:lnTo>
                  <a:lnTo>
                    <a:pt x="567358" y="766579"/>
                  </a:lnTo>
                  <a:lnTo>
                    <a:pt x="522654" y="776420"/>
                  </a:lnTo>
                  <a:lnTo>
                    <a:pt x="475838" y="779808"/>
                  </a:lnTo>
                  <a:lnTo>
                    <a:pt x="829772" y="779808"/>
                  </a:lnTo>
                  <a:lnTo>
                    <a:pt x="870380" y="729486"/>
                  </a:lnTo>
                  <a:lnTo>
                    <a:pt x="894208" y="690919"/>
                  </a:lnTo>
                  <a:lnTo>
                    <a:pt x="914244" y="650021"/>
                  </a:lnTo>
                  <a:lnTo>
                    <a:pt x="930244" y="607036"/>
                  </a:lnTo>
                  <a:lnTo>
                    <a:pt x="941969" y="562199"/>
                  </a:lnTo>
                  <a:lnTo>
                    <a:pt x="949179" y="515746"/>
                  </a:lnTo>
                  <a:lnTo>
                    <a:pt x="951635" y="467912"/>
                  </a:lnTo>
                  <a:lnTo>
                    <a:pt x="949179" y="420069"/>
                  </a:lnTo>
                  <a:lnTo>
                    <a:pt x="941969" y="373608"/>
                  </a:lnTo>
                  <a:lnTo>
                    <a:pt x="930244" y="328765"/>
                  </a:lnTo>
                  <a:lnTo>
                    <a:pt x="914244" y="285775"/>
                  </a:lnTo>
                  <a:lnTo>
                    <a:pt x="894208" y="244872"/>
                  </a:lnTo>
                  <a:lnTo>
                    <a:pt x="870373" y="206291"/>
                  </a:lnTo>
                  <a:lnTo>
                    <a:pt x="842984" y="170272"/>
                  </a:lnTo>
                  <a:lnTo>
                    <a:pt x="829760" y="1559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673224" y="8526324"/>
              <a:ext cx="793115" cy="780415"/>
            </a:xfrm>
            <a:custGeom>
              <a:avLst/>
              <a:gdLst/>
              <a:ahLst/>
              <a:cxnLst/>
              <a:rect l="l" t="t" r="r" b="b"/>
              <a:pathLst>
                <a:path w="793114" h="780415">
                  <a:moveTo>
                    <a:pt x="396490" y="0"/>
                  </a:moveTo>
                  <a:lnTo>
                    <a:pt x="346819" y="3042"/>
                  </a:lnTo>
                  <a:lnTo>
                    <a:pt x="298970" y="11926"/>
                  </a:lnTo>
                  <a:lnTo>
                    <a:pt x="253320" y="26282"/>
                  </a:lnTo>
                  <a:lnTo>
                    <a:pt x="210241" y="45743"/>
                  </a:lnTo>
                  <a:lnTo>
                    <a:pt x="170107" y="69940"/>
                  </a:lnTo>
                  <a:lnTo>
                    <a:pt x="133294" y="98506"/>
                  </a:lnTo>
                  <a:lnTo>
                    <a:pt x="100176" y="131073"/>
                  </a:lnTo>
                  <a:lnTo>
                    <a:pt x="71126" y="167273"/>
                  </a:lnTo>
                  <a:lnTo>
                    <a:pt x="46518" y="206737"/>
                  </a:lnTo>
                  <a:lnTo>
                    <a:pt x="26727" y="249098"/>
                  </a:lnTo>
                  <a:lnTo>
                    <a:pt x="12128" y="293988"/>
                  </a:lnTo>
                  <a:lnTo>
                    <a:pt x="3094" y="341039"/>
                  </a:lnTo>
                  <a:lnTo>
                    <a:pt x="0" y="389883"/>
                  </a:lnTo>
                  <a:lnTo>
                    <a:pt x="3094" y="438727"/>
                  </a:lnTo>
                  <a:lnTo>
                    <a:pt x="12128" y="485780"/>
                  </a:lnTo>
                  <a:lnTo>
                    <a:pt x="26727" y="530673"/>
                  </a:lnTo>
                  <a:lnTo>
                    <a:pt x="46518" y="573038"/>
                  </a:lnTo>
                  <a:lnTo>
                    <a:pt x="71126" y="612507"/>
                  </a:lnTo>
                  <a:lnTo>
                    <a:pt x="100176" y="648711"/>
                  </a:lnTo>
                  <a:lnTo>
                    <a:pt x="133294" y="681283"/>
                  </a:lnTo>
                  <a:lnTo>
                    <a:pt x="170107" y="709854"/>
                  </a:lnTo>
                  <a:lnTo>
                    <a:pt x="210241" y="734055"/>
                  </a:lnTo>
                  <a:lnTo>
                    <a:pt x="253320" y="753520"/>
                  </a:lnTo>
                  <a:lnTo>
                    <a:pt x="298970" y="767879"/>
                  </a:lnTo>
                  <a:lnTo>
                    <a:pt x="346819" y="776765"/>
                  </a:lnTo>
                  <a:lnTo>
                    <a:pt x="396490" y="779808"/>
                  </a:lnTo>
                  <a:lnTo>
                    <a:pt x="446162" y="776765"/>
                  </a:lnTo>
                  <a:lnTo>
                    <a:pt x="494012" y="767879"/>
                  </a:lnTo>
                  <a:lnTo>
                    <a:pt x="539666" y="753520"/>
                  </a:lnTo>
                  <a:lnTo>
                    <a:pt x="582749" y="734055"/>
                  </a:lnTo>
                  <a:lnTo>
                    <a:pt x="622886" y="709854"/>
                  </a:lnTo>
                  <a:lnTo>
                    <a:pt x="659704" y="681283"/>
                  </a:lnTo>
                  <a:lnTo>
                    <a:pt x="692828" y="648711"/>
                  </a:lnTo>
                  <a:lnTo>
                    <a:pt x="721883" y="612507"/>
                  </a:lnTo>
                  <a:lnTo>
                    <a:pt x="746494" y="573038"/>
                  </a:lnTo>
                  <a:lnTo>
                    <a:pt x="766289" y="530673"/>
                  </a:lnTo>
                  <a:lnTo>
                    <a:pt x="780891" y="485780"/>
                  </a:lnTo>
                  <a:lnTo>
                    <a:pt x="789927" y="438727"/>
                  </a:lnTo>
                  <a:lnTo>
                    <a:pt x="793022" y="389883"/>
                  </a:lnTo>
                  <a:lnTo>
                    <a:pt x="789927" y="341039"/>
                  </a:lnTo>
                  <a:lnTo>
                    <a:pt x="780891" y="293988"/>
                  </a:lnTo>
                  <a:lnTo>
                    <a:pt x="766289" y="249098"/>
                  </a:lnTo>
                  <a:lnTo>
                    <a:pt x="746494" y="206737"/>
                  </a:lnTo>
                  <a:lnTo>
                    <a:pt x="721883" y="167273"/>
                  </a:lnTo>
                  <a:lnTo>
                    <a:pt x="692828" y="131073"/>
                  </a:lnTo>
                  <a:lnTo>
                    <a:pt x="659704" y="98506"/>
                  </a:lnTo>
                  <a:lnTo>
                    <a:pt x="622886" y="69940"/>
                  </a:lnTo>
                  <a:lnTo>
                    <a:pt x="582749" y="45743"/>
                  </a:lnTo>
                  <a:lnTo>
                    <a:pt x="539666" y="26282"/>
                  </a:lnTo>
                  <a:lnTo>
                    <a:pt x="494012" y="11926"/>
                  </a:lnTo>
                  <a:lnTo>
                    <a:pt x="446162" y="3042"/>
                  </a:lnTo>
                  <a:lnTo>
                    <a:pt x="396490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93917" y="8448324"/>
              <a:ext cx="951865" cy="935990"/>
            </a:xfrm>
            <a:custGeom>
              <a:avLst/>
              <a:gdLst/>
              <a:ahLst/>
              <a:cxnLst/>
              <a:rect l="l" t="t" r="r" b="b"/>
              <a:pathLst>
                <a:path w="951864" h="935990">
                  <a:moveTo>
                    <a:pt x="475797" y="0"/>
                  </a:moveTo>
                  <a:lnTo>
                    <a:pt x="427150" y="2415"/>
                  </a:lnTo>
                  <a:lnTo>
                    <a:pt x="379909" y="9505"/>
                  </a:lnTo>
                  <a:lnTo>
                    <a:pt x="334312" y="21035"/>
                  </a:lnTo>
                  <a:lnTo>
                    <a:pt x="290598" y="36769"/>
                  </a:lnTo>
                  <a:lnTo>
                    <a:pt x="249007" y="56472"/>
                  </a:lnTo>
                  <a:lnTo>
                    <a:pt x="209778" y="79909"/>
                  </a:lnTo>
                  <a:lnTo>
                    <a:pt x="173149" y="106844"/>
                  </a:lnTo>
                  <a:lnTo>
                    <a:pt x="139360" y="137044"/>
                  </a:lnTo>
                  <a:lnTo>
                    <a:pt x="108651" y="170272"/>
                  </a:lnTo>
                  <a:lnTo>
                    <a:pt x="81260" y="206293"/>
                  </a:lnTo>
                  <a:lnTo>
                    <a:pt x="57427" y="244872"/>
                  </a:lnTo>
                  <a:lnTo>
                    <a:pt x="37391" y="285775"/>
                  </a:lnTo>
                  <a:lnTo>
                    <a:pt x="21391" y="328765"/>
                  </a:lnTo>
                  <a:lnTo>
                    <a:pt x="9666" y="373608"/>
                  </a:lnTo>
                  <a:lnTo>
                    <a:pt x="2456" y="420069"/>
                  </a:lnTo>
                  <a:lnTo>
                    <a:pt x="0" y="467912"/>
                  </a:lnTo>
                  <a:lnTo>
                    <a:pt x="2456" y="515746"/>
                  </a:lnTo>
                  <a:lnTo>
                    <a:pt x="9666" y="562199"/>
                  </a:lnTo>
                  <a:lnTo>
                    <a:pt x="21391" y="607036"/>
                  </a:lnTo>
                  <a:lnTo>
                    <a:pt x="37391" y="650021"/>
                  </a:lnTo>
                  <a:lnTo>
                    <a:pt x="57427" y="690919"/>
                  </a:lnTo>
                  <a:lnTo>
                    <a:pt x="81260" y="729495"/>
                  </a:lnTo>
                  <a:lnTo>
                    <a:pt x="108651" y="765514"/>
                  </a:lnTo>
                  <a:lnTo>
                    <a:pt x="139360" y="798740"/>
                  </a:lnTo>
                  <a:lnTo>
                    <a:pt x="173149" y="828938"/>
                  </a:lnTo>
                  <a:lnTo>
                    <a:pt x="209778" y="855873"/>
                  </a:lnTo>
                  <a:lnTo>
                    <a:pt x="249007" y="879309"/>
                  </a:lnTo>
                  <a:lnTo>
                    <a:pt x="290598" y="899012"/>
                  </a:lnTo>
                  <a:lnTo>
                    <a:pt x="334312" y="914746"/>
                  </a:lnTo>
                  <a:lnTo>
                    <a:pt x="379909" y="926276"/>
                  </a:lnTo>
                  <a:lnTo>
                    <a:pt x="427150" y="933367"/>
                  </a:lnTo>
                  <a:lnTo>
                    <a:pt x="475797" y="935783"/>
                  </a:lnTo>
                  <a:lnTo>
                    <a:pt x="524443" y="933367"/>
                  </a:lnTo>
                  <a:lnTo>
                    <a:pt x="571686" y="926276"/>
                  </a:lnTo>
                  <a:lnTo>
                    <a:pt x="617285" y="914746"/>
                  </a:lnTo>
                  <a:lnTo>
                    <a:pt x="661001" y="899012"/>
                  </a:lnTo>
                  <a:lnTo>
                    <a:pt x="702596" y="879309"/>
                  </a:lnTo>
                  <a:lnTo>
                    <a:pt x="741829" y="855873"/>
                  </a:lnTo>
                  <a:lnTo>
                    <a:pt x="778461" y="828938"/>
                  </a:lnTo>
                  <a:lnTo>
                    <a:pt x="812254" y="798740"/>
                  </a:lnTo>
                  <a:lnTo>
                    <a:pt x="829753" y="779808"/>
                  </a:lnTo>
                  <a:lnTo>
                    <a:pt x="475797" y="779808"/>
                  </a:lnTo>
                  <a:lnTo>
                    <a:pt x="428981" y="776420"/>
                  </a:lnTo>
                  <a:lnTo>
                    <a:pt x="384277" y="766579"/>
                  </a:lnTo>
                  <a:lnTo>
                    <a:pt x="342180" y="750772"/>
                  </a:lnTo>
                  <a:lnTo>
                    <a:pt x="303184" y="729486"/>
                  </a:lnTo>
                  <a:lnTo>
                    <a:pt x="267784" y="703207"/>
                  </a:lnTo>
                  <a:lnTo>
                    <a:pt x="236473" y="672420"/>
                  </a:lnTo>
                  <a:lnTo>
                    <a:pt x="209746" y="637614"/>
                  </a:lnTo>
                  <a:lnTo>
                    <a:pt x="188099" y="599273"/>
                  </a:lnTo>
                  <a:lnTo>
                    <a:pt x="172024" y="557885"/>
                  </a:lnTo>
                  <a:lnTo>
                    <a:pt x="162016" y="513936"/>
                  </a:lnTo>
                  <a:lnTo>
                    <a:pt x="158571" y="467912"/>
                  </a:lnTo>
                  <a:lnTo>
                    <a:pt x="162016" y="421877"/>
                  </a:lnTo>
                  <a:lnTo>
                    <a:pt x="172024" y="377919"/>
                  </a:lnTo>
                  <a:lnTo>
                    <a:pt x="188099" y="336523"/>
                  </a:lnTo>
                  <a:lnTo>
                    <a:pt x="209746" y="298176"/>
                  </a:lnTo>
                  <a:lnTo>
                    <a:pt x="236473" y="263364"/>
                  </a:lnTo>
                  <a:lnTo>
                    <a:pt x="267784" y="232573"/>
                  </a:lnTo>
                  <a:lnTo>
                    <a:pt x="303184" y="206291"/>
                  </a:lnTo>
                  <a:lnTo>
                    <a:pt x="342180" y="185002"/>
                  </a:lnTo>
                  <a:lnTo>
                    <a:pt x="384277" y="169194"/>
                  </a:lnTo>
                  <a:lnTo>
                    <a:pt x="428981" y="159352"/>
                  </a:lnTo>
                  <a:lnTo>
                    <a:pt x="475797" y="155963"/>
                  </a:lnTo>
                  <a:lnTo>
                    <a:pt x="829741" y="155963"/>
                  </a:lnTo>
                  <a:lnTo>
                    <a:pt x="812254" y="137044"/>
                  </a:lnTo>
                  <a:lnTo>
                    <a:pt x="778461" y="106844"/>
                  </a:lnTo>
                  <a:lnTo>
                    <a:pt x="741829" y="79909"/>
                  </a:lnTo>
                  <a:lnTo>
                    <a:pt x="702596" y="56472"/>
                  </a:lnTo>
                  <a:lnTo>
                    <a:pt x="661001" y="36769"/>
                  </a:lnTo>
                  <a:lnTo>
                    <a:pt x="617285" y="21035"/>
                  </a:lnTo>
                  <a:lnTo>
                    <a:pt x="571686" y="9505"/>
                  </a:lnTo>
                  <a:lnTo>
                    <a:pt x="524443" y="2415"/>
                  </a:lnTo>
                  <a:lnTo>
                    <a:pt x="475797" y="0"/>
                  </a:lnTo>
                  <a:close/>
                </a:path>
                <a:path w="951864" h="935990">
                  <a:moveTo>
                    <a:pt x="829741" y="155963"/>
                  </a:moveTo>
                  <a:lnTo>
                    <a:pt x="475797" y="155963"/>
                  </a:lnTo>
                  <a:lnTo>
                    <a:pt x="522612" y="159352"/>
                  </a:lnTo>
                  <a:lnTo>
                    <a:pt x="567316" y="169194"/>
                  </a:lnTo>
                  <a:lnTo>
                    <a:pt x="609413" y="185002"/>
                  </a:lnTo>
                  <a:lnTo>
                    <a:pt x="648412" y="206293"/>
                  </a:lnTo>
                  <a:lnTo>
                    <a:pt x="683810" y="232573"/>
                  </a:lnTo>
                  <a:lnTo>
                    <a:pt x="715120" y="263364"/>
                  </a:lnTo>
                  <a:lnTo>
                    <a:pt x="741847" y="298176"/>
                  </a:lnTo>
                  <a:lnTo>
                    <a:pt x="763494" y="336523"/>
                  </a:lnTo>
                  <a:lnTo>
                    <a:pt x="779569" y="377919"/>
                  </a:lnTo>
                  <a:lnTo>
                    <a:pt x="789577" y="421877"/>
                  </a:lnTo>
                  <a:lnTo>
                    <a:pt x="793022" y="467912"/>
                  </a:lnTo>
                  <a:lnTo>
                    <a:pt x="789577" y="513936"/>
                  </a:lnTo>
                  <a:lnTo>
                    <a:pt x="779569" y="557885"/>
                  </a:lnTo>
                  <a:lnTo>
                    <a:pt x="763494" y="599273"/>
                  </a:lnTo>
                  <a:lnTo>
                    <a:pt x="741847" y="637614"/>
                  </a:lnTo>
                  <a:lnTo>
                    <a:pt x="715120" y="672420"/>
                  </a:lnTo>
                  <a:lnTo>
                    <a:pt x="683810" y="703207"/>
                  </a:lnTo>
                  <a:lnTo>
                    <a:pt x="648393" y="729495"/>
                  </a:lnTo>
                  <a:lnTo>
                    <a:pt x="609413" y="750772"/>
                  </a:lnTo>
                  <a:lnTo>
                    <a:pt x="567316" y="766579"/>
                  </a:lnTo>
                  <a:lnTo>
                    <a:pt x="522612" y="776420"/>
                  </a:lnTo>
                  <a:lnTo>
                    <a:pt x="475797" y="779808"/>
                  </a:lnTo>
                  <a:lnTo>
                    <a:pt x="829753" y="779808"/>
                  </a:lnTo>
                  <a:lnTo>
                    <a:pt x="870367" y="729486"/>
                  </a:lnTo>
                  <a:lnTo>
                    <a:pt x="894198" y="690919"/>
                  </a:lnTo>
                  <a:lnTo>
                    <a:pt x="914237" y="650021"/>
                  </a:lnTo>
                  <a:lnTo>
                    <a:pt x="930240" y="607036"/>
                  </a:lnTo>
                  <a:lnTo>
                    <a:pt x="941967" y="562199"/>
                  </a:lnTo>
                  <a:lnTo>
                    <a:pt x="949178" y="515746"/>
                  </a:lnTo>
                  <a:lnTo>
                    <a:pt x="951635" y="467912"/>
                  </a:lnTo>
                  <a:lnTo>
                    <a:pt x="949178" y="420069"/>
                  </a:lnTo>
                  <a:lnTo>
                    <a:pt x="941967" y="373608"/>
                  </a:lnTo>
                  <a:lnTo>
                    <a:pt x="930240" y="328765"/>
                  </a:lnTo>
                  <a:lnTo>
                    <a:pt x="914237" y="285775"/>
                  </a:lnTo>
                  <a:lnTo>
                    <a:pt x="894198" y="244872"/>
                  </a:lnTo>
                  <a:lnTo>
                    <a:pt x="870360" y="206291"/>
                  </a:lnTo>
                  <a:lnTo>
                    <a:pt x="842967" y="170272"/>
                  </a:lnTo>
                  <a:lnTo>
                    <a:pt x="829741" y="1559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963768" y="6392234"/>
              <a:ext cx="793115" cy="780415"/>
            </a:xfrm>
            <a:custGeom>
              <a:avLst/>
              <a:gdLst/>
              <a:ahLst/>
              <a:cxnLst/>
              <a:rect l="l" t="t" r="r" b="b"/>
              <a:pathLst>
                <a:path w="793115" h="780415">
                  <a:moveTo>
                    <a:pt x="396532" y="0"/>
                  </a:moveTo>
                  <a:lnTo>
                    <a:pt x="346860" y="3043"/>
                  </a:lnTo>
                  <a:lnTo>
                    <a:pt x="299010" y="11929"/>
                  </a:lnTo>
                  <a:lnTo>
                    <a:pt x="253356" y="26288"/>
                  </a:lnTo>
                  <a:lnTo>
                    <a:pt x="210273" y="45752"/>
                  </a:lnTo>
                  <a:lnTo>
                    <a:pt x="170136" y="69954"/>
                  </a:lnTo>
                  <a:lnTo>
                    <a:pt x="133318" y="98525"/>
                  </a:lnTo>
                  <a:lnTo>
                    <a:pt x="100194" y="131097"/>
                  </a:lnTo>
                  <a:lnTo>
                    <a:pt x="71139" y="167301"/>
                  </a:lnTo>
                  <a:lnTo>
                    <a:pt x="46527" y="206770"/>
                  </a:lnTo>
                  <a:lnTo>
                    <a:pt x="26733" y="249135"/>
                  </a:lnTo>
                  <a:lnTo>
                    <a:pt x="12131" y="294028"/>
                  </a:lnTo>
                  <a:lnTo>
                    <a:pt x="3095" y="341080"/>
                  </a:lnTo>
                  <a:lnTo>
                    <a:pt x="0" y="389925"/>
                  </a:lnTo>
                  <a:lnTo>
                    <a:pt x="3095" y="438760"/>
                  </a:lnTo>
                  <a:lnTo>
                    <a:pt x="12131" y="485806"/>
                  </a:lnTo>
                  <a:lnTo>
                    <a:pt x="26733" y="530692"/>
                  </a:lnTo>
                  <a:lnTo>
                    <a:pt x="46527" y="573052"/>
                  </a:lnTo>
                  <a:lnTo>
                    <a:pt x="71139" y="612517"/>
                  </a:lnTo>
                  <a:lnTo>
                    <a:pt x="100194" y="648718"/>
                  </a:lnTo>
                  <a:lnTo>
                    <a:pt x="133318" y="681287"/>
                  </a:lnTo>
                  <a:lnTo>
                    <a:pt x="170136" y="709856"/>
                  </a:lnTo>
                  <a:lnTo>
                    <a:pt x="210273" y="734057"/>
                  </a:lnTo>
                  <a:lnTo>
                    <a:pt x="253356" y="753520"/>
                  </a:lnTo>
                  <a:lnTo>
                    <a:pt x="299010" y="767879"/>
                  </a:lnTo>
                  <a:lnTo>
                    <a:pt x="346860" y="776765"/>
                  </a:lnTo>
                  <a:lnTo>
                    <a:pt x="396532" y="779808"/>
                  </a:lnTo>
                  <a:lnTo>
                    <a:pt x="446204" y="776765"/>
                  </a:lnTo>
                  <a:lnTo>
                    <a:pt x="494054" y="767879"/>
                  </a:lnTo>
                  <a:lnTo>
                    <a:pt x="539708" y="753520"/>
                  </a:lnTo>
                  <a:lnTo>
                    <a:pt x="582791" y="734057"/>
                  </a:lnTo>
                  <a:lnTo>
                    <a:pt x="622928" y="709856"/>
                  </a:lnTo>
                  <a:lnTo>
                    <a:pt x="659746" y="681287"/>
                  </a:lnTo>
                  <a:lnTo>
                    <a:pt x="692870" y="648718"/>
                  </a:lnTo>
                  <a:lnTo>
                    <a:pt x="721925" y="612517"/>
                  </a:lnTo>
                  <a:lnTo>
                    <a:pt x="746536" y="573052"/>
                  </a:lnTo>
                  <a:lnTo>
                    <a:pt x="766331" y="530692"/>
                  </a:lnTo>
                  <a:lnTo>
                    <a:pt x="780933" y="485806"/>
                  </a:lnTo>
                  <a:lnTo>
                    <a:pt x="789969" y="438760"/>
                  </a:lnTo>
                  <a:lnTo>
                    <a:pt x="793064" y="389925"/>
                  </a:lnTo>
                  <a:lnTo>
                    <a:pt x="789969" y="341080"/>
                  </a:lnTo>
                  <a:lnTo>
                    <a:pt x="780933" y="294028"/>
                  </a:lnTo>
                  <a:lnTo>
                    <a:pt x="766331" y="249135"/>
                  </a:lnTo>
                  <a:lnTo>
                    <a:pt x="746536" y="206770"/>
                  </a:lnTo>
                  <a:lnTo>
                    <a:pt x="721925" y="167301"/>
                  </a:lnTo>
                  <a:lnTo>
                    <a:pt x="692870" y="131097"/>
                  </a:lnTo>
                  <a:lnTo>
                    <a:pt x="659746" y="98525"/>
                  </a:lnTo>
                  <a:lnTo>
                    <a:pt x="622928" y="69954"/>
                  </a:lnTo>
                  <a:lnTo>
                    <a:pt x="582791" y="45752"/>
                  </a:lnTo>
                  <a:lnTo>
                    <a:pt x="539708" y="26288"/>
                  </a:lnTo>
                  <a:lnTo>
                    <a:pt x="494054" y="11929"/>
                  </a:lnTo>
                  <a:lnTo>
                    <a:pt x="446204" y="3043"/>
                  </a:lnTo>
                  <a:lnTo>
                    <a:pt x="396532" y="0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873608" y="6314237"/>
              <a:ext cx="951865" cy="935990"/>
            </a:xfrm>
            <a:custGeom>
              <a:avLst/>
              <a:gdLst/>
              <a:ahLst/>
              <a:cxnLst/>
              <a:rect l="l" t="t" r="r" b="b"/>
              <a:pathLst>
                <a:path w="951865" h="935990">
                  <a:moveTo>
                    <a:pt x="475838" y="0"/>
                  </a:moveTo>
                  <a:lnTo>
                    <a:pt x="427185" y="2415"/>
                  </a:lnTo>
                  <a:lnTo>
                    <a:pt x="379937" y="9505"/>
                  </a:lnTo>
                  <a:lnTo>
                    <a:pt x="334335" y="21035"/>
                  </a:lnTo>
                  <a:lnTo>
                    <a:pt x="290616" y="36769"/>
                  </a:lnTo>
                  <a:lnTo>
                    <a:pt x="249021" y="56472"/>
                  </a:lnTo>
                  <a:lnTo>
                    <a:pt x="209788" y="79909"/>
                  </a:lnTo>
                  <a:lnTo>
                    <a:pt x="173156" y="106844"/>
                  </a:lnTo>
                  <a:lnTo>
                    <a:pt x="139366" y="137044"/>
                  </a:lnTo>
                  <a:lnTo>
                    <a:pt x="108655" y="170272"/>
                  </a:lnTo>
                  <a:lnTo>
                    <a:pt x="81263" y="206293"/>
                  </a:lnTo>
                  <a:lnTo>
                    <a:pt x="57429" y="244872"/>
                  </a:lnTo>
                  <a:lnTo>
                    <a:pt x="37392" y="285775"/>
                  </a:lnTo>
                  <a:lnTo>
                    <a:pt x="21391" y="328765"/>
                  </a:lnTo>
                  <a:lnTo>
                    <a:pt x="9666" y="373608"/>
                  </a:lnTo>
                  <a:lnTo>
                    <a:pt x="2456" y="420069"/>
                  </a:lnTo>
                  <a:lnTo>
                    <a:pt x="0" y="467912"/>
                  </a:lnTo>
                  <a:lnTo>
                    <a:pt x="2456" y="515746"/>
                  </a:lnTo>
                  <a:lnTo>
                    <a:pt x="9666" y="562199"/>
                  </a:lnTo>
                  <a:lnTo>
                    <a:pt x="21391" y="607036"/>
                  </a:lnTo>
                  <a:lnTo>
                    <a:pt x="37392" y="650021"/>
                  </a:lnTo>
                  <a:lnTo>
                    <a:pt x="57429" y="690919"/>
                  </a:lnTo>
                  <a:lnTo>
                    <a:pt x="81264" y="729497"/>
                  </a:lnTo>
                  <a:lnTo>
                    <a:pt x="108655" y="765514"/>
                  </a:lnTo>
                  <a:lnTo>
                    <a:pt x="139366" y="798740"/>
                  </a:lnTo>
                  <a:lnTo>
                    <a:pt x="173156" y="828938"/>
                  </a:lnTo>
                  <a:lnTo>
                    <a:pt x="209788" y="855873"/>
                  </a:lnTo>
                  <a:lnTo>
                    <a:pt x="249021" y="879309"/>
                  </a:lnTo>
                  <a:lnTo>
                    <a:pt x="290616" y="899012"/>
                  </a:lnTo>
                  <a:lnTo>
                    <a:pt x="334335" y="914746"/>
                  </a:lnTo>
                  <a:lnTo>
                    <a:pt x="379937" y="926276"/>
                  </a:lnTo>
                  <a:lnTo>
                    <a:pt x="427185" y="933367"/>
                  </a:lnTo>
                  <a:lnTo>
                    <a:pt x="475838" y="935783"/>
                  </a:lnTo>
                  <a:lnTo>
                    <a:pt x="524484" y="933367"/>
                  </a:lnTo>
                  <a:lnTo>
                    <a:pt x="571726" y="926276"/>
                  </a:lnTo>
                  <a:lnTo>
                    <a:pt x="617323" y="914746"/>
                  </a:lnTo>
                  <a:lnTo>
                    <a:pt x="661036" y="899012"/>
                  </a:lnTo>
                  <a:lnTo>
                    <a:pt x="702628" y="879309"/>
                  </a:lnTo>
                  <a:lnTo>
                    <a:pt x="741857" y="855873"/>
                  </a:lnTo>
                  <a:lnTo>
                    <a:pt x="778486" y="828938"/>
                  </a:lnTo>
                  <a:lnTo>
                    <a:pt x="812275" y="798740"/>
                  </a:lnTo>
                  <a:lnTo>
                    <a:pt x="829772" y="779808"/>
                  </a:lnTo>
                  <a:lnTo>
                    <a:pt x="475838" y="779808"/>
                  </a:lnTo>
                  <a:lnTo>
                    <a:pt x="429022" y="776421"/>
                  </a:lnTo>
                  <a:lnTo>
                    <a:pt x="384319" y="766583"/>
                  </a:lnTo>
                  <a:lnTo>
                    <a:pt x="342222" y="750779"/>
                  </a:lnTo>
                  <a:lnTo>
                    <a:pt x="303224" y="729495"/>
                  </a:lnTo>
                  <a:lnTo>
                    <a:pt x="267825" y="703221"/>
                  </a:lnTo>
                  <a:lnTo>
                    <a:pt x="236515" y="672437"/>
                  </a:lnTo>
                  <a:lnTo>
                    <a:pt x="209788" y="637632"/>
                  </a:lnTo>
                  <a:lnTo>
                    <a:pt x="188140" y="599291"/>
                  </a:lnTo>
                  <a:lnTo>
                    <a:pt x="172066" y="557900"/>
                  </a:lnTo>
                  <a:lnTo>
                    <a:pt x="162058" y="513945"/>
                  </a:lnTo>
                  <a:lnTo>
                    <a:pt x="158612" y="467912"/>
                  </a:lnTo>
                  <a:lnTo>
                    <a:pt x="162058" y="421877"/>
                  </a:lnTo>
                  <a:lnTo>
                    <a:pt x="172066" y="377919"/>
                  </a:lnTo>
                  <a:lnTo>
                    <a:pt x="188140" y="336523"/>
                  </a:lnTo>
                  <a:lnTo>
                    <a:pt x="209788" y="298176"/>
                  </a:lnTo>
                  <a:lnTo>
                    <a:pt x="236515" y="263364"/>
                  </a:lnTo>
                  <a:lnTo>
                    <a:pt x="267825" y="232573"/>
                  </a:lnTo>
                  <a:lnTo>
                    <a:pt x="303226" y="206291"/>
                  </a:lnTo>
                  <a:lnTo>
                    <a:pt x="342222" y="185002"/>
                  </a:lnTo>
                  <a:lnTo>
                    <a:pt x="384319" y="169194"/>
                  </a:lnTo>
                  <a:lnTo>
                    <a:pt x="429022" y="159352"/>
                  </a:lnTo>
                  <a:lnTo>
                    <a:pt x="475838" y="155963"/>
                  </a:lnTo>
                  <a:lnTo>
                    <a:pt x="829760" y="155963"/>
                  </a:lnTo>
                  <a:lnTo>
                    <a:pt x="812275" y="137044"/>
                  </a:lnTo>
                  <a:lnTo>
                    <a:pt x="778486" y="106844"/>
                  </a:lnTo>
                  <a:lnTo>
                    <a:pt x="741857" y="79909"/>
                  </a:lnTo>
                  <a:lnTo>
                    <a:pt x="702628" y="56472"/>
                  </a:lnTo>
                  <a:lnTo>
                    <a:pt x="661036" y="36769"/>
                  </a:lnTo>
                  <a:lnTo>
                    <a:pt x="617323" y="21035"/>
                  </a:lnTo>
                  <a:lnTo>
                    <a:pt x="571726" y="9505"/>
                  </a:lnTo>
                  <a:lnTo>
                    <a:pt x="524484" y="2415"/>
                  </a:lnTo>
                  <a:lnTo>
                    <a:pt x="475838" y="0"/>
                  </a:lnTo>
                  <a:close/>
                </a:path>
                <a:path w="951865" h="935990">
                  <a:moveTo>
                    <a:pt x="829760" y="155963"/>
                  </a:moveTo>
                  <a:lnTo>
                    <a:pt x="475838" y="155963"/>
                  </a:lnTo>
                  <a:lnTo>
                    <a:pt x="522654" y="159352"/>
                  </a:lnTo>
                  <a:lnTo>
                    <a:pt x="567358" y="169194"/>
                  </a:lnTo>
                  <a:lnTo>
                    <a:pt x="609455" y="185002"/>
                  </a:lnTo>
                  <a:lnTo>
                    <a:pt x="648454" y="206293"/>
                  </a:lnTo>
                  <a:lnTo>
                    <a:pt x="683851" y="232573"/>
                  </a:lnTo>
                  <a:lnTo>
                    <a:pt x="715162" y="263364"/>
                  </a:lnTo>
                  <a:lnTo>
                    <a:pt x="741889" y="298176"/>
                  </a:lnTo>
                  <a:lnTo>
                    <a:pt x="763536" y="336523"/>
                  </a:lnTo>
                  <a:lnTo>
                    <a:pt x="779611" y="377919"/>
                  </a:lnTo>
                  <a:lnTo>
                    <a:pt x="789619" y="421877"/>
                  </a:lnTo>
                  <a:lnTo>
                    <a:pt x="793064" y="467912"/>
                  </a:lnTo>
                  <a:lnTo>
                    <a:pt x="789619" y="513945"/>
                  </a:lnTo>
                  <a:lnTo>
                    <a:pt x="779611" y="557900"/>
                  </a:lnTo>
                  <a:lnTo>
                    <a:pt x="763536" y="599291"/>
                  </a:lnTo>
                  <a:lnTo>
                    <a:pt x="741889" y="637632"/>
                  </a:lnTo>
                  <a:lnTo>
                    <a:pt x="715162" y="672437"/>
                  </a:lnTo>
                  <a:lnTo>
                    <a:pt x="683851" y="703221"/>
                  </a:lnTo>
                  <a:lnTo>
                    <a:pt x="648451" y="729497"/>
                  </a:lnTo>
                  <a:lnTo>
                    <a:pt x="609455" y="750779"/>
                  </a:lnTo>
                  <a:lnTo>
                    <a:pt x="567358" y="766583"/>
                  </a:lnTo>
                  <a:lnTo>
                    <a:pt x="522654" y="776421"/>
                  </a:lnTo>
                  <a:lnTo>
                    <a:pt x="475838" y="779808"/>
                  </a:lnTo>
                  <a:lnTo>
                    <a:pt x="829772" y="779808"/>
                  </a:lnTo>
                  <a:lnTo>
                    <a:pt x="870375" y="729495"/>
                  </a:lnTo>
                  <a:lnTo>
                    <a:pt x="894208" y="690919"/>
                  </a:lnTo>
                  <a:lnTo>
                    <a:pt x="914244" y="650021"/>
                  </a:lnTo>
                  <a:lnTo>
                    <a:pt x="930244" y="607036"/>
                  </a:lnTo>
                  <a:lnTo>
                    <a:pt x="941969" y="562199"/>
                  </a:lnTo>
                  <a:lnTo>
                    <a:pt x="949179" y="515746"/>
                  </a:lnTo>
                  <a:lnTo>
                    <a:pt x="951635" y="467912"/>
                  </a:lnTo>
                  <a:lnTo>
                    <a:pt x="949179" y="420069"/>
                  </a:lnTo>
                  <a:lnTo>
                    <a:pt x="941969" y="373608"/>
                  </a:lnTo>
                  <a:lnTo>
                    <a:pt x="930244" y="328765"/>
                  </a:lnTo>
                  <a:lnTo>
                    <a:pt x="914244" y="285775"/>
                  </a:lnTo>
                  <a:lnTo>
                    <a:pt x="894208" y="244872"/>
                  </a:lnTo>
                  <a:lnTo>
                    <a:pt x="870373" y="206291"/>
                  </a:lnTo>
                  <a:lnTo>
                    <a:pt x="842984" y="170272"/>
                  </a:lnTo>
                  <a:lnTo>
                    <a:pt x="829760" y="1559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43500" y="8024270"/>
              <a:ext cx="793115" cy="780415"/>
            </a:xfrm>
            <a:custGeom>
              <a:avLst/>
              <a:gdLst/>
              <a:ahLst/>
              <a:cxnLst/>
              <a:rect l="l" t="t" r="r" b="b"/>
              <a:pathLst>
                <a:path w="793115" h="780415">
                  <a:moveTo>
                    <a:pt x="396532" y="0"/>
                  </a:moveTo>
                  <a:lnTo>
                    <a:pt x="346860" y="3043"/>
                  </a:lnTo>
                  <a:lnTo>
                    <a:pt x="299010" y="11929"/>
                  </a:lnTo>
                  <a:lnTo>
                    <a:pt x="253356" y="26288"/>
                  </a:lnTo>
                  <a:lnTo>
                    <a:pt x="210273" y="45752"/>
                  </a:lnTo>
                  <a:lnTo>
                    <a:pt x="170136" y="69954"/>
                  </a:lnTo>
                  <a:lnTo>
                    <a:pt x="133318" y="98525"/>
                  </a:lnTo>
                  <a:lnTo>
                    <a:pt x="100194" y="131097"/>
                  </a:lnTo>
                  <a:lnTo>
                    <a:pt x="71139" y="167301"/>
                  </a:lnTo>
                  <a:lnTo>
                    <a:pt x="46527" y="206770"/>
                  </a:lnTo>
                  <a:lnTo>
                    <a:pt x="26733" y="249135"/>
                  </a:lnTo>
                  <a:lnTo>
                    <a:pt x="12131" y="294028"/>
                  </a:lnTo>
                  <a:lnTo>
                    <a:pt x="3095" y="341080"/>
                  </a:lnTo>
                  <a:lnTo>
                    <a:pt x="0" y="389925"/>
                  </a:lnTo>
                  <a:lnTo>
                    <a:pt x="3095" y="438760"/>
                  </a:lnTo>
                  <a:lnTo>
                    <a:pt x="12131" y="485806"/>
                  </a:lnTo>
                  <a:lnTo>
                    <a:pt x="26733" y="530692"/>
                  </a:lnTo>
                  <a:lnTo>
                    <a:pt x="46527" y="573052"/>
                  </a:lnTo>
                  <a:lnTo>
                    <a:pt x="71139" y="612517"/>
                  </a:lnTo>
                  <a:lnTo>
                    <a:pt x="100194" y="648718"/>
                  </a:lnTo>
                  <a:lnTo>
                    <a:pt x="133318" y="681287"/>
                  </a:lnTo>
                  <a:lnTo>
                    <a:pt x="170136" y="709856"/>
                  </a:lnTo>
                  <a:lnTo>
                    <a:pt x="210273" y="734057"/>
                  </a:lnTo>
                  <a:lnTo>
                    <a:pt x="253356" y="753520"/>
                  </a:lnTo>
                  <a:lnTo>
                    <a:pt x="299010" y="767879"/>
                  </a:lnTo>
                  <a:lnTo>
                    <a:pt x="346860" y="776765"/>
                  </a:lnTo>
                  <a:lnTo>
                    <a:pt x="396532" y="779808"/>
                  </a:lnTo>
                  <a:lnTo>
                    <a:pt x="446203" y="776765"/>
                  </a:lnTo>
                  <a:lnTo>
                    <a:pt x="494052" y="767879"/>
                  </a:lnTo>
                  <a:lnTo>
                    <a:pt x="539702" y="753520"/>
                  </a:lnTo>
                  <a:lnTo>
                    <a:pt x="582781" y="734057"/>
                  </a:lnTo>
                  <a:lnTo>
                    <a:pt x="622915" y="709856"/>
                  </a:lnTo>
                  <a:lnTo>
                    <a:pt x="659728" y="681287"/>
                  </a:lnTo>
                  <a:lnTo>
                    <a:pt x="692846" y="648718"/>
                  </a:lnTo>
                  <a:lnTo>
                    <a:pt x="721896" y="612517"/>
                  </a:lnTo>
                  <a:lnTo>
                    <a:pt x="746504" y="573052"/>
                  </a:lnTo>
                  <a:lnTo>
                    <a:pt x="766294" y="530692"/>
                  </a:lnTo>
                  <a:lnTo>
                    <a:pt x="780894" y="485806"/>
                  </a:lnTo>
                  <a:lnTo>
                    <a:pt x="789928" y="438760"/>
                  </a:lnTo>
                  <a:lnTo>
                    <a:pt x="793022" y="389925"/>
                  </a:lnTo>
                  <a:lnTo>
                    <a:pt x="789928" y="341080"/>
                  </a:lnTo>
                  <a:lnTo>
                    <a:pt x="780894" y="294028"/>
                  </a:lnTo>
                  <a:lnTo>
                    <a:pt x="766294" y="249135"/>
                  </a:lnTo>
                  <a:lnTo>
                    <a:pt x="746504" y="206770"/>
                  </a:lnTo>
                  <a:lnTo>
                    <a:pt x="721896" y="167301"/>
                  </a:lnTo>
                  <a:lnTo>
                    <a:pt x="692846" y="131097"/>
                  </a:lnTo>
                  <a:lnTo>
                    <a:pt x="659728" y="98525"/>
                  </a:lnTo>
                  <a:lnTo>
                    <a:pt x="622915" y="69954"/>
                  </a:lnTo>
                  <a:lnTo>
                    <a:pt x="582781" y="45752"/>
                  </a:lnTo>
                  <a:lnTo>
                    <a:pt x="539702" y="26288"/>
                  </a:lnTo>
                  <a:lnTo>
                    <a:pt x="494052" y="11929"/>
                  </a:lnTo>
                  <a:lnTo>
                    <a:pt x="446203" y="3043"/>
                  </a:lnTo>
                  <a:lnTo>
                    <a:pt x="396532" y="0"/>
                  </a:lnTo>
                  <a:close/>
                </a:path>
              </a:pathLst>
            </a:custGeom>
            <a:solidFill>
              <a:srgbClr val="6B6B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64236" y="7946288"/>
              <a:ext cx="951865" cy="935990"/>
            </a:xfrm>
            <a:custGeom>
              <a:avLst/>
              <a:gdLst/>
              <a:ahLst/>
              <a:cxnLst/>
              <a:rect l="l" t="t" r="r" b="b"/>
              <a:pathLst>
                <a:path w="951865" h="935990">
                  <a:moveTo>
                    <a:pt x="475797" y="0"/>
                  </a:moveTo>
                  <a:lnTo>
                    <a:pt x="427144" y="2415"/>
                  </a:lnTo>
                  <a:lnTo>
                    <a:pt x="379897" y="9505"/>
                  </a:lnTo>
                  <a:lnTo>
                    <a:pt x="334297" y="21035"/>
                  </a:lnTo>
                  <a:lnTo>
                    <a:pt x="290581" y="36769"/>
                  </a:lnTo>
                  <a:lnTo>
                    <a:pt x="248989" y="56472"/>
                  </a:lnTo>
                  <a:lnTo>
                    <a:pt x="209759" y="79909"/>
                  </a:lnTo>
                  <a:lnTo>
                    <a:pt x="173132" y="106844"/>
                  </a:lnTo>
                  <a:lnTo>
                    <a:pt x="139345" y="137044"/>
                  </a:lnTo>
                  <a:lnTo>
                    <a:pt x="108638" y="170272"/>
                  </a:lnTo>
                  <a:lnTo>
                    <a:pt x="81249" y="206293"/>
                  </a:lnTo>
                  <a:lnTo>
                    <a:pt x="57419" y="244872"/>
                  </a:lnTo>
                  <a:lnTo>
                    <a:pt x="37385" y="285775"/>
                  </a:lnTo>
                  <a:lnTo>
                    <a:pt x="21388" y="328765"/>
                  </a:lnTo>
                  <a:lnTo>
                    <a:pt x="9665" y="373608"/>
                  </a:lnTo>
                  <a:lnTo>
                    <a:pt x="2456" y="420069"/>
                  </a:lnTo>
                  <a:lnTo>
                    <a:pt x="0" y="467912"/>
                  </a:lnTo>
                  <a:lnTo>
                    <a:pt x="2456" y="515746"/>
                  </a:lnTo>
                  <a:lnTo>
                    <a:pt x="9665" y="562199"/>
                  </a:lnTo>
                  <a:lnTo>
                    <a:pt x="21388" y="607036"/>
                  </a:lnTo>
                  <a:lnTo>
                    <a:pt x="37385" y="650021"/>
                  </a:lnTo>
                  <a:lnTo>
                    <a:pt x="57419" y="690919"/>
                  </a:lnTo>
                  <a:lnTo>
                    <a:pt x="81249" y="729495"/>
                  </a:lnTo>
                  <a:lnTo>
                    <a:pt x="108638" y="765514"/>
                  </a:lnTo>
                  <a:lnTo>
                    <a:pt x="139345" y="798740"/>
                  </a:lnTo>
                  <a:lnTo>
                    <a:pt x="173132" y="828938"/>
                  </a:lnTo>
                  <a:lnTo>
                    <a:pt x="209759" y="855873"/>
                  </a:lnTo>
                  <a:lnTo>
                    <a:pt x="248989" y="879309"/>
                  </a:lnTo>
                  <a:lnTo>
                    <a:pt x="290581" y="899012"/>
                  </a:lnTo>
                  <a:lnTo>
                    <a:pt x="334297" y="914746"/>
                  </a:lnTo>
                  <a:lnTo>
                    <a:pt x="379897" y="926276"/>
                  </a:lnTo>
                  <a:lnTo>
                    <a:pt x="427144" y="933367"/>
                  </a:lnTo>
                  <a:lnTo>
                    <a:pt x="475797" y="935783"/>
                  </a:lnTo>
                  <a:lnTo>
                    <a:pt x="524443" y="933367"/>
                  </a:lnTo>
                  <a:lnTo>
                    <a:pt x="571684" y="926276"/>
                  </a:lnTo>
                  <a:lnTo>
                    <a:pt x="617281" y="914746"/>
                  </a:lnTo>
                  <a:lnTo>
                    <a:pt x="660995" y="899012"/>
                  </a:lnTo>
                  <a:lnTo>
                    <a:pt x="702586" y="879309"/>
                  </a:lnTo>
                  <a:lnTo>
                    <a:pt x="741815" y="855873"/>
                  </a:lnTo>
                  <a:lnTo>
                    <a:pt x="778444" y="828938"/>
                  </a:lnTo>
                  <a:lnTo>
                    <a:pt x="812233" y="798740"/>
                  </a:lnTo>
                  <a:lnTo>
                    <a:pt x="829730" y="779808"/>
                  </a:lnTo>
                  <a:lnTo>
                    <a:pt x="475797" y="779808"/>
                  </a:lnTo>
                  <a:lnTo>
                    <a:pt x="428981" y="776420"/>
                  </a:lnTo>
                  <a:lnTo>
                    <a:pt x="384277" y="766579"/>
                  </a:lnTo>
                  <a:lnTo>
                    <a:pt x="342180" y="750772"/>
                  </a:lnTo>
                  <a:lnTo>
                    <a:pt x="303184" y="729486"/>
                  </a:lnTo>
                  <a:lnTo>
                    <a:pt x="267784" y="703207"/>
                  </a:lnTo>
                  <a:lnTo>
                    <a:pt x="236473" y="672420"/>
                  </a:lnTo>
                  <a:lnTo>
                    <a:pt x="209746" y="637614"/>
                  </a:lnTo>
                  <a:lnTo>
                    <a:pt x="188099" y="599273"/>
                  </a:lnTo>
                  <a:lnTo>
                    <a:pt x="172024" y="557885"/>
                  </a:lnTo>
                  <a:lnTo>
                    <a:pt x="162016" y="513936"/>
                  </a:lnTo>
                  <a:lnTo>
                    <a:pt x="158571" y="467912"/>
                  </a:lnTo>
                  <a:lnTo>
                    <a:pt x="162016" y="421877"/>
                  </a:lnTo>
                  <a:lnTo>
                    <a:pt x="172024" y="377919"/>
                  </a:lnTo>
                  <a:lnTo>
                    <a:pt x="188099" y="336523"/>
                  </a:lnTo>
                  <a:lnTo>
                    <a:pt x="209746" y="298176"/>
                  </a:lnTo>
                  <a:lnTo>
                    <a:pt x="236473" y="263364"/>
                  </a:lnTo>
                  <a:lnTo>
                    <a:pt x="267784" y="232573"/>
                  </a:lnTo>
                  <a:lnTo>
                    <a:pt x="303184" y="206291"/>
                  </a:lnTo>
                  <a:lnTo>
                    <a:pt x="342180" y="185002"/>
                  </a:lnTo>
                  <a:lnTo>
                    <a:pt x="384277" y="169194"/>
                  </a:lnTo>
                  <a:lnTo>
                    <a:pt x="428981" y="159352"/>
                  </a:lnTo>
                  <a:lnTo>
                    <a:pt x="475797" y="155963"/>
                  </a:lnTo>
                  <a:lnTo>
                    <a:pt x="829718" y="155963"/>
                  </a:lnTo>
                  <a:lnTo>
                    <a:pt x="812233" y="137044"/>
                  </a:lnTo>
                  <a:lnTo>
                    <a:pt x="778444" y="106844"/>
                  </a:lnTo>
                  <a:lnTo>
                    <a:pt x="741815" y="79909"/>
                  </a:lnTo>
                  <a:lnTo>
                    <a:pt x="702586" y="56472"/>
                  </a:lnTo>
                  <a:lnTo>
                    <a:pt x="660995" y="36769"/>
                  </a:lnTo>
                  <a:lnTo>
                    <a:pt x="617281" y="21035"/>
                  </a:lnTo>
                  <a:lnTo>
                    <a:pt x="571684" y="9505"/>
                  </a:lnTo>
                  <a:lnTo>
                    <a:pt x="524443" y="2415"/>
                  </a:lnTo>
                  <a:lnTo>
                    <a:pt x="475797" y="0"/>
                  </a:lnTo>
                  <a:close/>
                </a:path>
                <a:path w="951865" h="935990">
                  <a:moveTo>
                    <a:pt x="829718" y="155963"/>
                  </a:moveTo>
                  <a:lnTo>
                    <a:pt x="475797" y="155963"/>
                  </a:lnTo>
                  <a:lnTo>
                    <a:pt x="522609" y="159352"/>
                  </a:lnTo>
                  <a:lnTo>
                    <a:pt x="567309" y="169194"/>
                  </a:lnTo>
                  <a:lnTo>
                    <a:pt x="609401" y="185002"/>
                  </a:lnTo>
                  <a:lnTo>
                    <a:pt x="648395" y="206293"/>
                  </a:lnTo>
                  <a:lnTo>
                    <a:pt x="683787" y="232573"/>
                  </a:lnTo>
                  <a:lnTo>
                    <a:pt x="715093" y="263364"/>
                  </a:lnTo>
                  <a:lnTo>
                    <a:pt x="741815" y="298176"/>
                  </a:lnTo>
                  <a:lnTo>
                    <a:pt x="763459" y="336523"/>
                  </a:lnTo>
                  <a:lnTo>
                    <a:pt x="779530" y="377919"/>
                  </a:lnTo>
                  <a:lnTo>
                    <a:pt x="789536" y="421877"/>
                  </a:lnTo>
                  <a:lnTo>
                    <a:pt x="792981" y="467912"/>
                  </a:lnTo>
                  <a:lnTo>
                    <a:pt x="789536" y="513936"/>
                  </a:lnTo>
                  <a:lnTo>
                    <a:pt x="779530" y="557885"/>
                  </a:lnTo>
                  <a:lnTo>
                    <a:pt x="763459" y="599273"/>
                  </a:lnTo>
                  <a:lnTo>
                    <a:pt x="741815" y="637614"/>
                  </a:lnTo>
                  <a:lnTo>
                    <a:pt x="715093" y="672420"/>
                  </a:lnTo>
                  <a:lnTo>
                    <a:pt x="683787" y="703207"/>
                  </a:lnTo>
                  <a:lnTo>
                    <a:pt x="648376" y="729495"/>
                  </a:lnTo>
                  <a:lnTo>
                    <a:pt x="609401" y="750772"/>
                  </a:lnTo>
                  <a:lnTo>
                    <a:pt x="567309" y="766579"/>
                  </a:lnTo>
                  <a:lnTo>
                    <a:pt x="522609" y="776420"/>
                  </a:lnTo>
                  <a:lnTo>
                    <a:pt x="475797" y="779808"/>
                  </a:lnTo>
                  <a:lnTo>
                    <a:pt x="829730" y="779808"/>
                  </a:lnTo>
                  <a:lnTo>
                    <a:pt x="870338" y="729486"/>
                  </a:lnTo>
                  <a:lnTo>
                    <a:pt x="894166" y="690919"/>
                  </a:lnTo>
                  <a:lnTo>
                    <a:pt x="914202" y="650021"/>
                  </a:lnTo>
                  <a:lnTo>
                    <a:pt x="930202" y="607036"/>
                  </a:lnTo>
                  <a:lnTo>
                    <a:pt x="941927" y="562199"/>
                  </a:lnTo>
                  <a:lnTo>
                    <a:pt x="949137" y="515746"/>
                  </a:lnTo>
                  <a:lnTo>
                    <a:pt x="951594" y="467912"/>
                  </a:lnTo>
                  <a:lnTo>
                    <a:pt x="949137" y="420069"/>
                  </a:lnTo>
                  <a:lnTo>
                    <a:pt x="941927" y="373608"/>
                  </a:lnTo>
                  <a:lnTo>
                    <a:pt x="930202" y="328765"/>
                  </a:lnTo>
                  <a:lnTo>
                    <a:pt x="914202" y="285775"/>
                  </a:lnTo>
                  <a:lnTo>
                    <a:pt x="894166" y="244872"/>
                  </a:lnTo>
                  <a:lnTo>
                    <a:pt x="870331" y="206291"/>
                  </a:lnTo>
                  <a:lnTo>
                    <a:pt x="842942" y="170272"/>
                  </a:lnTo>
                  <a:lnTo>
                    <a:pt x="829718" y="1559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577679" y="4366895"/>
            <a:ext cx="8117840" cy="2882265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2700" marR="5080">
              <a:lnSpc>
                <a:spcPts val="7090"/>
              </a:lnSpc>
              <a:spcBef>
                <a:spcPts val="1350"/>
              </a:spcBef>
            </a:pPr>
            <a:r>
              <a:rPr sz="6900" spc="-355" dirty="0">
                <a:solidFill>
                  <a:srgbClr val="FFFFFF"/>
                </a:solidFill>
              </a:rPr>
              <a:t>P</a:t>
            </a:r>
            <a:r>
              <a:rPr sz="6900" spc="-250" dirty="0">
                <a:solidFill>
                  <a:srgbClr val="FFFFFF"/>
                </a:solidFill>
              </a:rPr>
              <a:t>r</a:t>
            </a:r>
            <a:r>
              <a:rPr sz="6900" spc="-315" dirty="0">
                <a:solidFill>
                  <a:srgbClr val="FFFFFF"/>
                </a:solidFill>
              </a:rPr>
              <a:t>i</a:t>
            </a:r>
            <a:r>
              <a:rPr sz="6900" spc="-325" dirty="0">
                <a:solidFill>
                  <a:srgbClr val="FFFFFF"/>
                </a:solidFill>
              </a:rPr>
              <a:t>o</a:t>
            </a:r>
            <a:r>
              <a:rPr sz="6900" spc="-250" dirty="0">
                <a:solidFill>
                  <a:srgbClr val="FFFFFF"/>
                </a:solidFill>
              </a:rPr>
              <a:t>r</a:t>
            </a:r>
            <a:r>
              <a:rPr sz="6900" spc="-320" dirty="0">
                <a:solidFill>
                  <a:srgbClr val="FFFFFF"/>
                </a:solidFill>
              </a:rPr>
              <a:t>i</a:t>
            </a:r>
            <a:r>
              <a:rPr sz="6900" spc="-20" dirty="0">
                <a:solidFill>
                  <a:srgbClr val="FFFFFF"/>
                </a:solidFill>
              </a:rPr>
              <a:t>t</a:t>
            </a:r>
            <a:r>
              <a:rPr sz="6900" spc="30" dirty="0">
                <a:solidFill>
                  <a:srgbClr val="FFFFFF"/>
                </a:solidFill>
              </a:rPr>
              <a:t>y</a:t>
            </a:r>
            <a:r>
              <a:rPr sz="6900" spc="-555" dirty="0">
                <a:solidFill>
                  <a:srgbClr val="FFFFFF"/>
                </a:solidFill>
              </a:rPr>
              <a:t> </a:t>
            </a:r>
            <a:r>
              <a:rPr sz="6900" spc="-330" dirty="0">
                <a:solidFill>
                  <a:srgbClr val="FFFFFF"/>
                </a:solidFill>
              </a:rPr>
              <a:t>a</a:t>
            </a:r>
            <a:r>
              <a:rPr sz="6900" spc="-275" dirty="0">
                <a:solidFill>
                  <a:srgbClr val="FFFFFF"/>
                </a:solidFill>
              </a:rPr>
              <a:t>r</a:t>
            </a:r>
            <a:r>
              <a:rPr sz="6900" spc="-260" dirty="0">
                <a:solidFill>
                  <a:srgbClr val="FFFFFF"/>
                </a:solidFill>
              </a:rPr>
              <a:t>e</a:t>
            </a:r>
            <a:r>
              <a:rPr sz="6900" spc="-105" dirty="0">
                <a:solidFill>
                  <a:srgbClr val="FFFFFF"/>
                </a:solidFill>
              </a:rPr>
              <a:t>a</a:t>
            </a:r>
            <a:r>
              <a:rPr sz="6900" spc="-555" dirty="0">
                <a:solidFill>
                  <a:srgbClr val="FFFFFF"/>
                </a:solidFill>
              </a:rPr>
              <a:t> </a:t>
            </a:r>
            <a:r>
              <a:rPr sz="6900" spc="-385" dirty="0">
                <a:solidFill>
                  <a:srgbClr val="FFFFFF"/>
                </a:solidFill>
              </a:rPr>
              <a:t>1</a:t>
            </a:r>
            <a:r>
              <a:rPr sz="6900" spc="-50" dirty="0">
                <a:solidFill>
                  <a:srgbClr val="FFFFFF"/>
                </a:solidFill>
              </a:rPr>
              <a:t>:  </a:t>
            </a:r>
            <a:r>
              <a:rPr sz="6900" spc="-670" dirty="0">
                <a:solidFill>
                  <a:srgbClr val="FFFFFF"/>
                </a:solidFill>
              </a:rPr>
              <a:t>S</a:t>
            </a:r>
            <a:r>
              <a:rPr sz="6900" spc="-285" dirty="0">
                <a:solidFill>
                  <a:srgbClr val="FFFFFF"/>
                </a:solidFill>
              </a:rPr>
              <a:t>t</a:t>
            </a:r>
            <a:r>
              <a:rPr sz="6900" spc="-210" dirty="0">
                <a:solidFill>
                  <a:srgbClr val="FFFFFF"/>
                </a:solidFill>
              </a:rPr>
              <a:t>r</a:t>
            </a:r>
            <a:r>
              <a:rPr sz="6900" spc="-280" dirty="0">
                <a:solidFill>
                  <a:srgbClr val="FFFFFF"/>
                </a:solidFill>
              </a:rPr>
              <a:t>e</a:t>
            </a:r>
            <a:r>
              <a:rPr sz="6900" spc="-250" dirty="0">
                <a:solidFill>
                  <a:srgbClr val="FFFFFF"/>
                </a:solidFill>
              </a:rPr>
              <a:t>n</a:t>
            </a:r>
            <a:r>
              <a:rPr sz="6900" spc="-330" dirty="0">
                <a:solidFill>
                  <a:srgbClr val="FFFFFF"/>
                </a:solidFill>
              </a:rPr>
              <a:t>g</a:t>
            </a:r>
            <a:r>
              <a:rPr sz="6900" spc="-285" dirty="0">
                <a:solidFill>
                  <a:srgbClr val="FFFFFF"/>
                </a:solidFill>
              </a:rPr>
              <a:t>t</a:t>
            </a:r>
            <a:r>
              <a:rPr sz="6900" spc="-220" dirty="0">
                <a:solidFill>
                  <a:srgbClr val="FFFFFF"/>
                </a:solidFill>
              </a:rPr>
              <a:t>h</a:t>
            </a:r>
            <a:r>
              <a:rPr sz="6900" spc="-280" dirty="0">
                <a:solidFill>
                  <a:srgbClr val="FFFFFF"/>
                </a:solidFill>
              </a:rPr>
              <a:t>e</a:t>
            </a:r>
            <a:r>
              <a:rPr sz="6900" spc="25" dirty="0">
                <a:solidFill>
                  <a:srgbClr val="FFFFFF"/>
                </a:solidFill>
              </a:rPr>
              <a:t>n</a:t>
            </a:r>
            <a:r>
              <a:rPr sz="6900" spc="-555" dirty="0">
                <a:solidFill>
                  <a:srgbClr val="FFFFFF"/>
                </a:solidFill>
              </a:rPr>
              <a:t> </a:t>
            </a:r>
            <a:r>
              <a:rPr sz="6900" spc="-345" dirty="0">
                <a:solidFill>
                  <a:srgbClr val="FFFFFF"/>
                </a:solidFill>
              </a:rPr>
              <a:t>y</a:t>
            </a:r>
            <a:r>
              <a:rPr sz="6900" spc="-285" dirty="0">
                <a:solidFill>
                  <a:srgbClr val="FFFFFF"/>
                </a:solidFill>
              </a:rPr>
              <a:t>o</a:t>
            </a:r>
            <a:r>
              <a:rPr sz="6900" spc="-335" dirty="0">
                <a:solidFill>
                  <a:srgbClr val="FFFFFF"/>
                </a:solidFill>
              </a:rPr>
              <a:t>u</a:t>
            </a:r>
            <a:r>
              <a:rPr sz="6900" spc="5" dirty="0">
                <a:solidFill>
                  <a:srgbClr val="FFFFFF"/>
                </a:solidFill>
              </a:rPr>
              <a:t>r  </a:t>
            </a:r>
            <a:r>
              <a:rPr sz="6900" spc="-254" dirty="0">
                <a:solidFill>
                  <a:srgbClr val="FFFFFF"/>
                </a:solidFill>
              </a:rPr>
              <a:t>c</a:t>
            </a:r>
            <a:r>
              <a:rPr sz="6900" spc="-260" dirty="0">
                <a:solidFill>
                  <a:srgbClr val="FFFFFF"/>
                </a:solidFill>
              </a:rPr>
              <a:t>l</a:t>
            </a:r>
            <a:r>
              <a:rPr sz="6900" spc="-285" dirty="0">
                <a:solidFill>
                  <a:srgbClr val="FFFFFF"/>
                </a:solidFill>
              </a:rPr>
              <a:t>o</a:t>
            </a:r>
            <a:r>
              <a:rPr sz="6900" spc="-265" dirty="0">
                <a:solidFill>
                  <a:srgbClr val="FFFFFF"/>
                </a:solidFill>
              </a:rPr>
              <a:t>u</a:t>
            </a:r>
            <a:r>
              <a:rPr sz="6900" spc="15" dirty="0">
                <a:solidFill>
                  <a:srgbClr val="FFFFFF"/>
                </a:solidFill>
              </a:rPr>
              <a:t>d</a:t>
            </a:r>
            <a:r>
              <a:rPr sz="6900" spc="-555" dirty="0">
                <a:solidFill>
                  <a:srgbClr val="FFFFFF"/>
                </a:solidFill>
              </a:rPr>
              <a:t> </a:t>
            </a:r>
            <a:r>
              <a:rPr sz="6900" spc="-415" dirty="0">
                <a:solidFill>
                  <a:srgbClr val="FFFFFF"/>
                </a:solidFill>
              </a:rPr>
              <a:t>s</a:t>
            </a:r>
            <a:r>
              <a:rPr sz="6900" spc="-250" dirty="0">
                <a:solidFill>
                  <a:srgbClr val="FFFFFF"/>
                </a:solidFill>
              </a:rPr>
              <a:t>e</a:t>
            </a:r>
            <a:r>
              <a:rPr sz="6900" spc="-254" dirty="0">
                <a:solidFill>
                  <a:srgbClr val="FFFFFF"/>
                </a:solidFill>
              </a:rPr>
              <a:t>c</a:t>
            </a:r>
            <a:r>
              <a:rPr sz="6900" spc="-335" dirty="0">
                <a:solidFill>
                  <a:srgbClr val="FFFFFF"/>
                </a:solidFill>
              </a:rPr>
              <a:t>u</a:t>
            </a:r>
            <a:r>
              <a:rPr sz="6900" spc="-270" dirty="0">
                <a:solidFill>
                  <a:srgbClr val="FFFFFF"/>
                </a:solidFill>
              </a:rPr>
              <a:t>r</a:t>
            </a:r>
            <a:r>
              <a:rPr sz="6900" spc="-300" dirty="0">
                <a:solidFill>
                  <a:srgbClr val="FFFFFF"/>
                </a:solidFill>
              </a:rPr>
              <a:t>i</a:t>
            </a:r>
            <a:r>
              <a:rPr sz="6900" spc="-20" dirty="0">
                <a:solidFill>
                  <a:srgbClr val="FFFFFF"/>
                </a:solidFill>
              </a:rPr>
              <a:t>t</a:t>
            </a:r>
            <a:r>
              <a:rPr sz="6900" spc="30" dirty="0">
                <a:solidFill>
                  <a:srgbClr val="FFFFFF"/>
                </a:solidFill>
              </a:rPr>
              <a:t>y</a:t>
            </a:r>
            <a:r>
              <a:rPr sz="6900" spc="-555" dirty="0">
                <a:solidFill>
                  <a:srgbClr val="FFFFFF"/>
                </a:solidFill>
              </a:rPr>
              <a:t> </a:t>
            </a:r>
            <a:r>
              <a:rPr sz="6900" spc="-235" dirty="0">
                <a:solidFill>
                  <a:srgbClr val="FFFFFF"/>
                </a:solidFill>
              </a:rPr>
              <a:t>p</a:t>
            </a:r>
            <a:r>
              <a:rPr sz="6900" spc="-285" dirty="0">
                <a:solidFill>
                  <a:srgbClr val="FFFFFF"/>
                </a:solidFill>
              </a:rPr>
              <a:t>o</a:t>
            </a:r>
            <a:r>
              <a:rPr sz="6900" spc="-430" dirty="0">
                <a:solidFill>
                  <a:srgbClr val="FFFFFF"/>
                </a:solidFill>
              </a:rPr>
              <a:t>s</a:t>
            </a:r>
            <a:r>
              <a:rPr sz="6900" spc="-250" dirty="0">
                <a:solidFill>
                  <a:srgbClr val="FFFFFF"/>
                </a:solidFill>
              </a:rPr>
              <a:t>t</a:t>
            </a:r>
            <a:r>
              <a:rPr sz="6900" spc="-335" dirty="0">
                <a:solidFill>
                  <a:srgbClr val="FFFFFF"/>
                </a:solidFill>
              </a:rPr>
              <a:t>u</a:t>
            </a:r>
            <a:r>
              <a:rPr sz="6900" spc="-235" dirty="0">
                <a:solidFill>
                  <a:srgbClr val="FFFFFF"/>
                </a:solidFill>
              </a:rPr>
              <a:t>r</a:t>
            </a:r>
            <a:r>
              <a:rPr sz="6900" spc="-20" dirty="0">
                <a:solidFill>
                  <a:srgbClr val="FFFFFF"/>
                </a:solidFill>
              </a:rPr>
              <a:t>e</a:t>
            </a:r>
            <a:endParaRPr sz="6900"/>
          </a:p>
        </p:txBody>
      </p:sp>
      <p:sp>
        <p:nvSpPr>
          <p:cNvPr id="20" name="object 20"/>
          <p:cNvSpPr/>
          <p:nvPr/>
        </p:nvSpPr>
        <p:spPr>
          <a:xfrm>
            <a:off x="16490861" y="6900588"/>
            <a:ext cx="1174115" cy="1163955"/>
          </a:xfrm>
          <a:custGeom>
            <a:avLst/>
            <a:gdLst/>
            <a:ahLst/>
            <a:cxnLst/>
            <a:rect l="l" t="t" r="r" b="b"/>
            <a:pathLst>
              <a:path w="1174115" h="1163954">
                <a:moveTo>
                  <a:pt x="788543" y="673023"/>
                </a:moveTo>
                <a:lnTo>
                  <a:pt x="748499" y="100418"/>
                </a:lnTo>
                <a:lnTo>
                  <a:pt x="737082" y="58978"/>
                </a:lnTo>
                <a:lnTo>
                  <a:pt x="711542" y="26289"/>
                </a:lnTo>
                <a:lnTo>
                  <a:pt x="675601" y="5549"/>
                </a:lnTo>
                <a:lnTo>
                  <a:pt x="632980" y="0"/>
                </a:lnTo>
                <a:lnTo>
                  <a:pt x="591553" y="11417"/>
                </a:lnTo>
                <a:lnTo>
                  <a:pt x="558850" y="36957"/>
                </a:lnTo>
                <a:lnTo>
                  <a:pt x="538111" y="72898"/>
                </a:lnTo>
                <a:lnTo>
                  <a:pt x="532561" y="115519"/>
                </a:lnTo>
                <a:lnTo>
                  <a:pt x="565048" y="580148"/>
                </a:lnTo>
                <a:lnTo>
                  <a:pt x="100418" y="612635"/>
                </a:lnTo>
                <a:lnTo>
                  <a:pt x="58978" y="624065"/>
                </a:lnTo>
                <a:lnTo>
                  <a:pt x="26289" y="649605"/>
                </a:lnTo>
                <a:lnTo>
                  <a:pt x="5549" y="685546"/>
                </a:lnTo>
                <a:lnTo>
                  <a:pt x="0" y="728167"/>
                </a:lnTo>
                <a:lnTo>
                  <a:pt x="3708" y="749769"/>
                </a:lnTo>
                <a:lnTo>
                  <a:pt x="22656" y="787247"/>
                </a:lnTo>
                <a:lnTo>
                  <a:pt x="53860" y="814362"/>
                </a:lnTo>
                <a:lnTo>
                  <a:pt x="93599" y="827913"/>
                </a:lnTo>
                <a:lnTo>
                  <a:pt x="115519" y="828586"/>
                </a:lnTo>
                <a:lnTo>
                  <a:pt x="688124" y="788543"/>
                </a:lnTo>
                <a:lnTo>
                  <a:pt x="729564" y="777113"/>
                </a:lnTo>
                <a:lnTo>
                  <a:pt x="762254" y="751586"/>
                </a:lnTo>
                <a:lnTo>
                  <a:pt x="782993" y="715645"/>
                </a:lnTo>
                <a:lnTo>
                  <a:pt x="788543" y="673023"/>
                </a:lnTo>
                <a:close/>
              </a:path>
              <a:path w="1174115" h="1163954">
                <a:moveTo>
                  <a:pt x="1174076" y="1008164"/>
                </a:moveTo>
                <a:lnTo>
                  <a:pt x="1134033" y="435559"/>
                </a:lnTo>
                <a:lnTo>
                  <a:pt x="1122616" y="394119"/>
                </a:lnTo>
                <a:lnTo>
                  <a:pt x="1097076" y="361416"/>
                </a:lnTo>
                <a:lnTo>
                  <a:pt x="1061135" y="340690"/>
                </a:lnTo>
                <a:lnTo>
                  <a:pt x="1018527" y="335140"/>
                </a:lnTo>
                <a:lnTo>
                  <a:pt x="977087" y="346570"/>
                </a:lnTo>
                <a:lnTo>
                  <a:pt x="944384" y="372110"/>
                </a:lnTo>
                <a:lnTo>
                  <a:pt x="923645" y="408051"/>
                </a:lnTo>
                <a:lnTo>
                  <a:pt x="918095" y="450672"/>
                </a:lnTo>
                <a:lnTo>
                  <a:pt x="950582" y="915289"/>
                </a:lnTo>
                <a:lnTo>
                  <a:pt x="485952" y="947788"/>
                </a:lnTo>
                <a:lnTo>
                  <a:pt x="444525" y="959205"/>
                </a:lnTo>
                <a:lnTo>
                  <a:pt x="411822" y="984745"/>
                </a:lnTo>
                <a:lnTo>
                  <a:pt x="391083" y="1020686"/>
                </a:lnTo>
                <a:lnTo>
                  <a:pt x="385533" y="1063307"/>
                </a:lnTo>
                <a:lnTo>
                  <a:pt x="389255" y="1084910"/>
                </a:lnTo>
                <a:lnTo>
                  <a:pt x="408203" y="1122387"/>
                </a:lnTo>
                <a:lnTo>
                  <a:pt x="439394" y="1149515"/>
                </a:lnTo>
                <a:lnTo>
                  <a:pt x="479145" y="1163053"/>
                </a:lnTo>
                <a:lnTo>
                  <a:pt x="501065" y="1163726"/>
                </a:lnTo>
                <a:lnTo>
                  <a:pt x="1073658" y="1123683"/>
                </a:lnTo>
                <a:lnTo>
                  <a:pt x="1115098" y="1112266"/>
                </a:lnTo>
                <a:lnTo>
                  <a:pt x="1147800" y="1086726"/>
                </a:lnTo>
                <a:lnTo>
                  <a:pt x="1168539" y="1050785"/>
                </a:lnTo>
                <a:lnTo>
                  <a:pt x="1174076" y="100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40029" y="0"/>
            <a:ext cx="10764520" cy="11296015"/>
          </a:xfrm>
          <a:custGeom>
            <a:avLst/>
            <a:gdLst/>
            <a:ahLst/>
            <a:cxnLst/>
            <a:rect l="l" t="t" r="r" b="b"/>
            <a:pathLst>
              <a:path w="10764519" h="11296015">
                <a:moveTo>
                  <a:pt x="10764070" y="0"/>
                </a:moveTo>
                <a:lnTo>
                  <a:pt x="0" y="0"/>
                </a:lnTo>
                <a:lnTo>
                  <a:pt x="0" y="7117929"/>
                </a:lnTo>
                <a:lnTo>
                  <a:pt x="275" y="7166273"/>
                </a:lnTo>
                <a:lnTo>
                  <a:pt x="1099" y="7214486"/>
                </a:lnTo>
                <a:lnTo>
                  <a:pt x="2468" y="7262565"/>
                </a:lnTo>
                <a:lnTo>
                  <a:pt x="4381" y="7310507"/>
                </a:lnTo>
                <a:lnTo>
                  <a:pt x="6833" y="7358309"/>
                </a:lnTo>
                <a:lnTo>
                  <a:pt x="9822" y="7405968"/>
                </a:lnTo>
                <a:lnTo>
                  <a:pt x="13345" y="7453481"/>
                </a:lnTo>
                <a:lnTo>
                  <a:pt x="17399" y="7500846"/>
                </a:lnTo>
                <a:lnTo>
                  <a:pt x="21980" y="7548058"/>
                </a:lnTo>
                <a:lnTo>
                  <a:pt x="27087" y="7595116"/>
                </a:lnTo>
                <a:lnTo>
                  <a:pt x="32716" y="7642016"/>
                </a:lnTo>
                <a:lnTo>
                  <a:pt x="38864" y="7688756"/>
                </a:lnTo>
                <a:lnTo>
                  <a:pt x="45528" y="7735333"/>
                </a:lnTo>
                <a:lnTo>
                  <a:pt x="52705" y="7781743"/>
                </a:lnTo>
                <a:lnTo>
                  <a:pt x="60392" y="7827983"/>
                </a:lnTo>
                <a:lnTo>
                  <a:pt x="68587" y="7874051"/>
                </a:lnTo>
                <a:lnTo>
                  <a:pt x="77286" y="7919944"/>
                </a:lnTo>
                <a:lnTo>
                  <a:pt x="86486" y="7965659"/>
                </a:lnTo>
                <a:lnTo>
                  <a:pt x="96185" y="8011193"/>
                </a:lnTo>
                <a:lnTo>
                  <a:pt x="106379" y="8056542"/>
                </a:lnTo>
                <a:lnTo>
                  <a:pt x="117066" y="8101705"/>
                </a:lnTo>
                <a:lnTo>
                  <a:pt x="128242" y="8146677"/>
                </a:lnTo>
                <a:lnTo>
                  <a:pt x="139905" y="8191457"/>
                </a:lnTo>
                <a:lnTo>
                  <a:pt x="152051" y="8236040"/>
                </a:lnTo>
                <a:lnTo>
                  <a:pt x="164678" y="8280425"/>
                </a:lnTo>
                <a:lnTo>
                  <a:pt x="177783" y="8324609"/>
                </a:lnTo>
                <a:lnTo>
                  <a:pt x="191362" y="8368587"/>
                </a:lnTo>
                <a:lnTo>
                  <a:pt x="205413" y="8412358"/>
                </a:lnTo>
                <a:lnTo>
                  <a:pt x="219933" y="8455919"/>
                </a:lnTo>
                <a:lnTo>
                  <a:pt x="234919" y="8499265"/>
                </a:lnTo>
                <a:lnTo>
                  <a:pt x="250368" y="8542396"/>
                </a:lnTo>
                <a:lnTo>
                  <a:pt x="266277" y="8585307"/>
                </a:lnTo>
                <a:lnTo>
                  <a:pt x="282643" y="8627996"/>
                </a:lnTo>
                <a:lnTo>
                  <a:pt x="299463" y="8670459"/>
                </a:lnTo>
                <a:lnTo>
                  <a:pt x="316734" y="8712694"/>
                </a:lnTo>
                <a:lnTo>
                  <a:pt x="334453" y="8754699"/>
                </a:lnTo>
                <a:lnTo>
                  <a:pt x="352617" y="8796469"/>
                </a:lnTo>
                <a:lnTo>
                  <a:pt x="371223" y="8838002"/>
                </a:lnTo>
                <a:lnTo>
                  <a:pt x="390269" y="8879295"/>
                </a:lnTo>
                <a:lnTo>
                  <a:pt x="409751" y="8920345"/>
                </a:lnTo>
                <a:lnTo>
                  <a:pt x="429666" y="8961149"/>
                </a:lnTo>
                <a:lnTo>
                  <a:pt x="450012" y="9001704"/>
                </a:lnTo>
                <a:lnTo>
                  <a:pt x="470785" y="9042008"/>
                </a:lnTo>
                <a:lnTo>
                  <a:pt x="491983" y="9082057"/>
                </a:lnTo>
                <a:lnTo>
                  <a:pt x="513602" y="9121848"/>
                </a:lnTo>
                <a:lnTo>
                  <a:pt x="535640" y="9161379"/>
                </a:lnTo>
                <a:lnTo>
                  <a:pt x="558093" y="9200647"/>
                </a:lnTo>
                <a:lnTo>
                  <a:pt x="580959" y="9239647"/>
                </a:lnTo>
                <a:lnTo>
                  <a:pt x="604235" y="9278379"/>
                </a:lnTo>
                <a:lnTo>
                  <a:pt x="627918" y="9316838"/>
                </a:lnTo>
                <a:lnTo>
                  <a:pt x="652004" y="9355022"/>
                </a:lnTo>
                <a:lnTo>
                  <a:pt x="676491" y="9392927"/>
                </a:lnTo>
                <a:lnTo>
                  <a:pt x="701376" y="9430552"/>
                </a:lnTo>
                <a:lnTo>
                  <a:pt x="726656" y="9467892"/>
                </a:lnTo>
                <a:lnTo>
                  <a:pt x="752328" y="9504946"/>
                </a:lnTo>
                <a:lnTo>
                  <a:pt x="778389" y="9541709"/>
                </a:lnTo>
                <a:lnTo>
                  <a:pt x="804835" y="9578179"/>
                </a:lnTo>
                <a:lnTo>
                  <a:pt x="831665" y="9614354"/>
                </a:lnTo>
                <a:lnTo>
                  <a:pt x="858876" y="9650230"/>
                </a:lnTo>
                <a:lnTo>
                  <a:pt x="886463" y="9685804"/>
                </a:lnTo>
                <a:lnTo>
                  <a:pt x="914424" y="9721073"/>
                </a:lnTo>
                <a:lnTo>
                  <a:pt x="942757" y="9756035"/>
                </a:lnTo>
                <a:lnTo>
                  <a:pt x="971458" y="9790686"/>
                </a:lnTo>
                <a:lnTo>
                  <a:pt x="1000525" y="9825023"/>
                </a:lnTo>
                <a:lnTo>
                  <a:pt x="1029954" y="9859044"/>
                </a:lnTo>
                <a:lnTo>
                  <a:pt x="1059742" y="9892746"/>
                </a:lnTo>
                <a:lnTo>
                  <a:pt x="1089887" y="9926126"/>
                </a:lnTo>
                <a:lnTo>
                  <a:pt x="1120385" y="9959180"/>
                </a:lnTo>
                <a:lnTo>
                  <a:pt x="1151234" y="9991905"/>
                </a:lnTo>
                <a:lnTo>
                  <a:pt x="1182430" y="10024300"/>
                </a:lnTo>
                <a:lnTo>
                  <a:pt x="1213972" y="10056361"/>
                </a:lnTo>
                <a:lnTo>
                  <a:pt x="1245854" y="10088084"/>
                </a:lnTo>
                <a:lnTo>
                  <a:pt x="1278076" y="10119468"/>
                </a:lnTo>
                <a:lnTo>
                  <a:pt x="1310633" y="10150508"/>
                </a:lnTo>
                <a:lnTo>
                  <a:pt x="1343524" y="10181203"/>
                </a:lnTo>
                <a:lnTo>
                  <a:pt x="1376744" y="10211549"/>
                </a:lnTo>
                <a:lnTo>
                  <a:pt x="1410291" y="10241543"/>
                </a:lnTo>
                <a:lnTo>
                  <a:pt x="1444162" y="10271183"/>
                </a:lnTo>
                <a:lnTo>
                  <a:pt x="1478354" y="10300464"/>
                </a:lnTo>
                <a:lnTo>
                  <a:pt x="1512864" y="10329386"/>
                </a:lnTo>
                <a:lnTo>
                  <a:pt x="1547689" y="10357943"/>
                </a:lnTo>
                <a:lnTo>
                  <a:pt x="1582826" y="10386135"/>
                </a:lnTo>
                <a:lnTo>
                  <a:pt x="1618272" y="10413956"/>
                </a:lnTo>
                <a:lnTo>
                  <a:pt x="1654025" y="10441406"/>
                </a:lnTo>
                <a:lnTo>
                  <a:pt x="1690081" y="10468480"/>
                </a:lnTo>
                <a:lnTo>
                  <a:pt x="1726437" y="10495176"/>
                </a:lnTo>
                <a:lnTo>
                  <a:pt x="1763091" y="10521491"/>
                </a:lnTo>
                <a:lnTo>
                  <a:pt x="1800039" y="10547421"/>
                </a:lnTo>
                <a:lnTo>
                  <a:pt x="1837278" y="10572965"/>
                </a:lnTo>
                <a:lnTo>
                  <a:pt x="1874806" y="10598119"/>
                </a:lnTo>
                <a:lnTo>
                  <a:pt x="1912620" y="10622879"/>
                </a:lnTo>
                <a:lnTo>
                  <a:pt x="1950716" y="10647244"/>
                </a:lnTo>
                <a:lnTo>
                  <a:pt x="1989091" y="10671210"/>
                </a:lnTo>
                <a:lnTo>
                  <a:pt x="2027743" y="10694774"/>
                </a:lnTo>
                <a:lnTo>
                  <a:pt x="2066669" y="10717933"/>
                </a:lnTo>
                <a:lnTo>
                  <a:pt x="2105866" y="10740685"/>
                </a:lnTo>
                <a:lnTo>
                  <a:pt x="2145331" y="10763026"/>
                </a:lnTo>
                <a:lnTo>
                  <a:pt x="2185060" y="10784954"/>
                </a:lnTo>
                <a:lnTo>
                  <a:pt x="2225051" y="10806465"/>
                </a:lnTo>
                <a:lnTo>
                  <a:pt x="2265301" y="10827557"/>
                </a:lnTo>
                <a:lnTo>
                  <a:pt x="2305807" y="10848226"/>
                </a:lnTo>
                <a:lnTo>
                  <a:pt x="2346567" y="10868471"/>
                </a:lnTo>
                <a:lnTo>
                  <a:pt x="2387576" y="10888286"/>
                </a:lnTo>
                <a:lnTo>
                  <a:pt x="2428832" y="10907671"/>
                </a:lnTo>
                <a:lnTo>
                  <a:pt x="2470332" y="10926622"/>
                </a:lnTo>
                <a:lnTo>
                  <a:pt x="2512074" y="10945135"/>
                </a:lnTo>
                <a:lnTo>
                  <a:pt x="2554054" y="10963209"/>
                </a:lnTo>
                <a:lnTo>
                  <a:pt x="2596269" y="10980839"/>
                </a:lnTo>
                <a:lnTo>
                  <a:pt x="2638716" y="10998024"/>
                </a:lnTo>
                <a:lnTo>
                  <a:pt x="2681393" y="11014760"/>
                </a:lnTo>
                <a:lnTo>
                  <a:pt x="2724296" y="11031044"/>
                </a:lnTo>
                <a:lnTo>
                  <a:pt x="2767423" y="11046873"/>
                </a:lnTo>
                <a:lnTo>
                  <a:pt x="2810770" y="11062244"/>
                </a:lnTo>
                <a:lnTo>
                  <a:pt x="2854334" y="11077156"/>
                </a:lnTo>
                <a:lnTo>
                  <a:pt x="2898114" y="11091603"/>
                </a:lnTo>
                <a:lnTo>
                  <a:pt x="2942104" y="11105584"/>
                </a:lnTo>
                <a:lnTo>
                  <a:pt x="2986304" y="11119096"/>
                </a:lnTo>
                <a:lnTo>
                  <a:pt x="3030709" y="11132135"/>
                </a:lnTo>
                <a:lnTo>
                  <a:pt x="3075317" y="11144699"/>
                </a:lnTo>
                <a:lnTo>
                  <a:pt x="3120125" y="11156784"/>
                </a:lnTo>
                <a:lnTo>
                  <a:pt x="3165129" y="11168389"/>
                </a:lnTo>
                <a:lnTo>
                  <a:pt x="3210328" y="11179509"/>
                </a:lnTo>
                <a:lnTo>
                  <a:pt x="3255717" y="11190142"/>
                </a:lnTo>
                <a:lnTo>
                  <a:pt x="3301294" y="11200286"/>
                </a:lnTo>
                <a:lnTo>
                  <a:pt x="3347057" y="11209936"/>
                </a:lnTo>
                <a:lnTo>
                  <a:pt x="3393001" y="11219090"/>
                </a:lnTo>
                <a:lnTo>
                  <a:pt x="3439124" y="11227746"/>
                </a:lnTo>
                <a:lnTo>
                  <a:pt x="3485424" y="11235899"/>
                </a:lnTo>
                <a:lnTo>
                  <a:pt x="3531897" y="11243548"/>
                </a:lnTo>
                <a:lnTo>
                  <a:pt x="3578540" y="11250690"/>
                </a:lnTo>
                <a:lnTo>
                  <a:pt x="3625350" y="11257320"/>
                </a:lnTo>
                <a:lnTo>
                  <a:pt x="3672325" y="11263438"/>
                </a:lnTo>
                <a:lnTo>
                  <a:pt x="3719461" y="11269038"/>
                </a:lnTo>
                <a:lnTo>
                  <a:pt x="3766755" y="11274120"/>
                </a:lnTo>
                <a:lnTo>
                  <a:pt x="3814205" y="11278678"/>
                </a:lnTo>
                <a:lnTo>
                  <a:pt x="3861807" y="11282712"/>
                </a:lnTo>
                <a:lnTo>
                  <a:pt x="3909559" y="11286217"/>
                </a:lnTo>
                <a:lnTo>
                  <a:pt x="3957457" y="11289191"/>
                </a:lnTo>
                <a:lnTo>
                  <a:pt x="4005499" y="11291631"/>
                </a:lnTo>
                <a:lnTo>
                  <a:pt x="4053682" y="11293534"/>
                </a:lnTo>
                <a:lnTo>
                  <a:pt x="4102002" y="11294897"/>
                </a:lnTo>
                <a:lnTo>
                  <a:pt x="4150457" y="11295717"/>
                </a:lnTo>
                <a:lnTo>
                  <a:pt x="4199044" y="11295991"/>
                </a:lnTo>
                <a:lnTo>
                  <a:pt x="10764070" y="11295991"/>
                </a:lnTo>
                <a:lnTo>
                  <a:pt x="1076407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145" y="1861358"/>
            <a:ext cx="7023734" cy="1136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</a:pPr>
            <a:r>
              <a:rPr dirty="0"/>
              <a:t>Get </a:t>
            </a:r>
            <a:r>
              <a:rPr spc="-55" dirty="0"/>
              <a:t>a </a:t>
            </a:r>
            <a:r>
              <a:rPr spc="-60" dirty="0"/>
              <a:t>bird’s-eye </a:t>
            </a:r>
            <a:r>
              <a:rPr spc="-20" dirty="0"/>
              <a:t>view of </a:t>
            </a:r>
            <a:r>
              <a:rPr spc="-40" dirty="0"/>
              <a:t>your </a:t>
            </a:r>
            <a:r>
              <a:rPr spc="-35" dirty="0"/>
              <a:t> </a:t>
            </a:r>
            <a:r>
              <a:rPr spc="-30" dirty="0"/>
              <a:t>multicloud</a:t>
            </a:r>
            <a:r>
              <a:rPr spc="-125" dirty="0"/>
              <a:t> </a:t>
            </a:r>
            <a:r>
              <a:rPr spc="-30" dirty="0"/>
              <a:t>and</a:t>
            </a:r>
            <a:r>
              <a:rPr spc="-120" dirty="0"/>
              <a:t> </a:t>
            </a:r>
            <a:r>
              <a:rPr spc="-25" dirty="0"/>
              <a:t>hybrid</a:t>
            </a:r>
            <a:r>
              <a:rPr spc="-125" dirty="0"/>
              <a:t> </a:t>
            </a:r>
            <a:r>
              <a:rPr spc="-20" dirty="0"/>
              <a:t>security</a:t>
            </a:r>
            <a:r>
              <a:rPr spc="-120" dirty="0"/>
              <a:t> </a:t>
            </a:r>
            <a:r>
              <a:rPr spc="-40" dirty="0"/>
              <a:t>state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9690">
              <a:lnSpc>
                <a:spcPct val="118300"/>
              </a:lnSpc>
              <a:spcBef>
                <a:spcPts val="95"/>
              </a:spcBef>
            </a:pPr>
            <a:r>
              <a:rPr spc="-35" dirty="0"/>
              <a:t>For</a:t>
            </a:r>
            <a:r>
              <a:rPr spc="-114" dirty="0"/>
              <a:t> </a:t>
            </a:r>
            <a:r>
              <a:rPr spc="-5" dirty="0"/>
              <a:t>many</a:t>
            </a:r>
            <a:r>
              <a:rPr spc="-110" dirty="0"/>
              <a:t> </a:t>
            </a:r>
            <a:r>
              <a:rPr spc="-40" dirty="0"/>
              <a:t>organizations,</a:t>
            </a:r>
            <a:r>
              <a:rPr spc="-110" dirty="0"/>
              <a:t> </a:t>
            </a:r>
            <a:r>
              <a:rPr spc="-50" dirty="0"/>
              <a:t>the</a:t>
            </a:r>
            <a:r>
              <a:rPr spc="-114" dirty="0"/>
              <a:t> </a:t>
            </a:r>
            <a:r>
              <a:rPr spc="-80" dirty="0"/>
              <a:t>first</a:t>
            </a:r>
            <a:r>
              <a:rPr spc="-114" dirty="0"/>
              <a:t> </a:t>
            </a:r>
            <a:r>
              <a:rPr spc="-45" dirty="0"/>
              <a:t>step</a:t>
            </a:r>
            <a:r>
              <a:rPr spc="-110" dirty="0"/>
              <a:t> </a:t>
            </a:r>
            <a:r>
              <a:rPr spc="-35" dirty="0"/>
              <a:t>in</a:t>
            </a:r>
            <a:r>
              <a:rPr spc="-110" dirty="0"/>
              <a:t> </a:t>
            </a:r>
            <a:r>
              <a:rPr spc="-20" dirty="0"/>
              <a:t>strengthening</a:t>
            </a:r>
            <a:r>
              <a:rPr spc="-105" dirty="0"/>
              <a:t> </a:t>
            </a:r>
            <a:r>
              <a:rPr spc="-70" dirty="0"/>
              <a:t>their</a:t>
            </a:r>
            <a:r>
              <a:rPr spc="-114" dirty="0"/>
              <a:t> </a:t>
            </a:r>
            <a:r>
              <a:rPr spc="-55" dirty="0"/>
              <a:t>security</a:t>
            </a:r>
            <a:r>
              <a:rPr spc="-110" dirty="0"/>
              <a:t> </a:t>
            </a:r>
            <a:r>
              <a:rPr spc="-25" dirty="0"/>
              <a:t>posture </a:t>
            </a:r>
            <a:r>
              <a:rPr spc="-530" dirty="0"/>
              <a:t> </a:t>
            </a:r>
            <a:r>
              <a:rPr spc="-60" dirty="0"/>
              <a:t>is </a:t>
            </a:r>
            <a:r>
              <a:rPr spc="-25" dirty="0"/>
              <a:t>to configure </a:t>
            </a:r>
            <a:r>
              <a:rPr spc="-15" dirty="0"/>
              <a:t>cloud </a:t>
            </a:r>
            <a:r>
              <a:rPr spc="-40" dirty="0"/>
              <a:t>resources </a:t>
            </a:r>
            <a:r>
              <a:rPr spc="-35" dirty="0"/>
              <a:t>in </a:t>
            </a:r>
            <a:r>
              <a:rPr spc="-30" dirty="0"/>
              <a:t>a </a:t>
            </a:r>
            <a:r>
              <a:rPr spc="-50" dirty="0"/>
              <a:t>secure </a:t>
            </a:r>
            <a:r>
              <a:rPr spc="-20" dirty="0"/>
              <a:t>manner </a:t>
            </a:r>
            <a:r>
              <a:rPr spc="-65" dirty="0"/>
              <a:t>that </a:t>
            </a:r>
            <a:r>
              <a:rPr spc="-45" dirty="0"/>
              <a:t>minimizes </a:t>
            </a:r>
            <a:r>
              <a:rPr spc="-30" dirty="0"/>
              <a:t>exposure </a:t>
            </a:r>
            <a:r>
              <a:rPr spc="-530" dirty="0"/>
              <a:t> </a:t>
            </a:r>
            <a:r>
              <a:rPr spc="25" dirty="0">
                <a:latin typeface="Tahoma"/>
                <a:cs typeface="Tahoma"/>
              </a:rPr>
              <a:t>to </a:t>
            </a:r>
            <a:r>
              <a:rPr spc="-45" dirty="0">
                <a:latin typeface="Tahoma"/>
                <a:cs typeface="Tahoma"/>
              </a:rPr>
              <a:t>risks </a:t>
            </a:r>
            <a:r>
              <a:rPr spc="5" dirty="0">
                <a:latin typeface="Tahoma"/>
                <a:cs typeface="Tahoma"/>
              </a:rPr>
              <a:t>and </a:t>
            </a:r>
            <a:r>
              <a:rPr spc="-25" dirty="0">
                <a:latin typeface="Tahoma"/>
                <a:cs typeface="Tahoma"/>
              </a:rPr>
              <a:t>reduces </a:t>
            </a:r>
            <a:r>
              <a:rPr spc="-10" dirty="0">
                <a:latin typeface="Tahoma"/>
                <a:cs typeface="Tahoma"/>
              </a:rPr>
              <a:t>the </a:t>
            </a:r>
            <a:r>
              <a:rPr spc="-20" dirty="0">
                <a:latin typeface="Tahoma"/>
                <a:cs typeface="Tahoma"/>
              </a:rPr>
              <a:t>overall </a:t>
            </a:r>
            <a:r>
              <a:rPr spc="-15" dirty="0">
                <a:latin typeface="Tahoma"/>
                <a:cs typeface="Tahoma"/>
              </a:rPr>
              <a:t>attack </a:t>
            </a:r>
            <a:r>
              <a:rPr spc="-50" dirty="0">
                <a:latin typeface="Tahoma"/>
                <a:cs typeface="Tahoma"/>
              </a:rPr>
              <a:t>surface. </a:t>
            </a:r>
            <a:r>
              <a:rPr spc="-60" dirty="0">
                <a:latin typeface="Tahoma"/>
                <a:cs typeface="Tahoma"/>
              </a:rPr>
              <a:t>This </a:t>
            </a:r>
            <a:r>
              <a:rPr spc="-25" dirty="0">
                <a:latin typeface="Tahoma"/>
                <a:cs typeface="Tahoma"/>
              </a:rPr>
              <a:t>step </a:t>
            </a:r>
            <a:r>
              <a:rPr spc="-15" dirty="0">
                <a:latin typeface="Tahoma"/>
                <a:cs typeface="Tahoma"/>
              </a:rPr>
              <a:t>can </a:t>
            </a:r>
            <a:r>
              <a:rPr spc="-25" dirty="0">
                <a:latin typeface="Tahoma"/>
                <a:cs typeface="Tahoma"/>
              </a:rPr>
              <a:t>also </a:t>
            </a:r>
            <a:r>
              <a:rPr spc="-10" dirty="0">
                <a:latin typeface="Tahoma"/>
                <a:cs typeface="Tahoma"/>
              </a:rPr>
              <a:t>play </a:t>
            </a:r>
            <a:r>
              <a:rPr spc="-20" dirty="0">
                <a:latin typeface="Tahoma"/>
                <a:cs typeface="Tahoma"/>
              </a:rPr>
              <a:t>an </a:t>
            </a:r>
            <a:r>
              <a:rPr spc="-15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important</a:t>
            </a:r>
            <a:r>
              <a:rPr spc="-140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role</a:t>
            </a:r>
            <a:r>
              <a:rPr spc="-140" dirty="0">
                <a:latin typeface="Tahoma"/>
                <a:cs typeface="Tahoma"/>
              </a:rPr>
              <a:t> </a:t>
            </a:r>
            <a:r>
              <a:rPr spc="5" dirty="0">
                <a:latin typeface="Tahoma"/>
                <a:cs typeface="Tahoma"/>
              </a:rPr>
              <a:t>in</a:t>
            </a:r>
            <a:r>
              <a:rPr spc="-135" dirty="0">
                <a:latin typeface="Tahoma"/>
                <a:cs typeface="Tahoma"/>
              </a:rPr>
              <a:t> </a:t>
            </a:r>
            <a:r>
              <a:rPr spc="5" dirty="0">
                <a:latin typeface="Tahoma"/>
                <a:cs typeface="Tahoma"/>
              </a:rPr>
              <a:t>meeting</a:t>
            </a:r>
            <a:r>
              <a:rPr spc="-135" dirty="0">
                <a:latin typeface="Tahoma"/>
                <a:cs typeface="Tahoma"/>
              </a:rPr>
              <a:t> </a:t>
            </a:r>
            <a:r>
              <a:rPr spc="-15" dirty="0">
                <a:latin typeface="Tahoma"/>
                <a:cs typeface="Tahoma"/>
              </a:rPr>
              <a:t>internal</a:t>
            </a:r>
            <a:r>
              <a:rPr spc="-140" dirty="0">
                <a:latin typeface="Tahoma"/>
                <a:cs typeface="Tahoma"/>
              </a:rPr>
              <a:t> </a:t>
            </a:r>
            <a:r>
              <a:rPr spc="5" dirty="0">
                <a:latin typeface="Tahoma"/>
                <a:cs typeface="Tahoma"/>
              </a:rPr>
              <a:t>and</a:t>
            </a:r>
            <a:r>
              <a:rPr spc="-135" dirty="0">
                <a:latin typeface="Tahoma"/>
                <a:cs typeface="Tahoma"/>
              </a:rPr>
              <a:t> </a:t>
            </a:r>
            <a:r>
              <a:rPr spc="-20" dirty="0">
                <a:latin typeface="Tahoma"/>
                <a:cs typeface="Tahoma"/>
              </a:rPr>
              <a:t>external</a:t>
            </a:r>
            <a:r>
              <a:rPr spc="-140" dirty="0">
                <a:latin typeface="Tahoma"/>
                <a:cs typeface="Tahoma"/>
              </a:rPr>
              <a:t> </a:t>
            </a:r>
            <a:r>
              <a:rPr spc="-5" dirty="0">
                <a:latin typeface="Tahoma"/>
                <a:cs typeface="Tahoma"/>
              </a:rPr>
              <a:t>compliance</a:t>
            </a:r>
            <a:r>
              <a:rPr spc="-140" dirty="0">
                <a:latin typeface="Tahoma"/>
                <a:cs typeface="Tahoma"/>
              </a:rPr>
              <a:t> </a:t>
            </a:r>
            <a:r>
              <a:rPr spc="-25" dirty="0">
                <a:latin typeface="Tahoma"/>
                <a:cs typeface="Tahoma"/>
              </a:rPr>
              <a:t>requirements.</a:t>
            </a:r>
          </a:p>
          <a:p>
            <a:pPr marL="12700" marR="437515">
              <a:lnSpc>
                <a:spcPct val="118300"/>
              </a:lnSpc>
              <a:spcBef>
                <a:spcPts val="2060"/>
              </a:spcBef>
            </a:pPr>
            <a:r>
              <a:rPr spc="35" dirty="0">
                <a:latin typeface="Tahoma"/>
                <a:cs typeface="Tahoma"/>
              </a:rPr>
              <a:t>Microsoft</a:t>
            </a:r>
            <a:r>
              <a:rPr spc="-105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Defender</a:t>
            </a:r>
            <a:r>
              <a:rPr spc="-105" dirty="0">
                <a:latin typeface="Tahoma"/>
                <a:cs typeface="Tahoma"/>
              </a:rPr>
              <a:t> </a:t>
            </a:r>
            <a:r>
              <a:rPr spc="15" dirty="0">
                <a:latin typeface="Tahoma"/>
                <a:cs typeface="Tahoma"/>
              </a:rPr>
              <a:t>for</a:t>
            </a:r>
            <a:r>
              <a:rPr spc="-100" dirty="0">
                <a:latin typeface="Tahoma"/>
                <a:cs typeface="Tahoma"/>
              </a:rPr>
              <a:t> </a:t>
            </a:r>
            <a:r>
              <a:rPr spc="40" dirty="0">
                <a:latin typeface="Tahoma"/>
                <a:cs typeface="Tahoma"/>
              </a:rPr>
              <a:t>Cloud</a:t>
            </a:r>
            <a:r>
              <a:rPr spc="-105" dirty="0">
                <a:latin typeface="Tahoma"/>
                <a:cs typeface="Tahoma"/>
              </a:rPr>
              <a:t> </a:t>
            </a:r>
            <a:r>
              <a:rPr spc="-15" dirty="0">
                <a:latin typeface="Tahoma"/>
                <a:cs typeface="Tahoma"/>
              </a:rPr>
              <a:t>gives</a:t>
            </a:r>
            <a:r>
              <a:rPr spc="-100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you</a:t>
            </a:r>
            <a:r>
              <a:rPr spc="-105" dirty="0">
                <a:latin typeface="Tahoma"/>
                <a:cs typeface="Tahoma"/>
              </a:rPr>
              <a:t> </a:t>
            </a:r>
            <a:r>
              <a:rPr spc="30" dirty="0">
                <a:latin typeface="Tahoma"/>
                <a:cs typeface="Tahoma"/>
              </a:rPr>
              <a:t>deep</a:t>
            </a:r>
            <a:r>
              <a:rPr spc="-100" dirty="0">
                <a:latin typeface="Tahoma"/>
                <a:cs typeface="Tahoma"/>
              </a:rPr>
              <a:t> </a:t>
            </a:r>
            <a:r>
              <a:rPr spc="5" dirty="0">
                <a:latin typeface="Tahoma"/>
                <a:cs typeface="Tahoma"/>
              </a:rPr>
              <a:t>visibility</a:t>
            </a:r>
            <a:r>
              <a:rPr spc="-105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into</a:t>
            </a:r>
            <a:r>
              <a:rPr spc="-105" dirty="0">
                <a:latin typeface="Tahoma"/>
                <a:cs typeface="Tahoma"/>
              </a:rPr>
              <a:t> </a:t>
            </a:r>
            <a:r>
              <a:rPr spc="5" dirty="0">
                <a:latin typeface="Tahoma"/>
                <a:cs typeface="Tahoma"/>
              </a:rPr>
              <a:t>the</a:t>
            </a:r>
            <a:r>
              <a:rPr spc="-100" dirty="0">
                <a:latin typeface="Tahoma"/>
                <a:cs typeface="Tahoma"/>
              </a:rPr>
              <a:t> </a:t>
            </a:r>
            <a:r>
              <a:rPr spc="-5" dirty="0">
                <a:latin typeface="Tahoma"/>
                <a:cs typeface="Tahoma"/>
              </a:rPr>
              <a:t>security </a:t>
            </a:r>
            <a:r>
              <a:rPr spc="-550" dirty="0">
                <a:latin typeface="Tahoma"/>
                <a:cs typeface="Tahoma"/>
              </a:rPr>
              <a:t> </a:t>
            </a:r>
            <a:r>
              <a:rPr spc="-20" dirty="0">
                <a:latin typeface="Tahoma"/>
                <a:cs typeface="Tahoma"/>
              </a:rPr>
              <a:t>state </a:t>
            </a:r>
            <a:r>
              <a:rPr spc="25" dirty="0">
                <a:latin typeface="Tahoma"/>
                <a:cs typeface="Tahoma"/>
              </a:rPr>
              <a:t>of </a:t>
            </a:r>
            <a:r>
              <a:rPr spc="5" dirty="0">
                <a:latin typeface="Tahoma"/>
                <a:cs typeface="Tahoma"/>
              </a:rPr>
              <a:t>your </a:t>
            </a:r>
            <a:r>
              <a:rPr spc="30" dirty="0">
                <a:latin typeface="Tahoma"/>
                <a:cs typeface="Tahoma"/>
              </a:rPr>
              <a:t>cloud </a:t>
            </a:r>
            <a:r>
              <a:rPr spc="20" dirty="0">
                <a:latin typeface="Tahoma"/>
                <a:cs typeface="Tahoma"/>
              </a:rPr>
              <a:t>environments—including </a:t>
            </a:r>
            <a:r>
              <a:rPr dirty="0">
                <a:latin typeface="Tahoma"/>
                <a:cs typeface="Tahoma"/>
              </a:rPr>
              <a:t>Azure, </a:t>
            </a:r>
            <a:r>
              <a:rPr spc="35" dirty="0">
                <a:latin typeface="Tahoma"/>
                <a:cs typeface="Tahoma"/>
              </a:rPr>
              <a:t>Amazon </a:t>
            </a:r>
            <a:r>
              <a:rPr spc="25" dirty="0">
                <a:latin typeface="Tahoma"/>
                <a:cs typeface="Tahoma"/>
              </a:rPr>
              <a:t>Web </a:t>
            </a:r>
            <a:r>
              <a:rPr spc="30" dirty="0">
                <a:latin typeface="Tahoma"/>
                <a:cs typeface="Tahoma"/>
              </a:rPr>
              <a:t> </a:t>
            </a:r>
            <a:r>
              <a:rPr spc="-20" dirty="0">
                <a:latin typeface="Tahoma"/>
                <a:cs typeface="Tahoma"/>
              </a:rPr>
              <a:t>Services </a:t>
            </a:r>
            <a:r>
              <a:rPr spc="-80" dirty="0">
                <a:latin typeface="Tahoma"/>
                <a:cs typeface="Tahoma"/>
              </a:rPr>
              <a:t>(AWS), </a:t>
            </a:r>
            <a:r>
              <a:rPr spc="20" dirty="0">
                <a:latin typeface="Tahoma"/>
                <a:cs typeface="Tahoma"/>
              </a:rPr>
              <a:t>and </a:t>
            </a:r>
            <a:r>
              <a:rPr spc="45" dirty="0">
                <a:latin typeface="Tahoma"/>
                <a:cs typeface="Tahoma"/>
              </a:rPr>
              <a:t>Google </a:t>
            </a:r>
            <a:r>
              <a:rPr spc="40" dirty="0">
                <a:latin typeface="Tahoma"/>
                <a:cs typeface="Tahoma"/>
              </a:rPr>
              <a:t>Cloud </a:t>
            </a:r>
            <a:r>
              <a:rPr spc="15" dirty="0">
                <a:latin typeface="Tahoma"/>
                <a:cs typeface="Tahoma"/>
              </a:rPr>
              <a:t>Platform </a:t>
            </a:r>
            <a:r>
              <a:rPr spc="-85" dirty="0">
                <a:latin typeface="Tahoma"/>
                <a:cs typeface="Tahoma"/>
              </a:rPr>
              <a:t>(GCP). </a:t>
            </a:r>
            <a:r>
              <a:rPr u="heavy" spc="-2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2"/>
              </a:rPr>
              <a:t>Secure </a:t>
            </a:r>
            <a:r>
              <a:rPr u="heavy" spc="-1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2"/>
              </a:rPr>
              <a:t>Score</a:t>
            </a:r>
            <a:r>
              <a:rPr spc="-15" dirty="0">
                <a:solidFill>
                  <a:srgbClr val="323232"/>
                </a:solidFill>
                <a:latin typeface="Tahoma"/>
                <a:cs typeface="Tahoma"/>
                <a:hlinkClick r:id="rId2"/>
              </a:rPr>
              <a:t> </a:t>
            </a:r>
            <a:r>
              <a:rPr spc="-10" dirty="0">
                <a:latin typeface="Tahoma"/>
                <a:cs typeface="Tahoma"/>
              </a:rPr>
              <a:t>gives </a:t>
            </a:r>
            <a:r>
              <a:rPr spc="-5" dirty="0">
                <a:latin typeface="Tahoma"/>
                <a:cs typeface="Tahoma"/>
              </a:rPr>
              <a:t> </a:t>
            </a:r>
            <a:r>
              <a:rPr spc="-35" dirty="0">
                <a:latin typeface="Tahoma"/>
                <a:cs typeface="Tahoma"/>
              </a:rPr>
              <a:t>y</a:t>
            </a:r>
            <a:r>
              <a:rPr spc="75" dirty="0">
                <a:latin typeface="Tahoma"/>
                <a:cs typeface="Tahoma"/>
              </a:rPr>
              <a:t>o</a:t>
            </a:r>
            <a:r>
              <a:rPr spc="20" dirty="0">
                <a:latin typeface="Tahoma"/>
                <a:cs typeface="Tahoma"/>
              </a:rPr>
              <a:t>u</a:t>
            </a:r>
            <a:r>
              <a:rPr spc="-105" dirty="0">
                <a:latin typeface="Tahoma"/>
                <a:cs typeface="Tahoma"/>
              </a:rPr>
              <a:t> </a:t>
            </a:r>
            <a:r>
              <a:rPr spc="-40" dirty="0">
                <a:latin typeface="Tahoma"/>
                <a:cs typeface="Tahoma"/>
              </a:rPr>
              <a:t>a</a:t>
            </a:r>
            <a:r>
              <a:rPr spc="20" dirty="0">
                <a:latin typeface="Tahoma"/>
                <a:cs typeface="Tahoma"/>
              </a:rPr>
              <a:t>n</a:t>
            </a:r>
            <a:r>
              <a:rPr spc="-105" dirty="0">
                <a:latin typeface="Tahoma"/>
                <a:cs typeface="Tahoma"/>
              </a:rPr>
              <a:t> </a:t>
            </a:r>
            <a:r>
              <a:rPr spc="-25" dirty="0">
                <a:latin typeface="Tahoma"/>
                <a:cs typeface="Tahoma"/>
              </a:rPr>
              <a:t>a</a:t>
            </a:r>
            <a:r>
              <a:rPr spc="-90" dirty="0">
                <a:latin typeface="Tahoma"/>
                <a:cs typeface="Tahoma"/>
              </a:rPr>
              <a:t>ss</a:t>
            </a:r>
            <a:r>
              <a:rPr spc="-5" dirty="0">
                <a:latin typeface="Tahoma"/>
                <a:cs typeface="Tahoma"/>
              </a:rPr>
              <a:t>e</a:t>
            </a:r>
            <a:r>
              <a:rPr spc="-90" dirty="0">
                <a:latin typeface="Tahoma"/>
                <a:cs typeface="Tahoma"/>
              </a:rPr>
              <a:t>s</a:t>
            </a:r>
            <a:r>
              <a:rPr spc="-110" dirty="0">
                <a:latin typeface="Tahoma"/>
                <a:cs typeface="Tahoma"/>
              </a:rPr>
              <a:t>s</a:t>
            </a:r>
            <a:r>
              <a:rPr spc="50" dirty="0">
                <a:latin typeface="Tahoma"/>
                <a:cs typeface="Tahoma"/>
              </a:rPr>
              <a:t>m</a:t>
            </a:r>
            <a:r>
              <a:rPr spc="-10" dirty="0">
                <a:latin typeface="Tahoma"/>
                <a:cs typeface="Tahoma"/>
              </a:rPr>
              <a:t>e</a:t>
            </a:r>
            <a:r>
              <a:rPr spc="5" dirty="0">
                <a:latin typeface="Tahoma"/>
                <a:cs typeface="Tahoma"/>
              </a:rPr>
              <a:t>n</a:t>
            </a:r>
            <a:r>
              <a:rPr spc="10" dirty="0">
                <a:latin typeface="Tahoma"/>
                <a:cs typeface="Tahoma"/>
              </a:rPr>
              <a:t>t</a:t>
            </a:r>
            <a:r>
              <a:rPr spc="-105" dirty="0">
                <a:latin typeface="Tahoma"/>
                <a:cs typeface="Tahoma"/>
              </a:rPr>
              <a:t> </a:t>
            </a:r>
            <a:r>
              <a:rPr spc="55" dirty="0">
                <a:latin typeface="Tahoma"/>
                <a:cs typeface="Tahoma"/>
              </a:rPr>
              <a:t>o</a:t>
            </a:r>
            <a:r>
              <a:rPr spc="-10" dirty="0">
                <a:latin typeface="Tahoma"/>
                <a:cs typeface="Tahoma"/>
              </a:rPr>
              <a:t>f</a:t>
            </a:r>
            <a:r>
              <a:rPr spc="-105" dirty="0">
                <a:latin typeface="Tahoma"/>
                <a:cs typeface="Tahoma"/>
              </a:rPr>
              <a:t> </a:t>
            </a:r>
            <a:r>
              <a:rPr spc="-35" dirty="0">
                <a:latin typeface="Tahoma"/>
                <a:cs typeface="Tahoma"/>
              </a:rPr>
              <a:t>y</a:t>
            </a:r>
            <a:r>
              <a:rPr spc="75" dirty="0">
                <a:latin typeface="Tahoma"/>
                <a:cs typeface="Tahoma"/>
              </a:rPr>
              <a:t>o</a:t>
            </a:r>
            <a:r>
              <a:rPr spc="5" dirty="0">
                <a:latin typeface="Tahoma"/>
                <a:cs typeface="Tahoma"/>
              </a:rPr>
              <a:t>u</a:t>
            </a:r>
            <a:r>
              <a:rPr spc="-20" dirty="0">
                <a:latin typeface="Tahoma"/>
                <a:cs typeface="Tahoma"/>
              </a:rPr>
              <a:t>r</a:t>
            </a:r>
            <a:r>
              <a:rPr spc="-105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c</a:t>
            </a:r>
            <a:r>
              <a:rPr spc="5" dirty="0">
                <a:latin typeface="Tahoma"/>
                <a:cs typeface="Tahoma"/>
              </a:rPr>
              <a:t>u</a:t>
            </a:r>
            <a:r>
              <a:rPr spc="-15" dirty="0">
                <a:latin typeface="Tahoma"/>
                <a:cs typeface="Tahoma"/>
              </a:rPr>
              <a:t>rr</a:t>
            </a:r>
            <a:r>
              <a:rPr spc="-10" dirty="0">
                <a:latin typeface="Tahoma"/>
                <a:cs typeface="Tahoma"/>
              </a:rPr>
              <a:t>e</a:t>
            </a:r>
            <a:r>
              <a:rPr spc="5" dirty="0">
                <a:latin typeface="Tahoma"/>
                <a:cs typeface="Tahoma"/>
              </a:rPr>
              <a:t>n</a:t>
            </a:r>
            <a:r>
              <a:rPr spc="10" dirty="0">
                <a:latin typeface="Tahoma"/>
                <a:cs typeface="Tahoma"/>
              </a:rPr>
              <a:t>t</a:t>
            </a:r>
            <a:r>
              <a:rPr spc="-105" dirty="0">
                <a:latin typeface="Tahoma"/>
                <a:cs typeface="Tahoma"/>
              </a:rPr>
              <a:t> </a:t>
            </a:r>
            <a:r>
              <a:rPr spc="-35" dirty="0">
                <a:latin typeface="Tahoma"/>
                <a:cs typeface="Tahoma"/>
              </a:rPr>
              <a:t>s</a:t>
            </a:r>
            <a:r>
              <a:rPr spc="-20" dirty="0">
                <a:latin typeface="Tahoma"/>
                <a:cs typeface="Tahoma"/>
              </a:rPr>
              <a:t>t</a:t>
            </a:r>
            <a:r>
              <a:rPr spc="-40" dirty="0">
                <a:latin typeface="Tahoma"/>
                <a:cs typeface="Tahoma"/>
              </a:rPr>
              <a:t>a</a:t>
            </a:r>
            <a:r>
              <a:rPr dirty="0">
                <a:latin typeface="Tahoma"/>
                <a:cs typeface="Tahoma"/>
              </a:rPr>
              <a:t>t</a:t>
            </a:r>
            <a:r>
              <a:rPr spc="-15" dirty="0">
                <a:latin typeface="Tahoma"/>
                <a:cs typeface="Tahoma"/>
              </a:rPr>
              <a:t>e</a:t>
            </a:r>
            <a:r>
              <a:rPr spc="-105" dirty="0">
                <a:latin typeface="Tahoma"/>
                <a:cs typeface="Tahoma"/>
              </a:rPr>
              <a:t> </a:t>
            </a:r>
            <a:r>
              <a:rPr spc="-35" dirty="0">
                <a:latin typeface="Tahoma"/>
                <a:cs typeface="Tahoma"/>
              </a:rPr>
              <a:t>a</a:t>
            </a:r>
            <a:r>
              <a:rPr spc="25" dirty="0">
                <a:latin typeface="Tahoma"/>
                <a:cs typeface="Tahoma"/>
              </a:rPr>
              <a:t>n</a:t>
            </a:r>
            <a:r>
              <a:rPr spc="65" dirty="0">
                <a:latin typeface="Tahoma"/>
                <a:cs typeface="Tahoma"/>
              </a:rPr>
              <a:t>d</a:t>
            </a:r>
            <a:r>
              <a:rPr spc="-105" dirty="0">
                <a:latin typeface="Tahoma"/>
                <a:cs typeface="Tahoma"/>
              </a:rPr>
              <a:t> </a:t>
            </a:r>
            <a:r>
              <a:rPr spc="60" dirty="0">
                <a:latin typeface="Tahoma"/>
                <a:cs typeface="Tahoma"/>
              </a:rPr>
              <a:t>p</a:t>
            </a:r>
            <a:r>
              <a:rPr spc="-10" dirty="0">
                <a:latin typeface="Tahoma"/>
                <a:cs typeface="Tahoma"/>
              </a:rPr>
              <a:t>r</a:t>
            </a:r>
            <a:r>
              <a:rPr spc="55" dirty="0">
                <a:latin typeface="Tahoma"/>
                <a:cs typeface="Tahoma"/>
              </a:rPr>
              <a:t>o</a:t>
            </a:r>
            <a:r>
              <a:rPr spc="-20" dirty="0">
                <a:latin typeface="Tahoma"/>
                <a:cs typeface="Tahoma"/>
              </a:rPr>
              <a:t>v</a:t>
            </a:r>
            <a:r>
              <a:rPr spc="20" dirty="0">
                <a:latin typeface="Tahoma"/>
                <a:cs typeface="Tahoma"/>
              </a:rPr>
              <a:t>i</a:t>
            </a:r>
            <a:r>
              <a:rPr spc="65" dirty="0">
                <a:latin typeface="Tahoma"/>
                <a:cs typeface="Tahoma"/>
              </a:rPr>
              <a:t>d</a:t>
            </a:r>
            <a:r>
              <a:rPr spc="-5" dirty="0">
                <a:latin typeface="Tahoma"/>
                <a:cs typeface="Tahoma"/>
              </a:rPr>
              <a:t>e</a:t>
            </a:r>
            <a:r>
              <a:rPr spc="-100" dirty="0">
                <a:latin typeface="Tahoma"/>
                <a:cs typeface="Tahoma"/>
              </a:rPr>
              <a:t>s</a:t>
            </a:r>
            <a:r>
              <a:rPr spc="-105" dirty="0">
                <a:latin typeface="Tahoma"/>
                <a:cs typeface="Tahoma"/>
              </a:rPr>
              <a:t> </a:t>
            </a:r>
            <a:r>
              <a:rPr spc="60" dirty="0">
                <a:latin typeface="Tahoma"/>
                <a:cs typeface="Tahoma"/>
              </a:rPr>
              <a:t>p</a:t>
            </a:r>
            <a:r>
              <a:rPr spc="-15" dirty="0">
                <a:latin typeface="Tahoma"/>
                <a:cs typeface="Tahoma"/>
              </a:rPr>
              <a:t>r</a:t>
            </a:r>
            <a:r>
              <a:rPr spc="20" dirty="0">
                <a:latin typeface="Tahoma"/>
                <a:cs typeface="Tahoma"/>
              </a:rPr>
              <a:t>i</a:t>
            </a:r>
            <a:r>
              <a:rPr spc="70" dirty="0">
                <a:latin typeface="Tahoma"/>
                <a:cs typeface="Tahoma"/>
              </a:rPr>
              <a:t>o</a:t>
            </a:r>
            <a:r>
              <a:rPr spc="-15" dirty="0">
                <a:latin typeface="Tahoma"/>
                <a:cs typeface="Tahoma"/>
              </a:rPr>
              <a:t>r</a:t>
            </a:r>
            <a:r>
              <a:rPr spc="20" dirty="0">
                <a:latin typeface="Tahoma"/>
                <a:cs typeface="Tahoma"/>
              </a:rPr>
              <a:t>i</a:t>
            </a:r>
            <a:r>
              <a:rPr dirty="0">
                <a:latin typeface="Tahoma"/>
                <a:cs typeface="Tahoma"/>
              </a:rPr>
              <a:t>t</a:t>
            </a:r>
            <a:r>
              <a:rPr spc="25" dirty="0">
                <a:latin typeface="Tahoma"/>
                <a:cs typeface="Tahoma"/>
              </a:rPr>
              <a:t>i</a:t>
            </a:r>
            <a:r>
              <a:rPr spc="5" dirty="0">
                <a:latin typeface="Tahoma"/>
                <a:cs typeface="Tahoma"/>
              </a:rPr>
              <a:t>z</a:t>
            </a:r>
            <a:r>
              <a:rPr spc="40" dirty="0">
                <a:latin typeface="Tahoma"/>
                <a:cs typeface="Tahoma"/>
              </a:rPr>
              <a:t>ed</a:t>
            </a:r>
          </a:p>
          <a:p>
            <a:pPr marL="12700" marR="5080">
              <a:lnSpc>
                <a:spcPct val="118300"/>
              </a:lnSpc>
              <a:spcBef>
                <a:spcPts val="5"/>
              </a:spcBef>
            </a:pPr>
            <a:r>
              <a:rPr spc="10" dirty="0">
                <a:latin typeface="Tahoma"/>
                <a:cs typeface="Tahoma"/>
              </a:rPr>
              <a:t>recommendations</a:t>
            </a:r>
            <a:r>
              <a:rPr spc="-100" dirty="0">
                <a:latin typeface="Tahoma"/>
                <a:cs typeface="Tahoma"/>
              </a:rPr>
              <a:t> </a:t>
            </a:r>
            <a:r>
              <a:rPr spc="15" dirty="0">
                <a:latin typeface="Tahoma"/>
                <a:cs typeface="Tahoma"/>
              </a:rPr>
              <a:t>for</a:t>
            </a:r>
            <a:r>
              <a:rPr spc="-100" dirty="0">
                <a:latin typeface="Tahoma"/>
                <a:cs typeface="Tahoma"/>
              </a:rPr>
              <a:t> </a:t>
            </a:r>
            <a:r>
              <a:rPr spc="5" dirty="0">
                <a:latin typeface="Tahoma"/>
                <a:cs typeface="Tahoma"/>
              </a:rPr>
              <a:t>actions</a:t>
            </a:r>
            <a:r>
              <a:rPr spc="-100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you</a:t>
            </a:r>
            <a:r>
              <a:rPr spc="-100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can</a:t>
            </a:r>
            <a:r>
              <a:rPr spc="-100" dirty="0">
                <a:latin typeface="Tahoma"/>
                <a:cs typeface="Tahoma"/>
              </a:rPr>
              <a:t> </a:t>
            </a:r>
            <a:r>
              <a:rPr spc="-15" dirty="0">
                <a:latin typeface="Tahoma"/>
                <a:cs typeface="Tahoma"/>
              </a:rPr>
              <a:t>take</a:t>
            </a:r>
            <a:r>
              <a:rPr spc="-100" dirty="0">
                <a:latin typeface="Tahoma"/>
                <a:cs typeface="Tahoma"/>
              </a:rPr>
              <a:t> </a:t>
            </a:r>
            <a:r>
              <a:rPr spc="30" dirty="0">
                <a:latin typeface="Tahoma"/>
                <a:cs typeface="Tahoma"/>
              </a:rPr>
              <a:t>to</a:t>
            </a:r>
            <a:r>
              <a:rPr spc="-100" dirty="0">
                <a:latin typeface="Tahoma"/>
                <a:cs typeface="Tahoma"/>
              </a:rPr>
              <a:t> </a:t>
            </a:r>
            <a:r>
              <a:rPr spc="15" dirty="0">
                <a:latin typeface="Tahoma"/>
                <a:cs typeface="Tahoma"/>
              </a:rPr>
              <a:t>improve</a:t>
            </a:r>
            <a:r>
              <a:rPr spc="-100" dirty="0">
                <a:latin typeface="Tahoma"/>
                <a:cs typeface="Tahoma"/>
              </a:rPr>
              <a:t> </a:t>
            </a:r>
            <a:r>
              <a:rPr spc="5" dirty="0">
                <a:latin typeface="Tahoma"/>
                <a:cs typeface="Tahoma"/>
              </a:rPr>
              <a:t>your</a:t>
            </a:r>
            <a:r>
              <a:rPr spc="-100" dirty="0">
                <a:latin typeface="Tahoma"/>
                <a:cs typeface="Tahoma"/>
              </a:rPr>
              <a:t> </a:t>
            </a:r>
            <a:r>
              <a:rPr spc="-5" dirty="0">
                <a:latin typeface="Tahoma"/>
                <a:cs typeface="Tahoma"/>
              </a:rPr>
              <a:t>overall</a:t>
            </a:r>
            <a:r>
              <a:rPr spc="-100" dirty="0">
                <a:latin typeface="Tahoma"/>
                <a:cs typeface="Tahoma"/>
              </a:rPr>
              <a:t> </a:t>
            </a:r>
            <a:r>
              <a:rPr spc="-5" dirty="0">
                <a:latin typeface="Tahoma"/>
                <a:cs typeface="Tahoma"/>
              </a:rPr>
              <a:t>security </a:t>
            </a:r>
            <a:r>
              <a:rPr spc="-550" dirty="0">
                <a:latin typeface="Tahoma"/>
                <a:cs typeface="Tahoma"/>
              </a:rPr>
              <a:t> </a:t>
            </a:r>
            <a:r>
              <a:rPr spc="-10" dirty="0"/>
              <a:t>posture </a:t>
            </a:r>
            <a:r>
              <a:rPr spc="20" dirty="0"/>
              <a:t>and </a:t>
            </a:r>
            <a:r>
              <a:rPr spc="-35" dirty="0"/>
              <a:t>remediate </a:t>
            </a:r>
            <a:r>
              <a:rPr spc="40" dirty="0"/>
              <a:t>common </a:t>
            </a:r>
            <a:r>
              <a:rPr spc="-15" dirty="0"/>
              <a:t>misconfiguration </a:t>
            </a:r>
            <a:r>
              <a:rPr spc="-55" dirty="0"/>
              <a:t>issues, </a:t>
            </a:r>
            <a:r>
              <a:rPr spc="-10" dirty="0"/>
              <a:t>such </a:t>
            </a:r>
            <a:r>
              <a:rPr spc="-25" dirty="0"/>
              <a:t>as </a:t>
            </a:r>
            <a:r>
              <a:rPr spc="-35" dirty="0"/>
              <a:t>failing </a:t>
            </a:r>
            <a:r>
              <a:rPr spc="-20" dirty="0"/>
              <a:t>to </a:t>
            </a:r>
            <a:r>
              <a:rPr spc="-530" dirty="0"/>
              <a:t> </a:t>
            </a:r>
            <a:r>
              <a:rPr spc="10" dirty="0">
                <a:latin typeface="Tahoma"/>
                <a:cs typeface="Tahoma"/>
              </a:rPr>
              <a:t>enable </a:t>
            </a:r>
            <a:r>
              <a:rPr spc="20" dirty="0">
                <a:latin typeface="Tahoma"/>
                <a:cs typeface="Tahoma"/>
              </a:rPr>
              <a:t>encryption </a:t>
            </a:r>
            <a:r>
              <a:rPr spc="15" dirty="0">
                <a:latin typeface="Tahoma"/>
                <a:cs typeface="Tahoma"/>
              </a:rPr>
              <a:t>for </a:t>
            </a:r>
            <a:r>
              <a:rPr spc="5" dirty="0">
                <a:latin typeface="Tahoma"/>
                <a:cs typeface="Tahoma"/>
              </a:rPr>
              <a:t>data </a:t>
            </a:r>
            <a:r>
              <a:rPr spc="-15" dirty="0">
                <a:latin typeface="Tahoma"/>
                <a:cs typeface="Tahoma"/>
              </a:rPr>
              <a:t>at </a:t>
            </a:r>
            <a:r>
              <a:rPr spc="-65" dirty="0">
                <a:latin typeface="Tahoma"/>
                <a:cs typeface="Tahoma"/>
              </a:rPr>
              <a:t>rest; </a:t>
            </a:r>
            <a:r>
              <a:rPr dirty="0">
                <a:latin typeface="Tahoma"/>
                <a:cs typeface="Tahoma"/>
              </a:rPr>
              <a:t>updates </a:t>
            </a:r>
            <a:r>
              <a:rPr spc="-5" dirty="0">
                <a:latin typeface="Tahoma"/>
                <a:cs typeface="Tahoma"/>
              </a:rPr>
              <a:t>that </a:t>
            </a:r>
            <a:r>
              <a:rPr spc="-10" dirty="0">
                <a:latin typeface="Tahoma"/>
                <a:cs typeface="Tahoma"/>
              </a:rPr>
              <a:t>haven’t </a:t>
            </a:r>
            <a:r>
              <a:rPr spc="20" dirty="0">
                <a:latin typeface="Tahoma"/>
                <a:cs typeface="Tahoma"/>
              </a:rPr>
              <a:t>been </a:t>
            </a:r>
            <a:r>
              <a:rPr spc="-25" dirty="0">
                <a:latin typeface="Tahoma"/>
                <a:cs typeface="Tahoma"/>
              </a:rPr>
              <a:t>installed; </a:t>
            </a:r>
            <a:r>
              <a:rPr spc="25" dirty="0">
                <a:latin typeface="Tahoma"/>
                <a:cs typeface="Tahoma"/>
              </a:rPr>
              <a:t>or </a:t>
            </a:r>
            <a:r>
              <a:rPr spc="30" dirty="0">
                <a:latin typeface="Tahoma"/>
                <a:cs typeface="Tahoma"/>
              </a:rPr>
              <a:t> </a:t>
            </a:r>
            <a:r>
              <a:rPr spc="-100" dirty="0"/>
              <a:t>l</a:t>
            </a:r>
            <a:r>
              <a:rPr spc="-25" dirty="0"/>
              <a:t>a</a:t>
            </a:r>
            <a:r>
              <a:rPr spc="-90" dirty="0"/>
              <a:t>c</a:t>
            </a:r>
            <a:r>
              <a:rPr spc="-10" dirty="0"/>
              <a:t>k</a:t>
            </a:r>
            <a:r>
              <a:rPr spc="-85" dirty="0"/>
              <a:t> </a:t>
            </a:r>
            <a:r>
              <a:rPr spc="65" dirty="0"/>
              <a:t>o</a:t>
            </a:r>
            <a:r>
              <a:rPr spc="-100" dirty="0"/>
              <a:t>f</a:t>
            </a:r>
            <a:r>
              <a:rPr spc="-85" dirty="0"/>
              <a:t> </a:t>
            </a:r>
            <a:r>
              <a:rPr spc="45" dirty="0"/>
              <a:t>n</a:t>
            </a:r>
            <a:r>
              <a:rPr spc="-45" dirty="0"/>
              <a:t>etw</a:t>
            </a:r>
            <a:r>
              <a:rPr spc="80" dirty="0"/>
              <a:t>o</a:t>
            </a:r>
            <a:r>
              <a:rPr spc="-65" dirty="0"/>
              <a:t>r</a:t>
            </a:r>
            <a:r>
              <a:rPr spc="-10" dirty="0"/>
              <a:t>k</a:t>
            </a:r>
            <a:r>
              <a:rPr spc="-85" dirty="0"/>
              <a:t> </a:t>
            </a:r>
            <a:r>
              <a:rPr spc="-15" dirty="0"/>
              <a:t>s</a:t>
            </a:r>
            <a:r>
              <a:rPr spc="-45" dirty="0"/>
              <a:t>e</a:t>
            </a:r>
            <a:r>
              <a:rPr spc="-65" dirty="0"/>
              <a:t>c</a:t>
            </a:r>
            <a:r>
              <a:rPr spc="25" dirty="0"/>
              <a:t>u</a:t>
            </a:r>
            <a:r>
              <a:rPr spc="-65" dirty="0"/>
              <a:t>r</a:t>
            </a:r>
            <a:r>
              <a:rPr spc="-80" dirty="0"/>
              <a:t>i</a:t>
            </a:r>
            <a:r>
              <a:rPr spc="-40" dirty="0"/>
              <a:t>t</a:t>
            </a:r>
            <a:r>
              <a:rPr spc="-10" dirty="0"/>
              <a:t>y</a:t>
            </a:r>
            <a:r>
              <a:rPr spc="-85" dirty="0"/>
              <a:t> </a:t>
            </a:r>
            <a:r>
              <a:rPr spc="-100" dirty="0"/>
              <a:t>l</a:t>
            </a:r>
            <a:r>
              <a:rPr spc="-50" dirty="0"/>
              <a:t>a</a:t>
            </a:r>
            <a:r>
              <a:rPr spc="-30" dirty="0"/>
              <a:t>y</a:t>
            </a:r>
            <a:r>
              <a:rPr spc="-45" dirty="0"/>
              <a:t>e</a:t>
            </a:r>
            <a:r>
              <a:rPr spc="-35" dirty="0"/>
              <a:t>r</a:t>
            </a:r>
            <a:r>
              <a:rPr spc="-5" dirty="0"/>
              <a:t>s</a:t>
            </a:r>
            <a:r>
              <a:rPr spc="-270" dirty="0"/>
              <a:t>,</a:t>
            </a:r>
            <a:r>
              <a:rPr spc="-85" dirty="0"/>
              <a:t> </a:t>
            </a:r>
            <a:r>
              <a:rPr spc="-30" dirty="0"/>
              <a:t>s</a:t>
            </a:r>
            <a:r>
              <a:rPr spc="35" dirty="0"/>
              <a:t>u</a:t>
            </a:r>
            <a:r>
              <a:rPr spc="-90" dirty="0"/>
              <a:t>c</a:t>
            </a:r>
            <a:r>
              <a:rPr spc="40" dirty="0"/>
              <a:t>h</a:t>
            </a:r>
            <a:r>
              <a:rPr spc="-85" dirty="0"/>
              <a:t> </a:t>
            </a:r>
            <a:r>
              <a:rPr spc="-25" dirty="0"/>
              <a:t>as</a:t>
            </a:r>
            <a:r>
              <a:rPr spc="-85" dirty="0"/>
              <a:t> </a:t>
            </a:r>
            <a:r>
              <a:rPr spc="-100" dirty="0"/>
              <a:t>f</a:t>
            </a:r>
            <a:r>
              <a:rPr spc="-85" dirty="0"/>
              <a:t>i</a:t>
            </a:r>
            <a:r>
              <a:rPr spc="-65" dirty="0"/>
              <a:t>r</a:t>
            </a:r>
            <a:r>
              <a:rPr spc="-50" dirty="0"/>
              <a:t>e</a:t>
            </a:r>
            <a:r>
              <a:rPr spc="-40" dirty="0"/>
              <a:t>w</a:t>
            </a:r>
            <a:r>
              <a:rPr spc="-35" dirty="0"/>
              <a:t>a</a:t>
            </a:r>
            <a:r>
              <a:rPr spc="-110" dirty="0"/>
              <a:t>l</a:t>
            </a:r>
            <a:r>
              <a:rPr spc="-95" dirty="0"/>
              <a:t>l</a:t>
            </a:r>
            <a:r>
              <a:rPr spc="-5" dirty="0"/>
              <a:t>s</a:t>
            </a:r>
            <a:r>
              <a:rPr spc="-270" dirty="0"/>
              <a:t>,</a:t>
            </a:r>
            <a:r>
              <a:rPr spc="-85" dirty="0"/>
              <a:t> </a:t>
            </a:r>
            <a:r>
              <a:rPr spc="-90" dirty="0"/>
              <a:t>i</a:t>
            </a:r>
            <a:r>
              <a:rPr spc="55" dirty="0"/>
              <a:t>mp</a:t>
            </a:r>
            <a:r>
              <a:rPr spc="-95" dirty="0"/>
              <a:t>l</a:t>
            </a:r>
            <a:r>
              <a:rPr spc="-45" dirty="0"/>
              <a:t>e</a:t>
            </a:r>
            <a:r>
              <a:rPr spc="70" dirty="0"/>
              <a:t>m</a:t>
            </a:r>
            <a:r>
              <a:rPr spc="-45" dirty="0"/>
              <a:t>e</a:t>
            </a:r>
            <a:r>
              <a:rPr spc="25" dirty="0"/>
              <a:t>n</a:t>
            </a:r>
            <a:r>
              <a:rPr spc="-110" dirty="0"/>
              <a:t>t</a:t>
            </a:r>
            <a:r>
              <a:rPr spc="-90" dirty="0"/>
              <a:t>i</a:t>
            </a:r>
            <a:r>
              <a:rPr spc="45" dirty="0"/>
              <a:t>n</a:t>
            </a:r>
            <a:r>
              <a:rPr spc="155" dirty="0"/>
              <a:t>g</a:t>
            </a:r>
            <a:r>
              <a:rPr spc="-85" dirty="0"/>
              <a:t> </a:t>
            </a:r>
            <a:r>
              <a:rPr spc="-60" dirty="0"/>
              <a:t>r</a:t>
            </a:r>
            <a:r>
              <a:rPr spc="75" dirty="0"/>
              <a:t>o</a:t>
            </a:r>
            <a:r>
              <a:rPr spc="-95" dirty="0"/>
              <a:t>l</a:t>
            </a:r>
            <a:r>
              <a:rPr spc="-30" dirty="0"/>
              <a:t>e</a:t>
            </a:r>
            <a:r>
              <a:rPr spc="55" dirty="0"/>
              <a:t>-b</a:t>
            </a:r>
            <a:r>
              <a:rPr spc="-25" dirty="0"/>
              <a:t>a</a:t>
            </a:r>
            <a:r>
              <a:rPr spc="-15" dirty="0"/>
              <a:t>s</a:t>
            </a:r>
            <a:r>
              <a:rPr spc="15" dirty="0"/>
              <a:t>ed  </a:t>
            </a:r>
            <a:r>
              <a:rPr spc="-45" dirty="0"/>
              <a:t>access</a:t>
            </a:r>
            <a:r>
              <a:rPr spc="-85" dirty="0"/>
              <a:t> </a:t>
            </a:r>
            <a:r>
              <a:rPr spc="-55" dirty="0"/>
              <a:t>control,</a:t>
            </a:r>
            <a:r>
              <a:rPr spc="-85" dirty="0"/>
              <a:t> </a:t>
            </a:r>
            <a:r>
              <a:rPr spc="5" dirty="0"/>
              <a:t>or</a:t>
            </a:r>
            <a:r>
              <a:rPr spc="-85" dirty="0"/>
              <a:t> </a:t>
            </a:r>
            <a:r>
              <a:rPr spc="15" dirty="0"/>
              <a:t>improving</a:t>
            </a:r>
            <a:r>
              <a:rPr spc="-80" dirty="0"/>
              <a:t> </a:t>
            </a:r>
            <a:r>
              <a:rPr spc="-30" dirty="0"/>
              <a:t>container</a:t>
            </a:r>
            <a:r>
              <a:rPr spc="-85" dirty="0"/>
              <a:t> </a:t>
            </a:r>
            <a:r>
              <a:rPr spc="-30" dirty="0"/>
              <a:t>configurations.</a:t>
            </a:r>
          </a:p>
          <a:p>
            <a:pPr marL="12700" marR="66040" algn="just">
              <a:lnSpc>
                <a:spcPct val="118300"/>
              </a:lnSpc>
              <a:spcBef>
                <a:spcPts val="2060"/>
              </a:spcBef>
            </a:pPr>
            <a:r>
              <a:rPr spc="20" dirty="0">
                <a:latin typeface="Tahoma"/>
                <a:cs typeface="Tahoma"/>
              </a:rPr>
              <a:t>Microsoft</a:t>
            </a:r>
            <a:r>
              <a:rPr spc="-135" dirty="0">
                <a:latin typeface="Tahoma"/>
                <a:cs typeface="Tahoma"/>
              </a:rPr>
              <a:t> </a:t>
            </a:r>
            <a:r>
              <a:rPr spc="-5" dirty="0">
                <a:latin typeface="Tahoma"/>
                <a:cs typeface="Tahoma"/>
              </a:rPr>
              <a:t>Defender</a:t>
            </a:r>
            <a:r>
              <a:rPr spc="-135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for</a:t>
            </a:r>
            <a:r>
              <a:rPr spc="-135" dirty="0">
                <a:latin typeface="Tahoma"/>
                <a:cs typeface="Tahoma"/>
              </a:rPr>
              <a:t> </a:t>
            </a:r>
            <a:r>
              <a:rPr spc="25" dirty="0">
                <a:latin typeface="Tahoma"/>
                <a:cs typeface="Tahoma"/>
              </a:rPr>
              <a:t>Cloud</a:t>
            </a:r>
            <a:r>
              <a:rPr spc="-135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continuously</a:t>
            </a:r>
            <a:r>
              <a:rPr spc="-130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monitors</a:t>
            </a:r>
            <a:r>
              <a:rPr spc="-135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your</a:t>
            </a:r>
            <a:r>
              <a:rPr spc="-135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environment</a:t>
            </a:r>
            <a:r>
              <a:rPr spc="-135" dirty="0">
                <a:latin typeface="Tahoma"/>
                <a:cs typeface="Tahoma"/>
              </a:rPr>
              <a:t> </a:t>
            </a:r>
            <a:r>
              <a:rPr spc="5" dirty="0">
                <a:latin typeface="Tahoma"/>
                <a:cs typeface="Tahoma"/>
              </a:rPr>
              <a:t>and </a:t>
            </a:r>
            <a:r>
              <a:rPr spc="-550" dirty="0">
                <a:latin typeface="Tahoma"/>
                <a:cs typeface="Tahoma"/>
              </a:rPr>
              <a:t> </a:t>
            </a:r>
            <a:r>
              <a:rPr spc="-30" dirty="0">
                <a:latin typeface="Tahoma"/>
                <a:cs typeface="Tahoma"/>
              </a:rPr>
              <a:t>discovers</a:t>
            </a:r>
            <a:r>
              <a:rPr spc="-140" dirty="0">
                <a:latin typeface="Tahoma"/>
                <a:cs typeface="Tahoma"/>
              </a:rPr>
              <a:t> </a:t>
            </a:r>
            <a:r>
              <a:rPr spc="-15" dirty="0">
                <a:latin typeface="Tahoma"/>
                <a:cs typeface="Tahoma"/>
              </a:rPr>
              <a:t>new</a:t>
            </a:r>
            <a:r>
              <a:rPr spc="-140" dirty="0">
                <a:latin typeface="Tahoma"/>
                <a:cs typeface="Tahoma"/>
              </a:rPr>
              <a:t> </a:t>
            </a:r>
            <a:r>
              <a:rPr spc="-35" dirty="0">
                <a:latin typeface="Tahoma"/>
                <a:cs typeface="Tahoma"/>
              </a:rPr>
              <a:t>resources</a:t>
            </a:r>
            <a:r>
              <a:rPr spc="-140" dirty="0">
                <a:latin typeface="Tahoma"/>
                <a:cs typeface="Tahoma"/>
              </a:rPr>
              <a:t> </a:t>
            </a:r>
            <a:r>
              <a:rPr spc="5" dirty="0">
                <a:latin typeface="Tahoma"/>
                <a:cs typeface="Tahoma"/>
              </a:rPr>
              <a:t>and</a:t>
            </a:r>
            <a:r>
              <a:rPr spc="-130" dirty="0">
                <a:latin typeface="Tahoma"/>
                <a:cs typeface="Tahoma"/>
              </a:rPr>
              <a:t> </a:t>
            </a:r>
            <a:r>
              <a:rPr spc="-25" dirty="0">
                <a:latin typeface="Tahoma"/>
                <a:cs typeface="Tahoma"/>
              </a:rPr>
              <a:t>workloads.</a:t>
            </a:r>
            <a:r>
              <a:rPr spc="-135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When</a:t>
            </a:r>
            <a:r>
              <a:rPr spc="-135" dirty="0">
                <a:latin typeface="Tahoma"/>
                <a:cs typeface="Tahoma"/>
              </a:rPr>
              <a:t> </a:t>
            </a:r>
            <a:r>
              <a:rPr spc="-30" dirty="0">
                <a:latin typeface="Tahoma"/>
                <a:cs typeface="Tahoma"/>
              </a:rPr>
              <a:t>a</a:t>
            </a:r>
            <a:r>
              <a:rPr spc="-130" dirty="0">
                <a:latin typeface="Tahoma"/>
                <a:cs typeface="Tahoma"/>
              </a:rPr>
              <a:t> </a:t>
            </a:r>
            <a:r>
              <a:rPr spc="-15" dirty="0">
                <a:latin typeface="Tahoma"/>
                <a:cs typeface="Tahoma"/>
              </a:rPr>
              <a:t>new</a:t>
            </a:r>
            <a:r>
              <a:rPr spc="-140" dirty="0">
                <a:latin typeface="Tahoma"/>
                <a:cs typeface="Tahoma"/>
              </a:rPr>
              <a:t> </a:t>
            </a:r>
            <a:r>
              <a:rPr spc="-25" dirty="0">
                <a:latin typeface="Tahoma"/>
                <a:cs typeface="Tahoma"/>
              </a:rPr>
              <a:t>resource</a:t>
            </a:r>
            <a:r>
              <a:rPr spc="-140" dirty="0">
                <a:latin typeface="Tahoma"/>
                <a:cs typeface="Tahoma"/>
              </a:rPr>
              <a:t> </a:t>
            </a:r>
            <a:r>
              <a:rPr spc="-50" dirty="0">
                <a:latin typeface="Tahoma"/>
                <a:cs typeface="Tahoma"/>
              </a:rPr>
              <a:t>is</a:t>
            </a:r>
            <a:r>
              <a:rPr spc="-140" dirty="0">
                <a:latin typeface="Tahoma"/>
                <a:cs typeface="Tahoma"/>
              </a:rPr>
              <a:t> </a:t>
            </a:r>
            <a:r>
              <a:rPr spc="-30" dirty="0">
                <a:latin typeface="Tahoma"/>
                <a:cs typeface="Tahoma"/>
              </a:rPr>
              <a:t>discovered, </a:t>
            </a:r>
            <a:r>
              <a:rPr spc="-550" dirty="0">
                <a:latin typeface="Tahoma"/>
                <a:cs typeface="Tahoma"/>
              </a:rPr>
              <a:t> </a:t>
            </a:r>
            <a:r>
              <a:rPr spc="-100" dirty="0"/>
              <a:t>it</a:t>
            </a:r>
            <a:r>
              <a:rPr spc="-120" dirty="0"/>
              <a:t> </a:t>
            </a:r>
            <a:r>
              <a:rPr spc="-60" dirty="0"/>
              <a:t>is</a:t>
            </a:r>
            <a:r>
              <a:rPr spc="-120" dirty="0"/>
              <a:t> </a:t>
            </a:r>
            <a:r>
              <a:rPr spc="-30" dirty="0"/>
              <a:t>assessed</a:t>
            </a:r>
            <a:r>
              <a:rPr spc="-120" dirty="0"/>
              <a:t> </a:t>
            </a:r>
            <a:r>
              <a:rPr spc="-30" dirty="0"/>
              <a:t>against</a:t>
            </a:r>
            <a:r>
              <a:rPr spc="-120" dirty="0"/>
              <a:t> </a:t>
            </a:r>
            <a:r>
              <a:rPr spc="-55" dirty="0"/>
              <a:t>security</a:t>
            </a:r>
            <a:r>
              <a:rPr spc="-114" dirty="0"/>
              <a:t> </a:t>
            </a:r>
            <a:r>
              <a:rPr spc="-35" dirty="0"/>
              <a:t>best</a:t>
            </a:r>
            <a:r>
              <a:rPr spc="-125" dirty="0"/>
              <a:t> </a:t>
            </a:r>
            <a:r>
              <a:rPr spc="-80" dirty="0"/>
              <a:t>practices,</a:t>
            </a:r>
            <a:r>
              <a:rPr spc="-114" dirty="0"/>
              <a:t> </a:t>
            </a:r>
            <a:r>
              <a:rPr spc="10" dirty="0"/>
              <a:t>and</a:t>
            </a:r>
            <a:r>
              <a:rPr spc="-114" dirty="0"/>
              <a:t> </a:t>
            </a:r>
            <a:r>
              <a:rPr spc="-35" dirty="0"/>
              <a:t>anomalies</a:t>
            </a:r>
            <a:r>
              <a:rPr spc="-120" dirty="0"/>
              <a:t> </a:t>
            </a:r>
            <a:r>
              <a:rPr spc="-65" dirty="0"/>
              <a:t>are</a:t>
            </a:r>
            <a:r>
              <a:rPr spc="-120" dirty="0"/>
              <a:t> </a:t>
            </a:r>
            <a:r>
              <a:rPr spc="-35" dirty="0"/>
              <a:t>flagged.</a:t>
            </a:r>
          </a:p>
          <a:p>
            <a:pPr marL="12700" marR="73025">
              <a:lnSpc>
                <a:spcPct val="118300"/>
              </a:lnSpc>
            </a:pPr>
            <a:r>
              <a:rPr spc="-5" dirty="0"/>
              <a:t>Microsoft</a:t>
            </a:r>
            <a:r>
              <a:rPr spc="-120" dirty="0"/>
              <a:t> </a:t>
            </a:r>
            <a:r>
              <a:rPr spc="-20" dirty="0"/>
              <a:t>Defender</a:t>
            </a:r>
            <a:r>
              <a:rPr spc="-120" dirty="0"/>
              <a:t> </a:t>
            </a:r>
            <a:r>
              <a:rPr spc="-45" dirty="0"/>
              <a:t>for</a:t>
            </a:r>
            <a:r>
              <a:rPr spc="-125" dirty="0"/>
              <a:t> </a:t>
            </a:r>
            <a:r>
              <a:rPr spc="5" dirty="0"/>
              <a:t>Cloud</a:t>
            </a:r>
            <a:r>
              <a:rPr spc="-120" dirty="0"/>
              <a:t> </a:t>
            </a:r>
            <a:r>
              <a:rPr spc="-35" dirty="0"/>
              <a:t>then</a:t>
            </a:r>
            <a:r>
              <a:rPr spc="-114" dirty="0"/>
              <a:t> </a:t>
            </a:r>
            <a:r>
              <a:rPr spc="-10" dirty="0"/>
              <a:t>recommends</a:t>
            </a:r>
            <a:r>
              <a:rPr spc="-125" dirty="0"/>
              <a:t> </a:t>
            </a:r>
            <a:r>
              <a:rPr spc="-75" dirty="0"/>
              <a:t>fixes</a:t>
            </a:r>
            <a:r>
              <a:rPr spc="-120" dirty="0"/>
              <a:t> </a:t>
            </a:r>
            <a:r>
              <a:rPr spc="-25" dirty="0"/>
              <a:t>to</a:t>
            </a:r>
            <a:r>
              <a:rPr spc="-125" dirty="0"/>
              <a:t> </a:t>
            </a:r>
            <a:r>
              <a:rPr spc="-60" dirty="0"/>
              <a:t>better</a:t>
            </a:r>
            <a:r>
              <a:rPr spc="-120" dirty="0"/>
              <a:t> </a:t>
            </a:r>
            <a:r>
              <a:rPr spc="-45" dirty="0"/>
              <a:t>protect</a:t>
            </a:r>
            <a:r>
              <a:rPr spc="-120" dirty="0"/>
              <a:t> </a:t>
            </a:r>
            <a:r>
              <a:rPr spc="-10" dirty="0"/>
              <a:t>your </a:t>
            </a:r>
            <a:r>
              <a:rPr spc="-525" dirty="0"/>
              <a:t> </a:t>
            </a:r>
            <a:r>
              <a:rPr spc="-30" dirty="0">
                <a:latin typeface="Tahoma"/>
                <a:cs typeface="Tahoma"/>
              </a:rPr>
              <a:t>r</a:t>
            </a:r>
            <a:r>
              <a:rPr spc="-25" dirty="0">
                <a:latin typeface="Tahoma"/>
                <a:cs typeface="Tahoma"/>
              </a:rPr>
              <a:t>es</a:t>
            </a:r>
            <a:r>
              <a:rPr spc="-30" dirty="0">
                <a:latin typeface="Tahoma"/>
                <a:cs typeface="Tahoma"/>
              </a:rPr>
              <a:t>o</a:t>
            </a:r>
            <a:r>
              <a:rPr spc="-15" dirty="0">
                <a:latin typeface="Tahoma"/>
                <a:cs typeface="Tahoma"/>
              </a:rPr>
              <a:t>u</a:t>
            </a:r>
            <a:r>
              <a:rPr spc="-35" dirty="0">
                <a:latin typeface="Tahoma"/>
                <a:cs typeface="Tahoma"/>
              </a:rPr>
              <a:t>r</a:t>
            </a:r>
            <a:r>
              <a:rPr spc="-30" dirty="0">
                <a:latin typeface="Tahoma"/>
                <a:cs typeface="Tahoma"/>
              </a:rPr>
              <a:t>c</a:t>
            </a:r>
            <a:r>
              <a:rPr spc="-70" dirty="0">
                <a:latin typeface="Tahoma"/>
                <a:cs typeface="Tahoma"/>
              </a:rPr>
              <a:t>e</a:t>
            </a:r>
            <a:r>
              <a:rPr spc="-50" dirty="0">
                <a:latin typeface="Tahoma"/>
                <a:cs typeface="Tahoma"/>
              </a:rPr>
              <a:t>s</a:t>
            </a:r>
            <a:r>
              <a:rPr spc="-140" dirty="0">
                <a:latin typeface="Tahoma"/>
                <a:cs typeface="Tahoma"/>
              </a:rPr>
              <a:t> </a:t>
            </a:r>
            <a:r>
              <a:rPr spc="-55" dirty="0">
                <a:latin typeface="Tahoma"/>
                <a:cs typeface="Tahoma"/>
              </a:rPr>
              <a:t>a</a:t>
            </a:r>
            <a:r>
              <a:rPr spc="10" dirty="0">
                <a:latin typeface="Tahoma"/>
                <a:cs typeface="Tahoma"/>
              </a:rPr>
              <a:t>n</a:t>
            </a:r>
            <a:r>
              <a:rPr spc="65" dirty="0">
                <a:latin typeface="Tahoma"/>
                <a:cs typeface="Tahoma"/>
              </a:rPr>
              <a:t>d</a:t>
            </a:r>
            <a:r>
              <a:rPr spc="-140" dirty="0">
                <a:latin typeface="Tahoma"/>
                <a:cs typeface="Tahoma"/>
              </a:rPr>
              <a:t> </a:t>
            </a:r>
            <a:r>
              <a:rPr spc="-60" dirty="0">
                <a:latin typeface="Tahoma"/>
                <a:cs typeface="Tahoma"/>
              </a:rPr>
              <a:t>s</a:t>
            </a:r>
            <a:r>
              <a:rPr spc="-75" dirty="0">
                <a:latin typeface="Tahoma"/>
                <a:cs typeface="Tahoma"/>
              </a:rPr>
              <a:t>e</a:t>
            </a:r>
            <a:r>
              <a:rPr spc="40" dirty="0">
                <a:latin typeface="Tahoma"/>
                <a:cs typeface="Tahoma"/>
              </a:rPr>
              <a:t>r</a:t>
            </a:r>
            <a:r>
              <a:rPr spc="-10" dirty="0">
                <a:latin typeface="Tahoma"/>
                <a:cs typeface="Tahoma"/>
              </a:rPr>
              <a:t>v</a:t>
            </a:r>
            <a:r>
              <a:rPr spc="-25" dirty="0">
                <a:latin typeface="Tahoma"/>
                <a:cs typeface="Tahoma"/>
              </a:rPr>
              <a:t>i</a:t>
            </a:r>
            <a:r>
              <a:rPr spc="-30" dirty="0">
                <a:latin typeface="Tahoma"/>
                <a:cs typeface="Tahoma"/>
              </a:rPr>
              <a:t>c</a:t>
            </a:r>
            <a:r>
              <a:rPr spc="-70" dirty="0">
                <a:latin typeface="Tahoma"/>
                <a:cs typeface="Tahoma"/>
              </a:rPr>
              <a:t>e</a:t>
            </a:r>
            <a:r>
              <a:rPr spc="-45" dirty="0">
                <a:latin typeface="Tahoma"/>
                <a:cs typeface="Tahoma"/>
              </a:rPr>
              <a:t>s</a:t>
            </a:r>
            <a:r>
              <a:rPr spc="-155" dirty="0">
                <a:latin typeface="Tahoma"/>
                <a:cs typeface="Tahoma"/>
              </a:rPr>
              <a:t>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711779" y="2260563"/>
            <a:ext cx="7613015" cy="1573530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35"/>
              </a:spcBef>
            </a:pPr>
            <a:r>
              <a:rPr sz="3450" spc="-40" dirty="0">
                <a:latin typeface="Segoe UI Semibold"/>
                <a:cs typeface="Segoe UI Semibold"/>
              </a:rPr>
              <a:t>Strengthen</a:t>
            </a:r>
            <a:r>
              <a:rPr sz="3450" spc="-125" dirty="0">
                <a:latin typeface="Segoe UI Semibold"/>
                <a:cs typeface="Segoe UI Semibold"/>
              </a:rPr>
              <a:t> </a:t>
            </a:r>
            <a:r>
              <a:rPr sz="3450" spc="-40" dirty="0">
                <a:latin typeface="Segoe UI Semibold"/>
                <a:cs typeface="Segoe UI Semibold"/>
              </a:rPr>
              <a:t>your</a:t>
            </a:r>
            <a:r>
              <a:rPr sz="3450" spc="-120" dirty="0">
                <a:latin typeface="Segoe UI Semibold"/>
                <a:cs typeface="Segoe UI Semibold"/>
              </a:rPr>
              <a:t> </a:t>
            </a:r>
            <a:r>
              <a:rPr sz="3450" spc="-20" dirty="0">
                <a:latin typeface="Segoe UI Semibold"/>
                <a:cs typeface="Segoe UI Semibold"/>
              </a:rPr>
              <a:t>cloud</a:t>
            </a:r>
            <a:r>
              <a:rPr sz="3450" spc="-125" dirty="0">
                <a:latin typeface="Segoe UI Semibold"/>
                <a:cs typeface="Segoe UI Semibold"/>
              </a:rPr>
              <a:t> </a:t>
            </a:r>
            <a:r>
              <a:rPr sz="3450" spc="-20" dirty="0">
                <a:latin typeface="Segoe UI Semibold"/>
                <a:cs typeface="Segoe UI Semibold"/>
              </a:rPr>
              <a:t>security</a:t>
            </a:r>
            <a:r>
              <a:rPr sz="3450" spc="-120" dirty="0">
                <a:latin typeface="Segoe UI Semibold"/>
                <a:cs typeface="Segoe UI Semibold"/>
              </a:rPr>
              <a:t> </a:t>
            </a:r>
            <a:r>
              <a:rPr sz="3450" spc="-35" dirty="0">
                <a:latin typeface="Segoe UI Semibold"/>
                <a:cs typeface="Segoe UI Semibold"/>
              </a:rPr>
              <a:t>posture</a:t>
            </a:r>
            <a:endParaRPr sz="3450">
              <a:latin typeface="Segoe UI Semibold"/>
              <a:cs typeface="Segoe UI Semibold"/>
            </a:endParaRPr>
          </a:p>
          <a:p>
            <a:pPr marL="205104" marR="198120" algn="ctr">
              <a:lnSpc>
                <a:spcPct val="101000"/>
              </a:lnSpc>
              <a:spcBef>
                <a:spcPts val="869"/>
              </a:spcBef>
            </a:pPr>
            <a:r>
              <a:rPr sz="2450" b="1" spc="-80" dirty="0">
                <a:solidFill>
                  <a:srgbClr val="323232"/>
                </a:solidFill>
                <a:latin typeface="Trebuchet MS"/>
                <a:cs typeface="Trebuchet MS"/>
              </a:rPr>
              <a:t>Easily</a:t>
            </a:r>
            <a:r>
              <a:rPr sz="2450" b="1" spc="-145" dirty="0">
                <a:solidFill>
                  <a:srgbClr val="323232"/>
                </a:solidFill>
                <a:latin typeface="Trebuchet MS"/>
                <a:cs typeface="Trebuchet MS"/>
              </a:rPr>
              <a:t> </a:t>
            </a:r>
            <a:r>
              <a:rPr sz="2450" b="1" spc="-60" dirty="0">
                <a:solidFill>
                  <a:srgbClr val="323232"/>
                </a:solidFill>
                <a:latin typeface="Trebuchet MS"/>
                <a:cs typeface="Trebuchet MS"/>
              </a:rPr>
              <a:t>assess</a:t>
            </a:r>
            <a:r>
              <a:rPr sz="2450" b="1" spc="-145" dirty="0">
                <a:solidFill>
                  <a:srgbClr val="323232"/>
                </a:solidFill>
                <a:latin typeface="Trebuchet MS"/>
                <a:cs typeface="Trebuchet MS"/>
              </a:rPr>
              <a:t> </a:t>
            </a:r>
            <a:r>
              <a:rPr sz="2450" b="1" spc="-5" dirty="0">
                <a:solidFill>
                  <a:srgbClr val="323232"/>
                </a:solidFill>
                <a:latin typeface="Trebuchet MS"/>
                <a:cs typeface="Trebuchet MS"/>
              </a:rPr>
              <a:t>and</a:t>
            </a:r>
            <a:r>
              <a:rPr sz="2450" b="1" spc="-140" dirty="0">
                <a:solidFill>
                  <a:srgbClr val="323232"/>
                </a:solidFill>
                <a:latin typeface="Trebuchet MS"/>
                <a:cs typeface="Trebuchet MS"/>
              </a:rPr>
              <a:t> </a:t>
            </a:r>
            <a:r>
              <a:rPr sz="2450" b="1" spc="-45" dirty="0">
                <a:solidFill>
                  <a:srgbClr val="323232"/>
                </a:solidFill>
                <a:latin typeface="Trebuchet MS"/>
                <a:cs typeface="Trebuchet MS"/>
              </a:rPr>
              <a:t>improve</a:t>
            </a:r>
            <a:r>
              <a:rPr sz="2450" b="1" spc="-140" dirty="0">
                <a:solidFill>
                  <a:srgbClr val="323232"/>
                </a:solidFill>
                <a:latin typeface="Trebuchet MS"/>
                <a:cs typeface="Trebuchet MS"/>
              </a:rPr>
              <a:t> </a:t>
            </a:r>
            <a:r>
              <a:rPr sz="2450" b="1" spc="-70" dirty="0">
                <a:solidFill>
                  <a:srgbClr val="323232"/>
                </a:solidFill>
                <a:latin typeface="Trebuchet MS"/>
                <a:cs typeface="Trebuchet MS"/>
              </a:rPr>
              <a:t>the</a:t>
            </a:r>
            <a:r>
              <a:rPr sz="2450" b="1" spc="-140" dirty="0">
                <a:solidFill>
                  <a:srgbClr val="323232"/>
                </a:solidFill>
                <a:latin typeface="Trebuchet MS"/>
                <a:cs typeface="Trebuchet MS"/>
              </a:rPr>
              <a:t> </a:t>
            </a:r>
            <a:r>
              <a:rPr sz="2450" b="1" spc="-75" dirty="0">
                <a:solidFill>
                  <a:srgbClr val="323232"/>
                </a:solidFill>
                <a:latin typeface="Trebuchet MS"/>
                <a:cs typeface="Trebuchet MS"/>
              </a:rPr>
              <a:t>security</a:t>
            </a:r>
            <a:r>
              <a:rPr sz="2450" b="1" spc="-140" dirty="0">
                <a:solidFill>
                  <a:srgbClr val="323232"/>
                </a:solidFill>
                <a:latin typeface="Trebuchet MS"/>
                <a:cs typeface="Trebuchet MS"/>
              </a:rPr>
              <a:t> </a:t>
            </a:r>
            <a:r>
              <a:rPr sz="2450" b="1" spc="-35" dirty="0">
                <a:solidFill>
                  <a:srgbClr val="323232"/>
                </a:solidFill>
                <a:latin typeface="Trebuchet MS"/>
                <a:cs typeface="Trebuchet MS"/>
              </a:rPr>
              <a:t>configuration </a:t>
            </a:r>
            <a:r>
              <a:rPr sz="2450" b="1" spc="-725" dirty="0">
                <a:solidFill>
                  <a:srgbClr val="323232"/>
                </a:solidFill>
                <a:latin typeface="Trebuchet MS"/>
                <a:cs typeface="Trebuchet MS"/>
              </a:rPr>
              <a:t> </a:t>
            </a:r>
            <a:r>
              <a:rPr sz="2450" spc="-5" dirty="0">
                <a:solidFill>
                  <a:srgbClr val="323232"/>
                </a:solidFill>
                <a:latin typeface="Segoe UI Semibold"/>
                <a:cs typeface="Segoe UI Semibold"/>
              </a:rPr>
              <a:t>of</a:t>
            </a:r>
            <a:r>
              <a:rPr sz="2450" spc="-8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450" spc="-15" dirty="0">
                <a:solidFill>
                  <a:srgbClr val="323232"/>
                </a:solidFill>
                <a:latin typeface="Segoe UI Semibold"/>
                <a:cs typeface="Segoe UI Semibold"/>
              </a:rPr>
              <a:t>your</a:t>
            </a:r>
            <a:r>
              <a:rPr sz="2450" spc="-8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450" spc="-10" dirty="0">
                <a:solidFill>
                  <a:srgbClr val="323232"/>
                </a:solidFill>
                <a:latin typeface="Segoe UI Semibold"/>
                <a:cs typeface="Segoe UI Semibold"/>
              </a:rPr>
              <a:t>critical</a:t>
            </a:r>
            <a:r>
              <a:rPr sz="2450" spc="-8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450" spc="-10" dirty="0">
                <a:solidFill>
                  <a:srgbClr val="323232"/>
                </a:solidFill>
                <a:latin typeface="Segoe UI Semibold"/>
                <a:cs typeface="Segoe UI Semibold"/>
              </a:rPr>
              <a:t>multicloud</a:t>
            </a:r>
            <a:r>
              <a:rPr sz="2450" spc="-80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2450" spc="-15" dirty="0">
                <a:solidFill>
                  <a:srgbClr val="323232"/>
                </a:solidFill>
                <a:latin typeface="Segoe UI Semibold"/>
                <a:cs typeface="Segoe UI Semibold"/>
              </a:rPr>
              <a:t>resources</a:t>
            </a:r>
            <a:endParaRPr sz="2450">
              <a:latin typeface="Segoe UI Semibold"/>
              <a:cs typeface="Segoe UI Semibold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4818318" y="4607831"/>
            <a:ext cx="4288155" cy="4690745"/>
            <a:chOff x="14818318" y="4607831"/>
            <a:chExt cx="4288155" cy="4690745"/>
          </a:xfrm>
        </p:grpSpPr>
        <p:sp>
          <p:nvSpPr>
            <p:cNvPr id="7" name="object 7"/>
            <p:cNvSpPr/>
            <p:nvPr/>
          </p:nvSpPr>
          <p:spPr>
            <a:xfrm>
              <a:off x="14818310" y="4607832"/>
              <a:ext cx="4288155" cy="4690745"/>
            </a:xfrm>
            <a:custGeom>
              <a:avLst/>
              <a:gdLst/>
              <a:ahLst/>
              <a:cxnLst/>
              <a:rect l="l" t="t" r="r" b="b"/>
              <a:pathLst>
                <a:path w="4288155" h="4690745">
                  <a:moveTo>
                    <a:pt x="1529689" y="4320159"/>
                  </a:moveTo>
                  <a:lnTo>
                    <a:pt x="1526806" y="4273728"/>
                  </a:lnTo>
                  <a:lnTo>
                    <a:pt x="1518386" y="4229011"/>
                  </a:lnTo>
                  <a:lnTo>
                    <a:pt x="1504772" y="4186364"/>
                  </a:lnTo>
                  <a:lnTo>
                    <a:pt x="1486319" y="4146143"/>
                  </a:lnTo>
                  <a:lnTo>
                    <a:pt x="1463370" y="4108678"/>
                  </a:lnTo>
                  <a:lnTo>
                    <a:pt x="1436268" y="4074312"/>
                  </a:lnTo>
                  <a:lnTo>
                    <a:pt x="1405369" y="4043413"/>
                  </a:lnTo>
                  <a:lnTo>
                    <a:pt x="1371015" y="4016311"/>
                  </a:lnTo>
                  <a:lnTo>
                    <a:pt x="1333550" y="3993362"/>
                  </a:lnTo>
                  <a:lnTo>
                    <a:pt x="1293317" y="3974909"/>
                  </a:lnTo>
                  <a:lnTo>
                    <a:pt x="1250670" y="3961295"/>
                  </a:lnTo>
                  <a:lnTo>
                    <a:pt x="1205953" y="3952875"/>
                  </a:lnTo>
                  <a:lnTo>
                    <a:pt x="1159522" y="3949992"/>
                  </a:lnTo>
                  <a:lnTo>
                    <a:pt x="1113091" y="3952875"/>
                  </a:lnTo>
                  <a:lnTo>
                    <a:pt x="1068387" y="3961295"/>
                  </a:lnTo>
                  <a:lnTo>
                    <a:pt x="1025740" y="3974909"/>
                  </a:lnTo>
                  <a:lnTo>
                    <a:pt x="985520" y="3993362"/>
                  </a:lnTo>
                  <a:lnTo>
                    <a:pt x="948055" y="4016311"/>
                  </a:lnTo>
                  <a:lnTo>
                    <a:pt x="913688" y="4043413"/>
                  </a:lnTo>
                  <a:lnTo>
                    <a:pt x="882789" y="4074312"/>
                  </a:lnTo>
                  <a:lnTo>
                    <a:pt x="855687" y="4108678"/>
                  </a:lnTo>
                  <a:lnTo>
                    <a:pt x="832739" y="4146143"/>
                  </a:lnTo>
                  <a:lnTo>
                    <a:pt x="814285" y="4186364"/>
                  </a:lnTo>
                  <a:lnTo>
                    <a:pt x="800671" y="4229011"/>
                  </a:lnTo>
                  <a:lnTo>
                    <a:pt x="792251" y="4273728"/>
                  </a:lnTo>
                  <a:lnTo>
                    <a:pt x="789368" y="4320159"/>
                  </a:lnTo>
                  <a:lnTo>
                    <a:pt x="792251" y="4366590"/>
                  </a:lnTo>
                  <a:lnTo>
                    <a:pt x="800671" y="4411294"/>
                  </a:lnTo>
                  <a:lnTo>
                    <a:pt x="814285" y="4453941"/>
                  </a:lnTo>
                  <a:lnTo>
                    <a:pt x="832739" y="4494174"/>
                  </a:lnTo>
                  <a:lnTo>
                    <a:pt x="855687" y="4531639"/>
                  </a:lnTo>
                  <a:lnTo>
                    <a:pt x="882789" y="4565993"/>
                  </a:lnTo>
                  <a:lnTo>
                    <a:pt x="913688" y="4596904"/>
                  </a:lnTo>
                  <a:lnTo>
                    <a:pt x="948055" y="4623994"/>
                  </a:lnTo>
                  <a:lnTo>
                    <a:pt x="985520" y="4646955"/>
                  </a:lnTo>
                  <a:lnTo>
                    <a:pt x="1025740" y="4665408"/>
                  </a:lnTo>
                  <a:lnTo>
                    <a:pt x="1068387" y="4679023"/>
                  </a:lnTo>
                  <a:lnTo>
                    <a:pt x="1113091" y="4687443"/>
                  </a:lnTo>
                  <a:lnTo>
                    <a:pt x="1159522" y="4690326"/>
                  </a:lnTo>
                  <a:lnTo>
                    <a:pt x="1205953" y="4687443"/>
                  </a:lnTo>
                  <a:lnTo>
                    <a:pt x="1250670" y="4679023"/>
                  </a:lnTo>
                  <a:lnTo>
                    <a:pt x="1293317" y="4665408"/>
                  </a:lnTo>
                  <a:lnTo>
                    <a:pt x="1333550" y="4646955"/>
                  </a:lnTo>
                  <a:lnTo>
                    <a:pt x="1371015" y="4623994"/>
                  </a:lnTo>
                  <a:lnTo>
                    <a:pt x="1405369" y="4596904"/>
                  </a:lnTo>
                  <a:lnTo>
                    <a:pt x="1436268" y="4565993"/>
                  </a:lnTo>
                  <a:lnTo>
                    <a:pt x="1463370" y="4531639"/>
                  </a:lnTo>
                  <a:lnTo>
                    <a:pt x="1486319" y="4494174"/>
                  </a:lnTo>
                  <a:lnTo>
                    <a:pt x="1504772" y="4453941"/>
                  </a:lnTo>
                  <a:lnTo>
                    <a:pt x="1518386" y="4411294"/>
                  </a:lnTo>
                  <a:lnTo>
                    <a:pt x="1526806" y="4366590"/>
                  </a:lnTo>
                  <a:lnTo>
                    <a:pt x="1529689" y="4320159"/>
                  </a:lnTo>
                  <a:close/>
                </a:path>
                <a:path w="4288155" h="4690745">
                  <a:moveTo>
                    <a:pt x="3498545" y="4320159"/>
                  </a:moveTo>
                  <a:lnTo>
                    <a:pt x="3495662" y="4273728"/>
                  </a:lnTo>
                  <a:lnTo>
                    <a:pt x="3487242" y="4229011"/>
                  </a:lnTo>
                  <a:lnTo>
                    <a:pt x="3473627" y="4186364"/>
                  </a:lnTo>
                  <a:lnTo>
                    <a:pt x="3455174" y="4146143"/>
                  </a:lnTo>
                  <a:lnTo>
                    <a:pt x="3432225" y="4108678"/>
                  </a:lnTo>
                  <a:lnTo>
                    <a:pt x="3405124" y="4074312"/>
                  </a:lnTo>
                  <a:lnTo>
                    <a:pt x="3374212" y="4043413"/>
                  </a:lnTo>
                  <a:lnTo>
                    <a:pt x="3339858" y="4016311"/>
                  </a:lnTo>
                  <a:lnTo>
                    <a:pt x="3302393" y="3993362"/>
                  </a:lnTo>
                  <a:lnTo>
                    <a:pt x="3262160" y="3974909"/>
                  </a:lnTo>
                  <a:lnTo>
                    <a:pt x="3219526" y="3961295"/>
                  </a:lnTo>
                  <a:lnTo>
                    <a:pt x="3174809" y="3952875"/>
                  </a:lnTo>
                  <a:lnTo>
                    <a:pt x="3128391" y="3949992"/>
                  </a:lnTo>
                  <a:lnTo>
                    <a:pt x="3081947" y="3952875"/>
                  </a:lnTo>
                  <a:lnTo>
                    <a:pt x="3037243" y="3961295"/>
                  </a:lnTo>
                  <a:lnTo>
                    <a:pt x="2994596" y="3974909"/>
                  </a:lnTo>
                  <a:lnTo>
                    <a:pt x="2954363" y="3993362"/>
                  </a:lnTo>
                  <a:lnTo>
                    <a:pt x="2916898" y="4016311"/>
                  </a:lnTo>
                  <a:lnTo>
                    <a:pt x="2882544" y="4043413"/>
                  </a:lnTo>
                  <a:lnTo>
                    <a:pt x="2851632" y="4074312"/>
                  </a:lnTo>
                  <a:lnTo>
                    <a:pt x="2824543" y="4108678"/>
                  </a:lnTo>
                  <a:lnTo>
                    <a:pt x="2801582" y="4146143"/>
                  </a:lnTo>
                  <a:lnTo>
                    <a:pt x="2783128" y="4186364"/>
                  </a:lnTo>
                  <a:lnTo>
                    <a:pt x="2769527" y="4229011"/>
                  </a:lnTo>
                  <a:lnTo>
                    <a:pt x="2761107" y="4273728"/>
                  </a:lnTo>
                  <a:lnTo>
                    <a:pt x="2758224" y="4320159"/>
                  </a:lnTo>
                  <a:lnTo>
                    <a:pt x="2761107" y="4366590"/>
                  </a:lnTo>
                  <a:lnTo>
                    <a:pt x="2769527" y="4411294"/>
                  </a:lnTo>
                  <a:lnTo>
                    <a:pt x="2783128" y="4453941"/>
                  </a:lnTo>
                  <a:lnTo>
                    <a:pt x="2801582" y="4494174"/>
                  </a:lnTo>
                  <a:lnTo>
                    <a:pt x="2824543" y="4531639"/>
                  </a:lnTo>
                  <a:lnTo>
                    <a:pt x="2851632" y="4565993"/>
                  </a:lnTo>
                  <a:lnTo>
                    <a:pt x="2882544" y="4596904"/>
                  </a:lnTo>
                  <a:lnTo>
                    <a:pt x="2916898" y="4623994"/>
                  </a:lnTo>
                  <a:lnTo>
                    <a:pt x="2954363" y="4646955"/>
                  </a:lnTo>
                  <a:lnTo>
                    <a:pt x="2994596" y="4665408"/>
                  </a:lnTo>
                  <a:lnTo>
                    <a:pt x="3037243" y="4679023"/>
                  </a:lnTo>
                  <a:lnTo>
                    <a:pt x="3081947" y="4687443"/>
                  </a:lnTo>
                  <a:lnTo>
                    <a:pt x="3128391" y="4690326"/>
                  </a:lnTo>
                  <a:lnTo>
                    <a:pt x="3174809" y="4687443"/>
                  </a:lnTo>
                  <a:lnTo>
                    <a:pt x="3219526" y="4679023"/>
                  </a:lnTo>
                  <a:lnTo>
                    <a:pt x="3262160" y="4665408"/>
                  </a:lnTo>
                  <a:lnTo>
                    <a:pt x="3302393" y="4646955"/>
                  </a:lnTo>
                  <a:lnTo>
                    <a:pt x="3339858" y="4623994"/>
                  </a:lnTo>
                  <a:lnTo>
                    <a:pt x="3374212" y="4596904"/>
                  </a:lnTo>
                  <a:lnTo>
                    <a:pt x="3405124" y="4565993"/>
                  </a:lnTo>
                  <a:lnTo>
                    <a:pt x="3432225" y="4531639"/>
                  </a:lnTo>
                  <a:lnTo>
                    <a:pt x="3455174" y="4494174"/>
                  </a:lnTo>
                  <a:lnTo>
                    <a:pt x="3473627" y="4453941"/>
                  </a:lnTo>
                  <a:lnTo>
                    <a:pt x="3487242" y="4411294"/>
                  </a:lnTo>
                  <a:lnTo>
                    <a:pt x="3495662" y="4366590"/>
                  </a:lnTo>
                  <a:lnTo>
                    <a:pt x="3498545" y="4320159"/>
                  </a:lnTo>
                  <a:close/>
                </a:path>
                <a:path w="4288155" h="4690745">
                  <a:moveTo>
                    <a:pt x="4287901" y="1694688"/>
                  </a:moveTo>
                  <a:lnTo>
                    <a:pt x="4287228" y="1646440"/>
                  </a:lnTo>
                  <a:lnTo>
                    <a:pt x="4285221" y="1598523"/>
                  </a:lnTo>
                  <a:lnTo>
                    <a:pt x="4281894" y="1550949"/>
                  </a:lnTo>
                  <a:lnTo>
                    <a:pt x="4277271" y="1503756"/>
                  </a:lnTo>
                  <a:lnTo>
                    <a:pt x="4271365" y="1456956"/>
                  </a:lnTo>
                  <a:lnTo>
                    <a:pt x="4264190" y="1410550"/>
                  </a:lnTo>
                  <a:lnTo>
                    <a:pt x="4255770" y="1364576"/>
                  </a:lnTo>
                  <a:lnTo>
                    <a:pt x="4246130" y="1319034"/>
                  </a:lnTo>
                  <a:lnTo>
                    <a:pt x="4235272" y="1273962"/>
                  </a:lnTo>
                  <a:lnTo>
                    <a:pt x="4223220" y="1229360"/>
                  </a:lnTo>
                  <a:lnTo>
                    <a:pt x="4209999" y="1185252"/>
                  </a:lnTo>
                  <a:lnTo>
                    <a:pt x="4195622" y="1141653"/>
                  </a:lnTo>
                  <a:lnTo>
                    <a:pt x="4180103" y="1098600"/>
                  </a:lnTo>
                  <a:lnTo>
                    <a:pt x="4163466" y="1056081"/>
                  </a:lnTo>
                  <a:lnTo>
                    <a:pt x="4145724" y="1014133"/>
                  </a:lnTo>
                  <a:lnTo>
                    <a:pt x="4126890" y="972769"/>
                  </a:lnTo>
                  <a:lnTo>
                    <a:pt x="4107002" y="932014"/>
                  </a:lnTo>
                  <a:lnTo>
                    <a:pt x="4086060" y="891870"/>
                  </a:lnTo>
                  <a:lnTo>
                    <a:pt x="4064076" y="852373"/>
                  </a:lnTo>
                  <a:lnTo>
                    <a:pt x="4041089" y="813523"/>
                  </a:lnTo>
                  <a:lnTo>
                    <a:pt x="4017111" y="775347"/>
                  </a:lnTo>
                  <a:lnTo>
                    <a:pt x="3992143" y="737870"/>
                  </a:lnTo>
                  <a:lnTo>
                    <a:pt x="3966222" y="701090"/>
                  </a:lnTo>
                  <a:lnTo>
                    <a:pt x="3939362" y="665048"/>
                  </a:lnTo>
                  <a:lnTo>
                    <a:pt x="3911574" y="629754"/>
                  </a:lnTo>
                  <a:lnTo>
                    <a:pt x="3882885" y="595210"/>
                  </a:lnTo>
                  <a:lnTo>
                    <a:pt x="3853307" y="561454"/>
                  </a:lnTo>
                  <a:lnTo>
                    <a:pt x="3822852" y="528497"/>
                  </a:lnTo>
                  <a:lnTo>
                    <a:pt x="3791547" y="496366"/>
                  </a:lnTo>
                  <a:lnTo>
                    <a:pt x="3759403" y="465061"/>
                  </a:lnTo>
                  <a:lnTo>
                    <a:pt x="3726446" y="434606"/>
                  </a:lnTo>
                  <a:lnTo>
                    <a:pt x="3692690" y="405028"/>
                  </a:lnTo>
                  <a:lnTo>
                    <a:pt x="3658158" y="376326"/>
                  </a:lnTo>
                  <a:lnTo>
                    <a:pt x="3622865" y="348538"/>
                  </a:lnTo>
                  <a:lnTo>
                    <a:pt x="3586810" y="321678"/>
                  </a:lnTo>
                  <a:lnTo>
                    <a:pt x="3550043" y="295757"/>
                  </a:lnTo>
                  <a:lnTo>
                    <a:pt x="3512566" y="270802"/>
                  </a:lnTo>
                  <a:lnTo>
                    <a:pt x="3474389" y="246811"/>
                  </a:lnTo>
                  <a:lnTo>
                    <a:pt x="3435540" y="223824"/>
                  </a:lnTo>
                  <a:lnTo>
                    <a:pt x="3396043" y="201853"/>
                  </a:lnTo>
                  <a:lnTo>
                    <a:pt x="3355898" y="180911"/>
                  </a:lnTo>
                  <a:lnTo>
                    <a:pt x="3315144" y="161010"/>
                  </a:lnTo>
                  <a:lnTo>
                    <a:pt x="3273780" y="142189"/>
                  </a:lnTo>
                  <a:lnTo>
                    <a:pt x="3231832" y="124447"/>
                  </a:lnTo>
                  <a:lnTo>
                    <a:pt x="3189313" y="107810"/>
                  </a:lnTo>
                  <a:lnTo>
                    <a:pt x="3146260" y="92290"/>
                  </a:lnTo>
                  <a:lnTo>
                    <a:pt x="3102660" y="77914"/>
                  </a:lnTo>
                  <a:lnTo>
                    <a:pt x="3058553" y="64693"/>
                  </a:lnTo>
                  <a:lnTo>
                    <a:pt x="3013951" y="52641"/>
                  </a:lnTo>
                  <a:lnTo>
                    <a:pt x="2968879" y="41783"/>
                  </a:lnTo>
                  <a:lnTo>
                    <a:pt x="2923336" y="32143"/>
                  </a:lnTo>
                  <a:lnTo>
                    <a:pt x="2877362" y="23723"/>
                  </a:lnTo>
                  <a:lnTo>
                    <a:pt x="2830957" y="16548"/>
                  </a:lnTo>
                  <a:lnTo>
                    <a:pt x="2784157" y="10642"/>
                  </a:lnTo>
                  <a:lnTo>
                    <a:pt x="2736964" y="6019"/>
                  </a:lnTo>
                  <a:lnTo>
                    <a:pt x="2689402" y="2692"/>
                  </a:lnTo>
                  <a:lnTo>
                    <a:pt x="2641485" y="673"/>
                  </a:lnTo>
                  <a:lnTo>
                    <a:pt x="2593238" y="0"/>
                  </a:lnTo>
                  <a:lnTo>
                    <a:pt x="1694675" y="0"/>
                  </a:lnTo>
                  <a:lnTo>
                    <a:pt x="1646428" y="673"/>
                  </a:lnTo>
                  <a:lnTo>
                    <a:pt x="1598510" y="2692"/>
                  </a:lnTo>
                  <a:lnTo>
                    <a:pt x="1550949" y="6019"/>
                  </a:lnTo>
                  <a:lnTo>
                    <a:pt x="1503756" y="10642"/>
                  </a:lnTo>
                  <a:lnTo>
                    <a:pt x="1456944" y="16548"/>
                  </a:lnTo>
                  <a:lnTo>
                    <a:pt x="1410538" y="23723"/>
                  </a:lnTo>
                  <a:lnTo>
                    <a:pt x="1364564" y="32143"/>
                  </a:lnTo>
                  <a:lnTo>
                    <a:pt x="1319034" y="41783"/>
                  </a:lnTo>
                  <a:lnTo>
                    <a:pt x="1273949" y="52641"/>
                  </a:lnTo>
                  <a:lnTo>
                    <a:pt x="1229347" y="64693"/>
                  </a:lnTo>
                  <a:lnTo>
                    <a:pt x="1185240" y="77914"/>
                  </a:lnTo>
                  <a:lnTo>
                    <a:pt x="1141653" y="92290"/>
                  </a:lnTo>
                  <a:lnTo>
                    <a:pt x="1098588" y="107810"/>
                  </a:lnTo>
                  <a:lnTo>
                    <a:pt x="1056081" y="124447"/>
                  </a:lnTo>
                  <a:lnTo>
                    <a:pt x="1014133" y="142189"/>
                  </a:lnTo>
                  <a:lnTo>
                    <a:pt x="972769" y="161010"/>
                  </a:lnTo>
                  <a:lnTo>
                    <a:pt x="932002" y="180911"/>
                  </a:lnTo>
                  <a:lnTo>
                    <a:pt x="891870" y="201853"/>
                  </a:lnTo>
                  <a:lnTo>
                    <a:pt x="852360" y="223824"/>
                  </a:lnTo>
                  <a:lnTo>
                    <a:pt x="813511" y="246811"/>
                  </a:lnTo>
                  <a:lnTo>
                    <a:pt x="775347" y="270802"/>
                  </a:lnTo>
                  <a:lnTo>
                    <a:pt x="737857" y="295757"/>
                  </a:lnTo>
                  <a:lnTo>
                    <a:pt x="701090" y="321678"/>
                  </a:lnTo>
                  <a:lnTo>
                    <a:pt x="665048" y="348538"/>
                  </a:lnTo>
                  <a:lnTo>
                    <a:pt x="629742" y="376326"/>
                  </a:lnTo>
                  <a:lnTo>
                    <a:pt x="595210" y="405028"/>
                  </a:lnTo>
                  <a:lnTo>
                    <a:pt x="561454" y="434606"/>
                  </a:lnTo>
                  <a:lnTo>
                    <a:pt x="528497" y="465061"/>
                  </a:lnTo>
                  <a:lnTo>
                    <a:pt x="496366" y="496366"/>
                  </a:lnTo>
                  <a:lnTo>
                    <a:pt x="465061" y="528497"/>
                  </a:lnTo>
                  <a:lnTo>
                    <a:pt x="434606" y="561454"/>
                  </a:lnTo>
                  <a:lnTo>
                    <a:pt x="405028" y="595210"/>
                  </a:lnTo>
                  <a:lnTo>
                    <a:pt x="376326" y="629754"/>
                  </a:lnTo>
                  <a:lnTo>
                    <a:pt x="348538" y="665048"/>
                  </a:lnTo>
                  <a:lnTo>
                    <a:pt x="321678" y="701090"/>
                  </a:lnTo>
                  <a:lnTo>
                    <a:pt x="295757" y="737870"/>
                  </a:lnTo>
                  <a:lnTo>
                    <a:pt x="270802" y="775347"/>
                  </a:lnTo>
                  <a:lnTo>
                    <a:pt x="246811" y="813523"/>
                  </a:lnTo>
                  <a:lnTo>
                    <a:pt x="223824" y="852373"/>
                  </a:lnTo>
                  <a:lnTo>
                    <a:pt x="201853" y="891870"/>
                  </a:lnTo>
                  <a:lnTo>
                    <a:pt x="180911" y="932014"/>
                  </a:lnTo>
                  <a:lnTo>
                    <a:pt x="161010" y="972769"/>
                  </a:lnTo>
                  <a:lnTo>
                    <a:pt x="142189" y="1014133"/>
                  </a:lnTo>
                  <a:lnTo>
                    <a:pt x="124447" y="1056081"/>
                  </a:lnTo>
                  <a:lnTo>
                    <a:pt x="107810" y="1098600"/>
                  </a:lnTo>
                  <a:lnTo>
                    <a:pt x="92290" y="1141653"/>
                  </a:lnTo>
                  <a:lnTo>
                    <a:pt x="77914" y="1185252"/>
                  </a:lnTo>
                  <a:lnTo>
                    <a:pt x="64681" y="1229360"/>
                  </a:lnTo>
                  <a:lnTo>
                    <a:pt x="52641" y="1273962"/>
                  </a:lnTo>
                  <a:lnTo>
                    <a:pt x="41783" y="1319034"/>
                  </a:lnTo>
                  <a:lnTo>
                    <a:pt x="32131" y="1364576"/>
                  </a:lnTo>
                  <a:lnTo>
                    <a:pt x="23723" y="1410550"/>
                  </a:lnTo>
                  <a:lnTo>
                    <a:pt x="16548" y="1456956"/>
                  </a:lnTo>
                  <a:lnTo>
                    <a:pt x="10642" y="1503756"/>
                  </a:lnTo>
                  <a:lnTo>
                    <a:pt x="6007" y="1550949"/>
                  </a:lnTo>
                  <a:lnTo>
                    <a:pt x="2679" y="1598523"/>
                  </a:lnTo>
                  <a:lnTo>
                    <a:pt x="673" y="1646440"/>
                  </a:lnTo>
                  <a:lnTo>
                    <a:pt x="0" y="1694688"/>
                  </a:lnTo>
                  <a:lnTo>
                    <a:pt x="673" y="1742935"/>
                  </a:lnTo>
                  <a:lnTo>
                    <a:pt x="2679" y="1790852"/>
                  </a:lnTo>
                  <a:lnTo>
                    <a:pt x="6007" y="1838413"/>
                  </a:lnTo>
                  <a:lnTo>
                    <a:pt x="10642" y="1885607"/>
                  </a:lnTo>
                  <a:lnTo>
                    <a:pt x="16548" y="1932419"/>
                  </a:lnTo>
                  <a:lnTo>
                    <a:pt x="23723" y="1978812"/>
                  </a:lnTo>
                  <a:lnTo>
                    <a:pt x="32131" y="2024799"/>
                  </a:lnTo>
                  <a:lnTo>
                    <a:pt x="41783" y="2070328"/>
                  </a:lnTo>
                  <a:lnTo>
                    <a:pt x="52641" y="2115413"/>
                  </a:lnTo>
                  <a:lnTo>
                    <a:pt x="64681" y="2160003"/>
                  </a:lnTo>
                  <a:lnTo>
                    <a:pt x="77914" y="2204110"/>
                  </a:lnTo>
                  <a:lnTo>
                    <a:pt x="92290" y="2247709"/>
                  </a:lnTo>
                  <a:lnTo>
                    <a:pt x="107810" y="2290775"/>
                  </a:lnTo>
                  <a:lnTo>
                    <a:pt x="124447" y="2333282"/>
                  </a:lnTo>
                  <a:lnTo>
                    <a:pt x="142189" y="2375230"/>
                  </a:lnTo>
                  <a:lnTo>
                    <a:pt x="161010" y="2416594"/>
                  </a:lnTo>
                  <a:lnTo>
                    <a:pt x="180911" y="2457348"/>
                  </a:lnTo>
                  <a:lnTo>
                    <a:pt x="201853" y="2497493"/>
                  </a:lnTo>
                  <a:lnTo>
                    <a:pt x="223824" y="2536990"/>
                  </a:lnTo>
                  <a:lnTo>
                    <a:pt x="246811" y="2575839"/>
                  </a:lnTo>
                  <a:lnTo>
                    <a:pt x="270802" y="2614015"/>
                  </a:lnTo>
                  <a:lnTo>
                    <a:pt x="295757" y="2651493"/>
                  </a:lnTo>
                  <a:lnTo>
                    <a:pt x="321678" y="2688272"/>
                  </a:lnTo>
                  <a:lnTo>
                    <a:pt x="348538" y="2724315"/>
                  </a:lnTo>
                  <a:lnTo>
                    <a:pt x="376326" y="2759608"/>
                  </a:lnTo>
                  <a:lnTo>
                    <a:pt x="405028" y="2794152"/>
                  </a:lnTo>
                  <a:lnTo>
                    <a:pt x="434606" y="2827909"/>
                  </a:lnTo>
                  <a:lnTo>
                    <a:pt x="465061" y="2860865"/>
                  </a:lnTo>
                  <a:lnTo>
                    <a:pt x="496366" y="2892996"/>
                  </a:lnTo>
                  <a:lnTo>
                    <a:pt x="528497" y="2924302"/>
                  </a:lnTo>
                  <a:lnTo>
                    <a:pt x="561454" y="2954756"/>
                  </a:lnTo>
                  <a:lnTo>
                    <a:pt x="595210" y="2984335"/>
                  </a:lnTo>
                  <a:lnTo>
                    <a:pt x="629742" y="3013037"/>
                  </a:lnTo>
                  <a:lnTo>
                    <a:pt x="665048" y="3040824"/>
                  </a:lnTo>
                  <a:lnTo>
                    <a:pt x="701090" y="3067685"/>
                  </a:lnTo>
                  <a:lnTo>
                    <a:pt x="737857" y="3093605"/>
                  </a:lnTo>
                  <a:lnTo>
                    <a:pt x="775347" y="3118561"/>
                  </a:lnTo>
                  <a:lnTo>
                    <a:pt x="813511" y="3142551"/>
                  </a:lnTo>
                  <a:lnTo>
                    <a:pt x="852360" y="3165538"/>
                  </a:lnTo>
                  <a:lnTo>
                    <a:pt x="891870" y="3187509"/>
                  </a:lnTo>
                  <a:lnTo>
                    <a:pt x="932002" y="3208451"/>
                  </a:lnTo>
                  <a:lnTo>
                    <a:pt x="972769" y="3228352"/>
                  </a:lnTo>
                  <a:lnTo>
                    <a:pt x="1014133" y="3247174"/>
                  </a:lnTo>
                  <a:lnTo>
                    <a:pt x="1056081" y="3264916"/>
                  </a:lnTo>
                  <a:lnTo>
                    <a:pt x="1098588" y="3281553"/>
                  </a:lnTo>
                  <a:lnTo>
                    <a:pt x="1141653" y="3297072"/>
                  </a:lnTo>
                  <a:lnTo>
                    <a:pt x="1185240" y="3311448"/>
                  </a:lnTo>
                  <a:lnTo>
                    <a:pt x="1229347" y="3324669"/>
                  </a:lnTo>
                  <a:lnTo>
                    <a:pt x="1273949" y="3336721"/>
                  </a:lnTo>
                  <a:lnTo>
                    <a:pt x="1319034" y="3347580"/>
                  </a:lnTo>
                  <a:lnTo>
                    <a:pt x="1364564" y="3357219"/>
                  </a:lnTo>
                  <a:lnTo>
                    <a:pt x="1410538" y="3365639"/>
                  </a:lnTo>
                  <a:lnTo>
                    <a:pt x="1456944" y="3372815"/>
                  </a:lnTo>
                  <a:lnTo>
                    <a:pt x="1503756" y="3378720"/>
                  </a:lnTo>
                  <a:lnTo>
                    <a:pt x="1550949" y="3383343"/>
                  </a:lnTo>
                  <a:lnTo>
                    <a:pt x="1598510" y="3386671"/>
                  </a:lnTo>
                  <a:lnTo>
                    <a:pt x="1646428" y="3388677"/>
                  </a:lnTo>
                  <a:lnTo>
                    <a:pt x="1694675" y="3389363"/>
                  </a:lnTo>
                  <a:lnTo>
                    <a:pt x="2593238" y="3389363"/>
                  </a:lnTo>
                  <a:lnTo>
                    <a:pt x="2641485" y="3388677"/>
                  </a:lnTo>
                  <a:lnTo>
                    <a:pt x="2689402" y="3386671"/>
                  </a:lnTo>
                  <a:lnTo>
                    <a:pt x="2736964" y="3383343"/>
                  </a:lnTo>
                  <a:lnTo>
                    <a:pt x="2784157" y="3378720"/>
                  </a:lnTo>
                  <a:lnTo>
                    <a:pt x="2830957" y="3372815"/>
                  </a:lnTo>
                  <a:lnTo>
                    <a:pt x="2877362" y="3365639"/>
                  </a:lnTo>
                  <a:lnTo>
                    <a:pt x="2923336" y="3357219"/>
                  </a:lnTo>
                  <a:lnTo>
                    <a:pt x="2968879" y="3347580"/>
                  </a:lnTo>
                  <a:lnTo>
                    <a:pt x="3013951" y="3336721"/>
                  </a:lnTo>
                  <a:lnTo>
                    <a:pt x="3058553" y="3324669"/>
                  </a:lnTo>
                  <a:lnTo>
                    <a:pt x="3102660" y="3311448"/>
                  </a:lnTo>
                  <a:lnTo>
                    <a:pt x="3146260" y="3297072"/>
                  </a:lnTo>
                  <a:lnTo>
                    <a:pt x="3189313" y="3281553"/>
                  </a:lnTo>
                  <a:lnTo>
                    <a:pt x="3231832" y="3264916"/>
                  </a:lnTo>
                  <a:lnTo>
                    <a:pt x="3273780" y="3247174"/>
                  </a:lnTo>
                  <a:lnTo>
                    <a:pt x="3315144" y="3228352"/>
                  </a:lnTo>
                  <a:lnTo>
                    <a:pt x="3355898" y="3208451"/>
                  </a:lnTo>
                  <a:lnTo>
                    <a:pt x="3396043" y="3187509"/>
                  </a:lnTo>
                  <a:lnTo>
                    <a:pt x="3435540" y="3165538"/>
                  </a:lnTo>
                  <a:lnTo>
                    <a:pt x="3474389" y="3142551"/>
                  </a:lnTo>
                  <a:lnTo>
                    <a:pt x="3512566" y="3118561"/>
                  </a:lnTo>
                  <a:lnTo>
                    <a:pt x="3550043" y="3093605"/>
                  </a:lnTo>
                  <a:lnTo>
                    <a:pt x="3586810" y="3067685"/>
                  </a:lnTo>
                  <a:lnTo>
                    <a:pt x="3622865" y="3040824"/>
                  </a:lnTo>
                  <a:lnTo>
                    <a:pt x="3658158" y="3013037"/>
                  </a:lnTo>
                  <a:lnTo>
                    <a:pt x="3692690" y="2984335"/>
                  </a:lnTo>
                  <a:lnTo>
                    <a:pt x="3726446" y="2954756"/>
                  </a:lnTo>
                  <a:lnTo>
                    <a:pt x="3759403" y="2924302"/>
                  </a:lnTo>
                  <a:lnTo>
                    <a:pt x="3791547" y="2892996"/>
                  </a:lnTo>
                  <a:lnTo>
                    <a:pt x="3822852" y="2860865"/>
                  </a:lnTo>
                  <a:lnTo>
                    <a:pt x="3853307" y="2827909"/>
                  </a:lnTo>
                  <a:lnTo>
                    <a:pt x="3882885" y="2794152"/>
                  </a:lnTo>
                  <a:lnTo>
                    <a:pt x="3911574" y="2759608"/>
                  </a:lnTo>
                  <a:lnTo>
                    <a:pt x="3939362" y="2724315"/>
                  </a:lnTo>
                  <a:lnTo>
                    <a:pt x="3966222" y="2688272"/>
                  </a:lnTo>
                  <a:lnTo>
                    <a:pt x="3992143" y="2651493"/>
                  </a:lnTo>
                  <a:lnTo>
                    <a:pt x="4017111" y="2614015"/>
                  </a:lnTo>
                  <a:lnTo>
                    <a:pt x="4041089" y="2575839"/>
                  </a:lnTo>
                  <a:lnTo>
                    <a:pt x="4064076" y="2536990"/>
                  </a:lnTo>
                  <a:lnTo>
                    <a:pt x="4086060" y="2497493"/>
                  </a:lnTo>
                  <a:lnTo>
                    <a:pt x="4107002" y="2457348"/>
                  </a:lnTo>
                  <a:lnTo>
                    <a:pt x="4126890" y="2416594"/>
                  </a:lnTo>
                  <a:lnTo>
                    <a:pt x="4145724" y="2375230"/>
                  </a:lnTo>
                  <a:lnTo>
                    <a:pt x="4163466" y="2333282"/>
                  </a:lnTo>
                  <a:lnTo>
                    <a:pt x="4180103" y="2290775"/>
                  </a:lnTo>
                  <a:lnTo>
                    <a:pt x="4195622" y="2247709"/>
                  </a:lnTo>
                  <a:lnTo>
                    <a:pt x="4209999" y="2204110"/>
                  </a:lnTo>
                  <a:lnTo>
                    <a:pt x="4223220" y="2160003"/>
                  </a:lnTo>
                  <a:lnTo>
                    <a:pt x="4235272" y="2115413"/>
                  </a:lnTo>
                  <a:lnTo>
                    <a:pt x="4246130" y="2070328"/>
                  </a:lnTo>
                  <a:lnTo>
                    <a:pt x="4255770" y="2024799"/>
                  </a:lnTo>
                  <a:lnTo>
                    <a:pt x="4264190" y="1978812"/>
                  </a:lnTo>
                  <a:lnTo>
                    <a:pt x="4271365" y="1932419"/>
                  </a:lnTo>
                  <a:lnTo>
                    <a:pt x="4277271" y="1885607"/>
                  </a:lnTo>
                  <a:lnTo>
                    <a:pt x="4281894" y="1838413"/>
                  </a:lnTo>
                  <a:lnTo>
                    <a:pt x="4285221" y="1790852"/>
                  </a:lnTo>
                  <a:lnTo>
                    <a:pt x="4287228" y="1742935"/>
                  </a:lnTo>
                  <a:lnTo>
                    <a:pt x="4287901" y="16946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818318" y="7574697"/>
              <a:ext cx="4288155" cy="633095"/>
            </a:xfrm>
            <a:custGeom>
              <a:avLst/>
              <a:gdLst/>
              <a:ahLst/>
              <a:cxnLst/>
              <a:rect l="l" t="t" r="r" b="b"/>
              <a:pathLst>
                <a:path w="4288155" h="633095">
                  <a:moveTo>
                    <a:pt x="3971512" y="0"/>
                  </a:moveTo>
                  <a:lnTo>
                    <a:pt x="316398" y="0"/>
                  </a:lnTo>
                  <a:lnTo>
                    <a:pt x="269642" y="3430"/>
                  </a:lnTo>
                  <a:lnTo>
                    <a:pt x="225016" y="13395"/>
                  </a:lnTo>
                  <a:lnTo>
                    <a:pt x="183010" y="29405"/>
                  </a:lnTo>
                  <a:lnTo>
                    <a:pt x="144113" y="50971"/>
                  </a:lnTo>
                  <a:lnTo>
                    <a:pt x="108815" y="77604"/>
                  </a:lnTo>
                  <a:lnTo>
                    <a:pt x="77605" y="108813"/>
                  </a:lnTo>
                  <a:lnTo>
                    <a:pt x="50972" y="144110"/>
                  </a:lnTo>
                  <a:lnTo>
                    <a:pt x="29405" y="183006"/>
                  </a:lnTo>
                  <a:lnTo>
                    <a:pt x="13395" y="225010"/>
                  </a:lnTo>
                  <a:lnTo>
                    <a:pt x="3430" y="269634"/>
                  </a:lnTo>
                  <a:lnTo>
                    <a:pt x="0" y="316388"/>
                  </a:lnTo>
                  <a:lnTo>
                    <a:pt x="3430" y="363144"/>
                  </a:lnTo>
                  <a:lnTo>
                    <a:pt x="13395" y="407770"/>
                  </a:lnTo>
                  <a:lnTo>
                    <a:pt x="29405" y="449776"/>
                  </a:lnTo>
                  <a:lnTo>
                    <a:pt x="50972" y="488673"/>
                  </a:lnTo>
                  <a:lnTo>
                    <a:pt x="77605" y="523971"/>
                  </a:lnTo>
                  <a:lnTo>
                    <a:pt x="108815" y="555181"/>
                  </a:lnTo>
                  <a:lnTo>
                    <a:pt x="144113" y="581814"/>
                  </a:lnTo>
                  <a:lnTo>
                    <a:pt x="183010" y="603381"/>
                  </a:lnTo>
                  <a:lnTo>
                    <a:pt x="225016" y="619391"/>
                  </a:lnTo>
                  <a:lnTo>
                    <a:pt x="269642" y="629356"/>
                  </a:lnTo>
                  <a:lnTo>
                    <a:pt x="316398" y="632787"/>
                  </a:lnTo>
                  <a:lnTo>
                    <a:pt x="3971512" y="632787"/>
                  </a:lnTo>
                  <a:lnTo>
                    <a:pt x="4018266" y="629356"/>
                  </a:lnTo>
                  <a:lnTo>
                    <a:pt x="4062890" y="619391"/>
                  </a:lnTo>
                  <a:lnTo>
                    <a:pt x="4104894" y="603381"/>
                  </a:lnTo>
                  <a:lnTo>
                    <a:pt x="4143790" y="581814"/>
                  </a:lnTo>
                  <a:lnTo>
                    <a:pt x="4179087" y="555181"/>
                  </a:lnTo>
                  <a:lnTo>
                    <a:pt x="4210296" y="523971"/>
                  </a:lnTo>
                  <a:lnTo>
                    <a:pt x="4236929" y="488673"/>
                  </a:lnTo>
                  <a:lnTo>
                    <a:pt x="4258495" y="449776"/>
                  </a:lnTo>
                  <a:lnTo>
                    <a:pt x="4274505" y="407770"/>
                  </a:lnTo>
                  <a:lnTo>
                    <a:pt x="4284470" y="363144"/>
                  </a:lnTo>
                  <a:lnTo>
                    <a:pt x="4287900" y="316388"/>
                  </a:lnTo>
                  <a:lnTo>
                    <a:pt x="4284470" y="269634"/>
                  </a:lnTo>
                  <a:lnTo>
                    <a:pt x="4274505" y="225010"/>
                  </a:lnTo>
                  <a:lnTo>
                    <a:pt x="4258495" y="183006"/>
                  </a:lnTo>
                  <a:lnTo>
                    <a:pt x="4236929" y="144110"/>
                  </a:lnTo>
                  <a:lnTo>
                    <a:pt x="4210296" y="108813"/>
                  </a:lnTo>
                  <a:lnTo>
                    <a:pt x="4179087" y="77604"/>
                  </a:lnTo>
                  <a:lnTo>
                    <a:pt x="4143790" y="50971"/>
                  </a:lnTo>
                  <a:lnTo>
                    <a:pt x="4104894" y="29405"/>
                  </a:lnTo>
                  <a:lnTo>
                    <a:pt x="4062890" y="13395"/>
                  </a:lnTo>
                  <a:lnTo>
                    <a:pt x="4018266" y="3430"/>
                  </a:lnTo>
                  <a:lnTo>
                    <a:pt x="3971512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801961" y="8772722"/>
              <a:ext cx="244944" cy="11104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946998" y="8810439"/>
              <a:ext cx="194310" cy="272415"/>
            </a:xfrm>
            <a:custGeom>
              <a:avLst/>
              <a:gdLst/>
              <a:ahLst/>
              <a:cxnLst/>
              <a:rect l="l" t="t" r="r" b="b"/>
              <a:pathLst>
                <a:path w="194309" h="272415">
                  <a:moveTo>
                    <a:pt x="84173" y="272358"/>
                  </a:moveTo>
                  <a:lnTo>
                    <a:pt x="482" y="272358"/>
                  </a:lnTo>
                  <a:lnTo>
                    <a:pt x="0" y="271875"/>
                  </a:lnTo>
                  <a:lnTo>
                    <a:pt x="354" y="271875"/>
                  </a:lnTo>
                  <a:lnTo>
                    <a:pt x="354" y="205463"/>
                  </a:lnTo>
                  <a:lnTo>
                    <a:pt x="482" y="205325"/>
                  </a:lnTo>
                  <a:lnTo>
                    <a:pt x="84173" y="205325"/>
                  </a:lnTo>
                  <a:lnTo>
                    <a:pt x="115551" y="192248"/>
                  </a:lnTo>
                  <a:lnTo>
                    <a:pt x="126011" y="163480"/>
                  </a:lnTo>
                  <a:lnTo>
                    <a:pt x="115551" y="134711"/>
                  </a:lnTo>
                  <a:lnTo>
                    <a:pt x="84173" y="121634"/>
                  </a:lnTo>
                  <a:lnTo>
                    <a:pt x="84173" y="113311"/>
                  </a:lnTo>
                  <a:lnTo>
                    <a:pt x="82375" y="94412"/>
                  </a:lnTo>
                  <a:lnTo>
                    <a:pt x="76460" y="76628"/>
                  </a:lnTo>
                  <a:lnTo>
                    <a:pt x="66733" y="60612"/>
                  </a:lnTo>
                  <a:lnTo>
                    <a:pt x="53498" y="47016"/>
                  </a:lnTo>
                  <a:lnTo>
                    <a:pt x="100515" y="0"/>
                  </a:lnTo>
                  <a:lnTo>
                    <a:pt x="115809" y="15710"/>
                  </a:lnTo>
                  <a:lnTo>
                    <a:pt x="128609" y="33361"/>
                  </a:lnTo>
                  <a:lnTo>
                    <a:pt x="138734" y="52663"/>
                  </a:lnTo>
                  <a:lnTo>
                    <a:pt x="146005" y="73327"/>
                  </a:lnTo>
                  <a:lnTo>
                    <a:pt x="171479" y="97360"/>
                  </a:lnTo>
                  <a:lnTo>
                    <a:pt x="187723" y="127457"/>
                  </a:lnTo>
                  <a:lnTo>
                    <a:pt x="193855" y="161103"/>
                  </a:lnTo>
                  <a:lnTo>
                    <a:pt x="188993" y="195780"/>
                  </a:lnTo>
                  <a:lnTo>
                    <a:pt x="173343" y="227138"/>
                  </a:lnTo>
                  <a:lnTo>
                    <a:pt x="149231" y="251401"/>
                  </a:lnTo>
                  <a:lnTo>
                    <a:pt x="118794" y="266998"/>
                  </a:lnTo>
                  <a:lnTo>
                    <a:pt x="84173" y="272358"/>
                  </a:lnTo>
                  <a:close/>
                </a:path>
              </a:pathLst>
            </a:custGeom>
            <a:solidFill>
              <a:srgbClr val="4285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55473" y="8864980"/>
              <a:ext cx="194950" cy="2173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35737" y="8783146"/>
              <a:ext cx="293079" cy="28161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5584340" y="7764833"/>
            <a:ext cx="2745105" cy="709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Segoe UI Semibold"/>
                <a:cs typeface="Segoe UI Semibold"/>
              </a:rPr>
              <a:t>Microsoft</a:t>
            </a:r>
            <a:r>
              <a:rPr sz="1600" spc="-2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Segoe UI Semibold"/>
                <a:cs typeface="Segoe UI Semibold"/>
              </a:rPr>
              <a:t>Defender</a:t>
            </a:r>
            <a:r>
              <a:rPr sz="1600" spc="-1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600" dirty="0">
                <a:solidFill>
                  <a:srgbClr val="FFFFFF"/>
                </a:solidFill>
                <a:latin typeface="Segoe UI Semibold"/>
                <a:cs typeface="Segoe UI Semibold"/>
              </a:rPr>
              <a:t>for</a:t>
            </a:r>
            <a:r>
              <a:rPr sz="1600" spc="-1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Segoe UI Semibold"/>
                <a:cs typeface="Segoe UI Semibold"/>
              </a:rPr>
              <a:t>Cloud</a:t>
            </a:r>
            <a:endParaRPr sz="1600">
              <a:latin typeface="Segoe UI Semibold"/>
              <a:cs typeface="Segoe UI Semibold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Segoe UI Semibold"/>
              <a:cs typeface="Segoe UI Semibold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300" spc="10" dirty="0">
                <a:solidFill>
                  <a:srgbClr val="505050"/>
                </a:solidFill>
                <a:latin typeface="Segoe UI Semibold"/>
                <a:cs typeface="Segoe UI Semibold"/>
              </a:rPr>
              <a:t>Multicloud</a:t>
            </a:r>
            <a:r>
              <a:rPr sz="1300" spc="-20" dirty="0">
                <a:solidFill>
                  <a:srgbClr val="505050"/>
                </a:solidFill>
                <a:latin typeface="Segoe UI Semibold"/>
                <a:cs typeface="Segoe UI Semibold"/>
              </a:rPr>
              <a:t> </a:t>
            </a:r>
            <a:r>
              <a:rPr sz="1300" spc="10" dirty="0">
                <a:solidFill>
                  <a:srgbClr val="505050"/>
                </a:solidFill>
                <a:latin typeface="Segoe UI Semibold"/>
                <a:cs typeface="Segoe UI Semibold"/>
              </a:rPr>
              <a:t>coverage</a:t>
            </a:r>
            <a:endParaRPr sz="1300">
              <a:latin typeface="Segoe UI Semibold"/>
              <a:cs typeface="Segoe UI Semibold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688335" y="4770754"/>
            <a:ext cx="8695055" cy="4527550"/>
            <a:chOff x="9688335" y="4770754"/>
            <a:chExt cx="8695055" cy="4527550"/>
          </a:xfrm>
        </p:grpSpPr>
        <p:sp>
          <p:nvSpPr>
            <p:cNvPr id="15" name="object 15"/>
            <p:cNvSpPr/>
            <p:nvPr/>
          </p:nvSpPr>
          <p:spPr>
            <a:xfrm>
              <a:off x="16603244" y="5066213"/>
              <a:ext cx="1780539" cy="718185"/>
            </a:xfrm>
            <a:custGeom>
              <a:avLst/>
              <a:gdLst/>
              <a:ahLst/>
              <a:cxnLst/>
              <a:rect l="l" t="t" r="r" b="b"/>
              <a:pathLst>
                <a:path w="1780540" h="718185">
                  <a:moveTo>
                    <a:pt x="718045" y="359029"/>
                  </a:moveTo>
                  <a:lnTo>
                    <a:pt x="714768" y="310311"/>
                  </a:lnTo>
                  <a:lnTo>
                    <a:pt x="705218" y="263575"/>
                  </a:lnTo>
                  <a:lnTo>
                    <a:pt x="689825" y="219278"/>
                  </a:lnTo>
                  <a:lnTo>
                    <a:pt x="669023" y="177812"/>
                  </a:lnTo>
                  <a:lnTo>
                    <a:pt x="643242" y="139636"/>
                  </a:lnTo>
                  <a:lnTo>
                    <a:pt x="612889" y="105156"/>
                  </a:lnTo>
                  <a:lnTo>
                    <a:pt x="578408" y="74803"/>
                  </a:lnTo>
                  <a:lnTo>
                    <a:pt x="540219" y="49022"/>
                  </a:lnTo>
                  <a:lnTo>
                    <a:pt x="498767" y="28206"/>
                  </a:lnTo>
                  <a:lnTo>
                    <a:pt x="454456" y="12827"/>
                  </a:lnTo>
                  <a:lnTo>
                    <a:pt x="407733" y="3276"/>
                  </a:lnTo>
                  <a:lnTo>
                    <a:pt x="359016" y="0"/>
                  </a:lnTo>
                  <a:lnTo>
                    <a:pt x="310299" y="3276"/>
                  </a:lnTo>
                  <a:lnTo>
                    <a:pt x="263575" y="12827"/>
                  </a:lnTo>
                  <a:lnTo>
                    <a:pt x="219278" y="28206"/>
                  </a:lnTo>
                  <a:lnTo>
                    <a:pt x="177812" y="49022"/>
                  </a:lnTo>
                  <a:lnTo>
                    <a:pt x="139636" y="74803"/>
                  </a:lnTo>
                  <a:lnTo>
                    <a:pt x="105156" y="105156"/>
                  </a:lnTo>
                  <a:lnTo>
                    <a:pt x="74803" y="139636"/>
                  </a:lnTo>
                  <a:lnTo>
                    <a:pt x="49022" y="177812"/>
                  </a:lnTo>
                  <a:lnTo>
                    <a:pt x="28219" y="219278"/>
                  </a:lnTo>
                  <a:lnTo>
                    <a:pt x="12827" y="263575"/>
                  </a:lnTo>
                  <a:lnTo>
                    <a:pt x="3276" y="310311"/>
                  </a:lnTo>
                  <a:lnTo>
                    <a:pt x="0" y="359029"/>
                  </a:lnTo>
                  <a:lnTo>
                    <a:pt x="3276" y="407746"/>
                  </a:lnTo>
                  <a:lnTo>
                    <a:pt x="12827" y="454469"/>
                  </a:lnTo>
                  <a:lnTo>
                    <a:pt x="28219" y="498779"/>
                  </a:lnTo>
                  <a:lnTo>
                    <a:pt x="49022" y="540232"/>
                  </a:lnTo>
                  <a:lnTo>
                    <a:pt x="74803" y="578421"/>
                  </a:lnTo>
                  <a:lnTo>
                    <a:pt x="105156" y="612889"/>
                  </a:lnTo>
                  <a:lnTo>
                    <a:pt x="139636" y="643242"/>
                  </a:lnTo>
                  <a:lnTo>
                    <a:pt x="177812" y="669036"/>
                  </a:lnTo>
                  <a:lnTo>
                    <a:pt x="219278" y="689838"/>
                  </a:lnTo>
                  <a:lnTo>
                    <a:pt x="263575" y="705231"/>
                  </a:lnTo>
                  <a:lnTo>
                    <a:pt x="310299" y="714768"/>
                  </a:lnTo>
                  <a:lnTo>
                    <a:pt x="359016" y="718045"/>
                  </a:lnTo>
                  <a:lnTo>
                    <a:pt x="407733" y="714768"/>
                  </a:lnTo>
                  <a:lnTo>
                    <a:pt x="454456" y="705231"/>
                  </a:lnTo>
                  <a:lnTo>
                    <a:pt x="498767" y="689838"/>
                  </a:lnTo>
                  <a:lnTo>
                    <a:pt x="540219" y="669036"/>
                  </a:lnTo>
                  <a:lnTo>
                    <a:pt x="578408" y="643242"/>
                  </a:lnTo>
                  <a:lnTo>
                    <a:pt x="612889" y="612889"/>
                  </a:lnTo>
                  <a:lnTo>
                    <a:pt x="643242" y="578421"/>
                  </a:lnTo>
                  <a:lnTo>
                    <a:pt x="669023" y="540232"/>
                  </a:lnTo>
                  <a:lnTo>
                    <a:pt x="689825" y="498779"/>
                  </a:lnTo>
                  <a:lnTo>
                    <a:pt x="705218" y="454469"/>
                  </a:lnTo>
                  <a:lnTo>
                    <a:pt x="714768" y="407746"/>
                  </a:lnTo>
                  <a:lnTo>
                    <a:pt x="718045" y="359029"/>
                  </a:lnTo>
                  <a:close/>
                </a:path>
                <a:path w="1780540" h="718185">
                  <a:moveTo>
                    <a:pt x="1780019" y="359029"/>
                  </a:moveTo>
                  <a:lnTo>
                    <a:pt x="1776742" y="310311"/>
                  </a:lnTo>
                  <a:lnTo>
                    <a:pt x="1767192" y="263575"/>
                  </a:lnTo>
                  <a:lnTo>
                    <a:pt x="1751812" y="219278"/>
                  </a:lnTo>
                  <a:lnTo>
                    <a:pt x="1731010" y="177812"/>
                  </a:lnTo>
                  <a:lnTo>
                    <a:pt x="1705216" y="139636"/>
                  </a:lnTo>
                  <a:lnTo>
                    <a:pt x="1674863" y="105156"/>
                  </a:lnTo>
                  <a:lnTo>
                    <a:pt x="1640382" y="74803"/>
                  </a:lnTo>
                  <a:lnTo>
                    <a:pt x="1602206" y="49022"/>
                  </a:lnTo>
                  <a:lnTo>
                    <a:pt x="1560753" y="28206"/>
                  </a:lnTo>
                  <a:lnTo>
                    <a:pt x="1516443" y="12827"/>
                  </a:lnTo>
                  <a:lnTo>
                    <a:pt x="1469720" y="3276"/>
                  </a:lnTo>
                  <a:lnTo>
                    <a:pt x="1421003" y="0"/>
                  </a:lnTo>
                  <a:lnTo>
                    <a:pt x="1372285" y="3276"/>
                  </a:lnTo>
                  <a:lnTo>
                    <a:pt x="1325562" y="12827"/>
                  </a:lnTo>
                  <a:lnTo>
                    <a:pt x="1281252" y="28206"/>
                  </a:lnTo>
                  <a:lnTo>
                    <a:pt x="1239799" y="49022"/>
                  </a:lnTo>
                  <a:lnTo>
                    <a:pt x="1201610" y="74803"/>
                  </a:lnTo>
                  <a:lnTo>
                    <a:pt x="1167130" y="105156"/>
                  </a:lnTo>
                  <a:lnTo>
                    <a:pt x="1136789" y="139636"/>
                  </a:lnTo>
                  <a:lnTo>
                    <a:pt x="1110996" y="177812"/>
                  </a:lnTo>
                  <a:lnTo>
                    <a:pt x="1090193" y="219278"/>
                  </a:lnTo>
                  <a:lnTo>
                    <a:pt x="1074801" y="263575"/>
                  </a:lnTo>
                  <a:lnTo>
                    <a:pt x="1065263" y="310311"/>
                  </a:lnTo>
                  <a:lnTo>
                    <a:pt x="1061986" y="359029"/>
                  </a:lnTo>
                  <a:lnTo>
                    <a:pt x="1065263" y="407746"/>
                  </a:lnTo>
                  <a:lnTo>
                    <a:pt x="1074801" y="454469"/>
                  </a:lnTo>
                  <a:lnTo>
                    <a:pt x="1090193" y="498779"/>
                  </a:lnTo>
                  <a:lnTo>
                    <a:pt x="1110996" y="540232"/>
                  </a:lnTo>
                  <a:lnTo>
                    <a:pt x="1136789" y="578421"/>
                  </a:lnTo>
                  <a:lnTo>
                    <a:pt x="1167130" y="612889"/>
                  </a:lnTo>
                  <a:lnTo>
                    <a:pt x="1201610" y="643242"/>
                  </a:lnTo>
                  <a:lnTo>
                    <a:pt x="1239799" y="669036"/>
                  </a:lnTo>
                  <a:lnTo>
                    <a:pt x="1281252" y="689838"/>
                  </a:lnTo>
                  <a:lnTo>
                    <a:pt x="1325562" y="705231"/>
                  </a:lnTo>
                  <a:lnTo>
                    <a:pt x="1372285" y="714768"/>
                  </a:lnTo>
                  <a:lnTo>
                    <a:pt x="1421003" y="718045"/>
                  </a:lnTo>
                  <a:lnTo>
                    <a:pt x="1469720" y="714768"/>
                  </a:lnTo>
                  <a:lnTo>
                    <a:pt x="1516443" y="705231"/>
                  </a:lnTo>
                  <a:lnTo>
                    <a:pt x="1560753" y="689838"/>
                  </a:lnTo>
                  <a:lnTo>
                    <a:pt x="1602206" y="669036"/>
                  </a:lnTo>
                  <a:lnTo>
                    <a:pt x="1640382" y="643242"/>
                  </a:lnTo>
                  <a:lnTo>
                    <a:pt x="1674863" y="612889"/>
                  </a:lnTo>
                  <a:lnTo>
                    <a:pt x="1705216" y="578421"/>
                  </a:lnTo>
                  <a:lnTo>
                    <a:pt x="1731010" y="540232"/>
                  </a:lnTo>
                  <a:lnTo>
                    <a:pt x="1751812" y="498779"/>
                  </a:lnTo>
                  <a:lnTo>
                    <a:pt x="1767192" y="454469"/>
                  </a:lnTo>
                  <a:lnTo>
                    <a:pt x="1776742" y="407746"/>
                  </a:lnTo>
                  <a:lnTo>
                    <a:pt x="1780019" y="35902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86523" y="5309277"/>
              <a:ext cx="214150" cy="889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046593" y="5309277"/>
              <a:ext cx="204527" cy="8890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5541232" y="5066213"/>
              <a:ext cx="2842260" cy="1912620"/>
            </a:xfrm>
            <a:custGeom>
              <a:avLst/>
              <a:gdLst/>
              <a:ahLst/>
              <a:cxnLst/>
              <a:rect l="l" t="t" r="r" b="b"/>
              <a:pathLst>
                <a:path w="2842259" h="1912620">
                  <a:moveTo>
                    <a:pt x="718045" y="1553425"/>
                  </a:moveTo>
                  <a:lnTo>
                    <a:pt x="714768" y="1504708"/>
                  </a:lnTo>
                  <a:lnTo>
                    <a:pt x="705218" y="1457985"/>
                  </a:lnTo>
                  <a:lnTo>
                    <a:pt x="689825" y="1413675"/>
                  </a:lnTo>
                  <a:lnTo>
                    <a:pt x="669023" y="1372222"/>
                  </a:lnTo>
                  <a:lnTo>
                    <a:pt x="643242" y="1334033"/>
                  </a:lnTo>
                  <a:lnTo>
                    <a:pt x="612889" y="1299565"/>
                  </a:lnTo>
                  <a:lnTo>
                    <a:pt x="578408" y="1269212"/>
                  </a:lnTo>
                  <a:lnTo>
                    <a:pt x="540232" y="1243418"/>
                  </a:lnTo>
                  <a:lnTo>
                    <a:pt x="498767" y="1222616"/>
                  </a:lnTo>
                  <a:lnTo>
                    <a:pt x="454456" y="1207223"/>
                  </a:lnTo>
                  <a:lnTo>
                    <a:pt x="407733" y="1197686"/>
                  </a:lnTo>
                  <a:lnTo>
                    <a:pt x="359016" y="1194409"/>
                  </a:lnTo>
                  <a:lnTo>
                    <a:pt x="310299" y="1197686"/>
                  </a:lnTo>
                  <a:lnTo>
                    <a:pt x="263575" y="1207223"/>
                  </a:lnTo>
                  <a:lnTo>
                    <a:pt x="219278" y="1222616"/>
                  </a:lnTo>
                  <a:lnTo>
                    <a:pt x="177812" y="1243418"/>
                  </a:lnTo>
                  <a:lnTo>
                    <a:pt x="139636" y="1269212"/>
                  </a:lnTo>
                  <a:lnTo>
                    <a:pt x="105156" y="1299565"/>
                  </a:lnTo>
                  <a:lnTo>
                    <a:pt x="74803" y="1334033"/>
                  </a:lnTo>
                  <a:lnTo>
                    <a:pt x="49022" y="1372222"/>
                  </a:lnTo>
                  <a:lnTo>
                    <a:pt x="28219" y="1413675"/>
                  </a:lnTo>
                  <a:lnTo>
                    <a:pt x="12827" y="1457985"/>
                  </a:lnTo>
                  <a:lnTo>
                    <a:pt x="3276" y="1504708"/>
                  </a:lnTo>
                  <a:lnTo>
                    <a:pt x="0" y="1553425"/>
                  </a:lnTo>
                  <a:lnTo>
                    <a:pt x="3276" y="1602143"/>
                  </a:lnTo>
                  <a:lnTo>
                    <a:pt x="12827" y="1648866"/>
                  </a:lnTo>
                  <a:lnTo>
                    <a:pt x="28219" y="1693176"/>
                  </a:lnTo>
                  <a:lnTo>
                    <a:pt x="49022" y="1734629"/>
                  </a:lnTo>
                  <a:lnTo>
                    <a:pt x="74803" y="1772818"/>
                  </a:lnTo>
                  <a:lnTo>
                    <a:pt x="105156" y="1807298"/>
                  </a:lnTo>
                  <a:lnTo>
                    <a:pt x="139636" y="1837651"/>
                  </a:lnTo>
                  <a:lnTo>
                    <a:pt x="177812" y="1863432"/>
                  </a:lnTo>
                  <a:lnTo>
                    <a:pt x="219278" y="1884235"/>
                  </a:lnTo>
                  <a:lnTo>
                    <a:pt x="263575" y="1899627"/>
                  </a:lnTo>
                  <a:lnTo>
                    <a:pt x="310299" y="1909178"/>
                  </a:lnTo>
                  <a:lnTo>
                    <a:pt x="359016" y="1912454"/>
                  </a:lnTo>
                  <a:lnTo>
                    <a:pt x="407733" y="1909178"/>
                  </a:lnTo>
                  <a:lnTo>
                    <a:pt x="454456" y="1899627"/>
                  </a:lnTo>
                  <a:lnTo>
                    <a:pt x="498767" y="1884235"/>
                  </a:lnTo>
                  <a:lnTo>
                    <a:pt x="540232" y="1863432"/>
                  </a:lnTo>
                  <a:lnTo>
                    <a:pt x="578408" y="1837651"/>
                  </a:lnTo>
                  <a:lnTo>
                    <a:pt x="612889" y="1807298"/>
                  </a:lnTo>
                  <a:lnTo>
                    <a:pt x="643242" y="1772818"/>
                  </a:lnTo>
                  <a:lnTo>
                    <a:pt x="669023" y="1734629"/>
                  </a:lnTo>
                  <a:lnTo>
                    <a:pt x="689825" y="1693176"/>
                  </a:lnTo>
                  <a:lnTo>
                    <a:pt x="705218" y="1648866"/>
                  </a:lnTo>
                  <a:lnTo>
                    <a:pt x="714768" y="1602143"/>
                  </a:lnTo>
                  <a:lnTo>
                    <a:pt x="718045" y="1553425"/>
                  </a:lnTo>
                  <a:close/>
                </a:path>
                <a:path w="2842259" h="1912620">
                  <a:moveTo>
                    <a:pt x="718045" y="359029"/>
                  </a:moveTo>
                  <a:lnTo>
                    <a:pt x="714768" y="310311"/>
                  </a:lnTo>
                  <a:lnTo>
                    <a:pt x="705218" y="263575"/>
                  </a:lnTo>
                  <a:lnTo>
                    <a:pt x="689825" y="219278"/>
                  </a:lnTo>
                  <a:lnTo>
                    <a:pt x="669023" y="177812"/>
                  </a:lnTo>
                  <a:lnTo>
                    <a:pt x="643242" y="139636"/>
                  </a:lnTo>
                  <a:lnTo>
                    <a:pt x="612889" y="105156"/>
                  </a:lnTo>
                  <a:lnTo>
                    <a:pt x="578408" y="74803"/>
                  </a:lnTo>
                  <a:lnTo>
                    <a:pt x="540232" y="49022"/>
                  </a:lnTo>
                  <a:lnTo>
                    <a:pt x="498767" y="28206"/>
                  </a:lnTo>
                  <a:lnTo>
                    <a:pt x="454456" y="12827"/>
                  </a:lnTo>
                  <a:lnTo>
                    <a:pt x="407733" y="3276"/>
                  </a:lnTo>
                  <a:lnTo>
                    <a:pt x="359016" y="0"/>
                  </a:lnTo>
                  <a:lnTo>
                    <a:pt x="310299" y="3276"/>
                  </a:lnTo>
                  <a:lnTo>
                    <a:pt x="263575" y="12827"/>
                  </a:lnTo>
                  <a:lnTo>
                    <a:pt x="219278" y="28206"/>
                  </a:lnTo>
                  <a:lnTo>
                    <a:pt x="177812" y="49022"/>
                  </a:lnTo>
                  <a:lnTo>
                    <a:pt x="139636" y="74803"/>
                  </a:lnTo>
                  <a:lnTo>
                    <a:pt x="105156" y="105156"/>
                  </a:lnTo>
                  <a:lnTo>
                    <a:pt x="74803" y="139636"/>
                  </a:lnTo>
                  <a:lnTo>
                    <a:pt x="49022" y="177812"/>
                  </a:lnTo>
                  <a:lnTo>
                    <a:pt x="28219" y="219278"/>
                  </a:lnTo>
                  <a:lnTo>
                    <a:pt x="12827" y="263575"/>
                  </a:lnTo>
                  <a:lnTo>
                    <a:pt x="3276" y="310311"/>
                  </a:lnTo>
                  <a:lnTo>
                    <a:pt x="0" y="359029"/>
                  </a:lnTo>
                  <a:lnTo>
                    <a:pt x="3276" y="407746"/>
                  </a:lnTo>
                  <a:lnTo>
                    <a:pt x="12827" y="454469"/>
                  </a:lnTo>
                  <a:lnTo>
                    <a:pt x="28219" y="498779"/>
                  </a:lnTo>
                  <a:lnTo>
                    <a:pt x="49022" y="540232"/>
                  </a:lnTo>
                  <a:lnTo>
                    <a:pt x="74803" y="578421"/>
                  </a:lnTo>
                  <a:lnTo>
                    <a:pt x="105156" y="612889"/>
                  </a:lnTo>
                  <a:lnTo>
                    <a:pt x="139636" y="643242"/>
                  </a:lnTo>
                  <a:lnTo>
                    <a:pt x="177812" y="669036"/>
                  </a:lnTo>
                  <a:lnTo>
                    <a:pt x="219278" y="689838"/>
                  </a:lnTo>
                  <a:lnTo>
                    <a:pt x="263575" y="705231"/>
                  </a:lnTo>
                  <a:lnTo>
                    <a:pt x="310299" y="714768"/>
                  </a:lnTo>
                  <a:lnTo>
                    <a:pt x="359016" y="718045"/>
                  </a:lnTo>
                  <a:lnTo>
                    <a:pt x="407733" y="714768"/>
                  </a:lnTo>
                  <a:lnTo>
                    <a:pt x="454456" y="705231"/>
                  </a:lnTo>
                  <a:lnTo>
                    <a:pt x="498767" y="689838"/>
                  </a:lnTo>
                  <a:lnTo>
                    <a:pt x="540232" y="669036"/>
                  </a:lnTo>
                  <a:lnTo>
                    <a:pt x="578408" y="643242"/>
                  </a:lnTo>
                  <a:lnTo>
                    <a:pt x="612889" y="612889"/>
                  </a:lnTo>
                  <a:lnTo>
                    <a:pt x="643242" y="578421"/>
                  </a:lnTo>
                  <a:lnTo>
                    <a:pt x="669023" y="540232"/>
                  </a:lnTo>
                  <a:lnTo>
                    <a:pt x="689825" y="498779"/>
                  </a:lnTo>
                  <a:lnTo>
                    <a:pt x="705218" y="454469"/>
                  </a:lnTo>
                  <a:lnTo>
                    <a:pt x="714768" y="407746"/>
                  </a:lnTo>
                  <a:lnTo>
                    <a:pt x="718045" y="359029"/>
                  </a:lnTo>
                  <a:close/>
                </a:path>
                <a:path w="2842259" h="1912620">
                  <a:moveTo>
                    <a:pt x="1780057" y="1553425"/>
                  </a:moveTo>
                  <a:lnTo>
                    <a:pt x="1776780" y="1504708"/>
                  </a:lnTo>
                  <a:lnTo>
                    <a:pt x="1767230" y="1457985"/>
                  </a:lnTo>
                  <a:lnTo>
                    <a:pt x="1751838" y="1413675"/>
                  </a:lnTo>
                  <a:lnTo>
                    <a:pt x="1731035" y="1372222"/>
                  </a:lnTo>
                  <a:lnTo>
                    <a:pt x="1705254" y="1334033"/>
                  </a:lnTo>
                  <a:lnTo>
                    <a:pt x="1674901" y="1299565"/>
                  </a:lnTo>
                  <a:lnTo>
                    <a:pt x="1640420" y="1269212"/>
                  </a:lnTo>
                  <a:lnTo>
                    <a:pt x="1602232" y="1243418"/>
                  </a:lnTo>
                  <a:lnTo>
                    <a:pt x="1560779" y="1222616"/>
                  </a:lnTo>
                  <a:lnTo>
                    <a:pt x="1516468" y="1207223"/>
                  </a:lnTo>
                  <a:lnTo>
                    <a:pt x="1469745" y="1197686"/>
                  </a:lnTo>
                  <a:lnTo>
                    <a:pt x="1421028" y="1194409"/>
                  </a:lnTo>
                  <a:lnTo>
                    <a:pt x="1372311" y="1197686"/>
                  </a:lnTo>
                  <a:lnTo>
                    <a:pt x="1325587" y="1207223"/>
                  </a:lnTo>
                  <a:lnTo>
                    <a:pt x="1281290" y="1222616"/>
                  </a:lnTo>
                  <a:lnTo>
                    <a:pt x="1239824" y="1243418"/>
                  </a:lnTo>
                  <a:lnTo>
                    <a:pt x="1201648" y="1269212"/>
                  </a:lnTo>
                  <a:lnTo>
                    <a:pt x="1167168" y="1299565"/>
                  </a:lnTo>
                  <a:lnTo>
                    <a:pt x="1136815" y="1334033"/>
                  </a:lnTo>
                  <a:lnTo>
                    <a:pt x="1111034" y="1372222"/>
                  </a:lnTo>
                  <a:lnTo>
                    <a:pt x="1090231" y="1413675"/>
                  </a:lnTo>
                  <a:lnTo>
                    <a:pt x="1074839" y="1457985"/>
                  </a:lnTo>
                  <a:lnTo>
                    <a:pt x="1065288" y="1504708"/>
                  </a:lnTo>
                  <a:lnTo>
                    <a:pt x="1062012" y="1553425"/>
                  </a:lnTo>
                  <a:lnTo>
                    <a:pt x="1065288" y="1602143"/>
                  </a:lnTo>
                  <a:lnTo>
                    <a:pt x="1074839" y="1648866"/>
                  </a:lnTo>
                  <a:lnTo>
                    <a:pt x="1090231" y="1693176"/>
                  </a:lnTo>
                  <a:lnTo>
                    <a:pt x="1111034" y="1734629"/>
                  </a:lnTo>
                  <a:lnTo>
                    <a:pt x="1136815" y="1772818"/>
                  </a:lnTo>
                  <a:lnTo>
                    <a:pt x="1167168" y="1807298"/>
                  </a:lnTo>
                  <a:lnTo>
                    <a:pt x="1201648" y="1837651"/>
                  </a:lnTo>
                  <a:lnTo>
                    <a:pt x="1239824" y="1863432"/>
                  </a:lnTo>
                  <a:lnTo>
                    <a:pt x="1281290" y="1884235"/>
                  </a:lnTo>
                  <a:lnTo>
                    <a:pt x="1325587" y="1899627"/>
                  </a:lnTo>
                  <a:lnTo>
                    <a:pt x="1372311" y="1909178"/>
                  </a:lnTo>
                  <a:lnTo>
                    <a:pt x="1421028" y="1912454"/>
                  </a:lnTo>
                  <a:lnTo>
                    <a:pt x="1469745" y="1909178"/>
                  </a:lnTo>
                  <a:lnTo>
                    <a:pt x="1516468" y="1899627"/>
                  </a:lnTo>
                  <a:lnTo>
                    <a:pt x="1560779" y="1884235"/>
                  </a:lnTo>
                  <a:lnTo>
                    <a:pt x="1602232" y="1863432"/>
                  </a:lnTo>
                  <a:lnTo>
                    <a:pt x="1640420" y="1837651"/>
                  </a:lnTo>
                  <a:lnTo>
                    <a:pt x="1674901" y="1807298"/>
                  </a:lnTo>
                  <a:lnTo>
                    <a:pt x="1705254" y="1772818"/>
                  </a:lnTo>
                  <a:lnTo>
                    <a:pt x="1731035" y="1734629"/>
                  </a:lnTo>
                  <a:lnTo>
                    <a:pt x="1751838" y="1693176"/>
                  </a:lnTo>
                  <a:lnTo>
                    <a:pt x="1767230" y="1648866"/>
                  </a:lnTo>
                  <a:lnTo>
                    <a:pt x="1776780" y="1602143"/>
                  </a:lnTo>
                  <a:lnTo>
                    <a:pt x="1780057" y="1553425"/>
                  </a:lnTo>
                  <a:close/>
                </a:path>
                <a:path w="2842259" h="1912620">
                  <a:moveTo>
                    <a:pt x="2842031" y="1553425"/>
                  </a:moveTo>
                  <a:lnTo>
                    <a:pt x="2838754" y="1504708"/>
                  </a:lnTo>
                  <a:lnTo>
                    <a:pt x="2829204" y="1457985"/>
                  </a:lnTo>
                  <a:lnTo>
                    <a:pt x="2813824" y="1413675"/>
                  </a:lnTo>
                  <a:lnTo>
                    <a:pt x="2793022" y="1372222"/>
                  </a:lnTo>
                  <a:lnTo>
                    <a:pt x="2767228" y="1334033"/>
                  </a:lnTo>
                  <a:lnTo>
                    <a:pt x="2736875" y="1299565"/>
                  </a:lnTo>
                  <a:lnTo>
                    <a:pt x="2702395" y="1269212"/>
                  </a:lnTo>
                  <a:lnTo>
                    <a:pt x="2664218" y="1243418"/>
                  </a:lnTo>
                  <a:lnTo>
                    <a:pt x="2622766" y="1222616"/>
                  </a:lnTo>
                  <a:lnTo>
                    <a:pt x="2578455" y="1207223"/>
                  </a:lnTo>
                  <a:lnTo>
                    <a:pt x="2531732" y="1197686"/>
                  </a:lnTo>
                  <a:lnTo>
                    <a:pt x="2483015" y="1194409"/>
                  </a:lnTo>
                  <a:lnTo>
                    <a:pt x="2434298" y="1197686"/>
                  </a:lnTo>
                  <a:lnTo>
                    <a:pt x="2387574" y="1207223"/>
                  </a:lnTo>
                  <a:lnTo>
                    <a:pt x="2343264" y="1222616"/>
                  </a:lnTo>
                  <a:lnTo>
                    <a:pt x="2301811" y="1243418"/>
                  </a:lnTo>
                  <a:lnTo>
                    <a:pt x="2263622" y="1269212"/>
                  </a:lnTo>
                  <a:lnTo>
                    <a:pt x="2229142" y="1299565"/>
                  </a:lnTo>
                  <a:lnTo>
                    <a:pt x="2198801" y="1334033"/>
                  </a:lnTo>
                  <a:lnTo>
                    <a:pt x="2173008" y="1372222"/>
                  </a:lnTo>
                  <a:lnTo>
                    <a:pt x="2152205" y="1413675"/>
                  </a:lnTo>
                  <a:lnTo>
                    <a:pt x="2136813" y="1457985"/>
                  </a:lnTo>
                  <a:lnTo>
                    <a:pt x="2127275" y="1504708"/>
                  </a:lnTo>
                  <a:lnTo>
                    <a:pt x="2123998" y="1553425"/>
                  </a:lnTo>
                  <a:lnTo>
                    <a:pt x="2127275" y="1602143"/>
                  </a:lnTo>
                  <a:lnTo>
                    <a:pt x="2136813" y="1648866"/>
                  </a:lnTo>
                  <a:lnTo>
                    <a:pt x="2152205" y="1693176"/>
                  </a:lnTo>
                  <a:lnTo>
                    <a:pt x="2173008" y="1734629"/>
                  </a:lnTo>
                  <a:lnTo>
                    <a:pt x="2198801" y="1772818"/>
                  </a:lnTo>
                  <a:lnTo>
                    <a:pt x="2229142" y="1807298"/>
                  </a:lnTo>
                  <a:lnTo>
                    <a:pt x="2263622" y="1837651"/>
                  </a:lnTo>
                  <a:lnTo>
                    <a:pt x="2301811" y="1863432"/>
                  </a:lnTo>
                  <a:lnTo>
                    <a:pt x="2343264" y="1884235"/>
                  </a:lnTo>
                  <a:lnTo>
                    <a:pt x="2387574" y="1899627"/>
                  </a:lnTo>
                  <a:lnTo>
                    <a:pt x="2434298" y="1909178"/>
                  </a:lnTo>
                  <a:lnTo>
                    <a:pt x="2483015" y="1912454"/>
                  </a:lnTo>
                  <a:lnTo>
                    <a:pt x="2531732" y="1909178"/>
                  </a:lnTo>
                  <a:lnTo>
                    <a:pt x="2578455" y="1899627"/>
                  </a:lnTo>
                  <a:lnTo>
                    <a:pt x="2622766" y="1884235"/>
                  </a:lnTo>
                  <a:lnTo>
                    <a:pt x="2664218" y="1863432"/>
                  </a:lnTo>
                  <a:lnTo>
                    <a:pt x="2702395" y="1837651"/>
                  </a:lnTo>
                  <a:lnTo>
                    <a:pt x="2736875" y="1807298"/>
                  </a:lnTo>
                  <a:lnTo>
                    <a:pt x="2767228" y="1772818"/>
                  </a:lnTo>
                  <a:lnTo>
                    <a:pt x="2793022" y="1734629"/>
                  </a:lnTo>
                  <a:lnTo>
                    <a:pt x="2813824" y="1693176"/>
                  </a:lnTo>
                  <a:lnTo>
                    <a:pt x="2829204" y="1648866"/>
                  </a:lnTo>
                  <a:lnTo>
                    <a:pt x="2838754" y="1602143"/>
                  </a:lnTo>
                  <a:lnTo>
                    <a:pt x="2842031" y="1553425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852472" y="6475067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4" h="95884">
                  <a:moveTo>
                    <a:pt x="95578" y="0"/>
                  </a:moveTo>
                  <a:lnTo>
                    <a:pt x="0" y="0"/>
                  </a:lnTo>
                  <a:lnTo>
                    <a:pt x="0" y="95578"/>
                  </a:lnTo>
                  <a:lnTo>
                    <a:pt x="95578" y="95578"/>
                  </a:lnTo>
                  <a:lnTo>
                    <a:pt x="95578" y="0"/>
                  </a:lnTo>
                  <a:close/>
                </a:path>
              </a:pathLst>
            </a:custGeom>
            <a:ln w="11873">
              <a:solidFill>
                <a:srgbClr val="323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756897" y="6668634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4" h="95884">
                  <a:moveTo>
                    <a:pt x="95578" y="0"/>
                  </a:moveTo>
                  <a:lnTo>
                    <a:pt x="0" y="0"/>
                  </a:lnTo>
                  <a:lnTo>
                    <a:pt x="0" y="95578"/>
                  </a:lnTo>
                  <a:lnTo>
                    <a:pt x="95578" y="95578"/>
                  </a:lnTo>
                  <a:lnTo>
                    <a:pt x="95578" y="0"/>
                  </a:lnTo>
                  <a:close/>
                </a:path>
              </a:pathLst>
            </a:custGeom>
            <a:ln w="11873">
              <a:solidFill>
                <a:srgbClr val="323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948050" y="6668634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4" h="95884">
                  <a:moveTo>
                    <a:pt x="0" y="0"/>
                  </a:moveTo>
                  <a:lnTo>
                    <a:pt x="95578" y="0"/>
                  </a:lnTo>
                  <a:lnTo>
                    <a:pt x="95578" y="95578"/>
                  </a:lnTo>
                  <a:lnTo>
                    <a:pt x="0" y="95578"/>
                  </a:lnTo>
                  <a:lnTo>
                    <a:pt x="0" y="0"/>
                  </a:lnTo>
                  <a:close/>
                </a:path>
              </a:pathLst>
            </a:custGeom>
            <a:ln w="11873">
              <a:solidFill>
                <a:srgbClr val="323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804689" y="6620844"/>
              <a:ext cx="191770" cy="48260"/>
            </a:xfrm>
            <a:custGeom>
              <a:avLst/>
              <a:gdLst/>
              <a:ahLst/>
              <a:cxnLst/>
              <a:rect l="l" t="t" r="r" b="b"/>
              <a:pathLst>
                <a:path w="191769" h="48259">
                  <a:moveTo>
                    <a:pt x="0" y="47789"/>
                  </a:moveTo>
                  <a:lnTo>
                    <a:pt x="0" y="0"/>
                  </a:lnTo>
                  <a:lnTo>
                    <a:pt x="191146" y="0"/>
                  </a:lnTo>
                  <a:lnTo>
                    <a:pt x="191146" y="47789"/>
                  </a:lnTo>
                </a:path>
              </a:pathLst>
            </a:custGeom>
            <a:ln w="10177">
              <a:solidFill>
                <a:srgbClr val="323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5900262" y="6570642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207"/>
                  </a:lnTo>
                </a:path>
              </a:pathLst>
            </a:custGeom>
            <a:ln w="10177">
              <a:solidFill>
                <a:srgbClr val="323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776183" y="5274327"/>
              <a:ext cx="372745" cy="248285"/>
            </a:xfrm>
            <a:custGeom>
              <a:avLst/>
              <a:gdLst/>
              <a:ahLst/>
              <a:cxnLst/>
              <a:rect l="l" t="t" r="r" b="b"/>
              <a:pathLst>
                <a:path w="372744" h="248285">
                  <a:moveTo>
                    <a:pt x="359769" y="0"/>
                  </a:moveTo>
                  <a:lnTo>
                    <a:pt x="372166" y="0"/>
                  </a:lnTo>
                  <a:lnTo>
                    <a:pt x="372166" y="248118"/>
                  </a:lnTo>
                  <a:lnTo>
                    <a:pt x="359769" y="248118"/>
                  </a:lnTo>
                  <a:lnTo>
                    <a:pt x="12407" y="248118"/>
                  </a:lnTo>
                  <a:lnTo>
                    <a:pt x="0" y="248118"/>
                  </a:lnTo>
                  <a:lnTo>
                    <a:pt x="0" y="0"/>
                  </a:lnTo>
                  <a:lnTo>
                    <a:pt x="12407" y="0"/>
                  </a:lnTo>
                  <a:lnTo>
                    <a:pt x="359769" y="0"/>
                  </a:lnTo>
                  <a:close/>
                </a:path>
              </a:pathLst>
            </a:custGeom>
            <a:ln w="11873">
              <a:solidFill>
                <a:srgbClr val="323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894303" y="5318005"/>
              <a:ext cx="135934" cy="16075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861227" y="5516510"/>
              <a:ext cx="202088" cy="11111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786515" y="5347795"/>
              <a:ext cx="214161" cy="22380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046593" y="5347795"/>
              <a:ext cx="204527" cy="22380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5754043" y="5248773"/>
              <a:ext cx="292735" cy="376555"/>
            </a:xfrm>
            <a:custGeom>
              <a:avLst/>
              <a:gdLst/>
              <a:ahLst/>
              <a:cxnLst/>
              <a:rect l="l" t="t" r="r" b="b"/>
              <a:pathLst>
                <a:path w="292734" h="376554">
                  <a:moveTo>
                    <a:pt x="287666" y="72228"/>
                  </a:moveTo>
                  <a:lnTo>
                    <a:pt x="292441" y="72228"/>
                  </a:lnTo>
                  <a:lnTo>
                    <a:pt x="292441" y="318178"/>
                  </a:lnTo>
                  <a:lnTo>
                    <a:pt x="280951" y="340723"/>
                  </a:lnTo>
                  <a:lnTo>
                    <a:pt x="249611" y="359101"/>
                  </a:lnTo>
                  <a:lnTo>
                    <a:pt x="203117" y="371476"/>
                  </a:lnTo>
                  <a:lnTo>
                    <a:pt x="146163" y="376009"/>
                  </a:lnTo>
                  <a:lnTo>
                    <a:pt x="89271" y="371476"/>
                  </a:lnTo>
                  <a:lnTo>
                    <a:pt x="42811" y="359101"/>
                  </a:lnTo>
                  <a:lnTo>
                    <a:pt x="11486" y="340723"/>
                  </a:lnTo>
                  <a:lnTo>
                    <a:pt x="0" y="318178"/>
                  </a:lnTo>
                  <a:lnTo>
                    <a:pt x="0" y="72228"/>
                  </a:lnTo>
                  <a:lnTo>
                    <a:pt x="4764" y="72228"/>
                  </a:lnTo>
                  <a:lnTo>
                    <a:pt x="24121" y="89558"/>
                  </a:lnTo>
                  <a:lnTo>
                    <a:pt x="56027" y="103317"/>
                  </a:lnTo>
                  <a:lnTo>
                    <a:pt x="97650" y="112389"/>
                  </a:lnTo>
                  <a:lnTo>
                    <a:pt x="146163" y="115661"/>
                  </a:lnTo>
                  <a:lnTo>
                    <a:pt x="194720" y="112389"/>
                  </a:lnTo>
                  <a:lnTo>
                    <a:pt x="236347" y="103317"/>
                  </a:lnTo>
                  <a:lnTo>
                    <a:pt x="268258" y="89558"/>
                  </a:lnTo>
                  <a:lnTo>
                    <a:pt x="287666" y="72228"/>
                  </a:lnTo>
                  <a:close/>
                </a:path>
                <a:path w="292734" h="376554">
                  <a:moveTo>
                    <a:pt x="146163" y="0"/>
                  </a:moveTo>
                  <a:lnTo>
                    <a:pt x="89271" y="4531"/>
                  </a:lnTo>
                  <a:lnTo>
                    <a:pt x="42811" y="16903"/>
                  </a:lnTo>
                  <a:lnTo>
                    <a:pt x="11486" y="35281"/>
                  </a:lnTo>
                  <a:lnTo>
                    <a:pt x="0" y="57830"/>
                  </a:lnTo>
                  <a:lnTo>
                    <a:pt x="11486" y="80326"/>
                  </a:lnTo>
                  <a:lnTo>
                    <a:pt x="42811" y="98710"/>
                  </a:lnTo>
                  <a:lnTo>
                    <a:pt x="89271" y="111111"/>
                  </a:lnTo>
                  <a:lnTo>
                    <a:pt x="146163" y="115661"/>
                  </a:lnTo>
                  <a:lnTo>
                    <a:pt x="203117" y="111111"/>
                  </a:lnTo>
                  <a:lnTo>
                    <a:pt x="249611" y="98710"/>
                  </a:lnTo>
                  <a:lnTo>
                    <a:pt x="280951" y="80326"/>
                  </a:lnTo>
                  <a:lnTo>
                    <a:pt x="292441" y="57830"/>
                  </a:lnTo>
                  <a:lnTo>
                    <a:pt x="280951" y="35281"/>
                  </a:lnTo>
                  <a:lnTo>
                    <a:pt x="249611" y="16903"/>
                  </a:lnTo>
                  <a:lnTo>
                    <a:pt x="203117" y="4531"/>
                  </a:lnTo>
                  <a:lnTo>
                    <a:pt x="146163" y="0"/>
                  </a:lnTo>
                  <a:close/>
                </a:path>
              </a:pathLst>
            </a:custGeom>
            <a:ln w="11873">
              <a:solidFill>
                <a:srgbClr val="323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832454" y="6423314"/>
              <a:ext cx="381635" cy="382905"/>
            </a:xfrm>
            <a:custGeom>
              <a:avLst/>
              <a:gdLst/>
              <a:ahLst/>
              <a:cxnLst/>
              <a:rect l="l" t="t" r="r" b="b"/>
              <a:pathLst>
                <a:path w="381634" h="382904">
                  <a:moveTo>
                    <a:pt x="309403" y="342517"/>
                  </a:moveTo>
                  <a:lnTo>
                    <a:pt x="271530" y="365462"/>
                  </a:lnTo>
                  <a:lnTo>
                    <a:pt x="230771" y="378796"/>
                  </a:lnTo>
                  <a:lnTo>
                    <a:pt x="188741" y="382724"/>
                  </a:lnTo>
                  <a:lnTo>
                    <a:pt x="147055" y="377449"/>
                  </a:lnTo>
                  <a:lnTo>
                    <a:pt x="107329" y="363177"/>
                  </a:lnTo>
                  <a:lnTo>
                    <a:pt x="71178" y="340111"/>
                  </a:lnTo>
                  <a:lnTo>
                    <a:pt x="40217" y="308455"/>
                  </a:lnTo>
                  <a:lnTo>
                    <a:pt x="17266" y="270591"/>
                  </a:lnTo>
                  <a:lnTo>
                    <a:pt x="3928" y="229841"/>
                  </a:lnTo>
                  <a:lnTo>
                    <a:pt x="0" y="187820"/>
                  </a:lnTo>
                  <a:lnTo>
                    <a:pt x="5276" y="146143"/>
                  </a:lnTo>
                  <a:lnTo>
                    <a:pt x="19553" y="106426"/>
                  </a:lnTo>
                  <a:lnTo>
                    <a:pt x="42626" y="70284"/>
                  </a:lnTo>
                  <a:lnTo>
                    <a:pt x="74290" y="39333"/>
                  </a:lnTo>
                  <a:lnTo>
                    <a:pt x="114590" y="15740"/>
                  </a:lnTo>
                  <a:lnTo>
                    <a:pt x="155571" y="3157"/>
                  </a:lnTo>
                  <a:lnTo>
                    <a:pt x="197651" y="0"/>
                  </a:lnTo>
                  <a:lnTo>
                    <a:pt x="239221" y="6033"/>
                  </a:lnTo>
                  <a:lnTo>
                    <a:pt x="278667" y="21025"/>
                  </a:lnTo>
                  <a:lnTo>
                    <a:pt x="314378" y="44739"/>
                  </a:lnTo>
                  <a:lnTo>
                    <a:pt x="344742" y="76944"/>
                  </a:lnTo>
                  <a:lnTo>
                    <a:pt x="369444" y="121123"/>
                  </a:lnTo>
                  <a:lnTo>
                    <a:pt x="381475" y="168597"/>
                  </a:lnTo>
                  <a:lnTo>
                    <a:pt x="381161" y="216920"/>
                  </a:lnTo>
                  <a:lnTo>
                    <a:pt x="368828" y="263645"/>
                  </a:lnTo>
                  <a:lnTo>
                    <a:pt x="344800" y="306326"/>
                  </a:lnTo>
                  <a:lnTo>
                    <a:pt x="309403" y="342517"/>
                  </a:lnTo>
                </a:path>
              </a:pathLst>
            </a:custGeom>
            <a:ln w="11873">
              <a:solidFill>
                <a:srgbClr val="323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7865724" y="6431520"/>
              <a:ext cx="347345" cy="325120"/>
            </a:xfrm>
            <a:custGeom>
              <a:avLst/>
              <a:gdLst/>
              <a:ahLst/>
              <a:cxnLst/>
              <a:rect l="l" t="t" r="r" b="b"/>
              <a:pathLst>
                <a:path w="347344" h="325120">
                  <a:moveTo>
                    <a:pt x="323529" y="201219"/>
                  </a:moveTo>
                  <a:lnTo>
                    <a:pt x="323005" y="201187"/>
                  </a:lnTo>
                  <a:lnTo>
                    <a:pt x="322241" y="201135"/>
                  </a:lnTo>
                  <a:lnTo>
                    <a:pt x="323644" y="196737"/>
                  </a:lnTo>
                  <a:lnTo>
                    <a:pt x="324607" y="192140"/>
                  </a:lnTo>
                  <a:lnTo>
                    <a:pt x="324607" y="187271"/>
                  </a:lnTo>
                  <a:lnTo>
                    <a:pt x="321009" y="169450"/>
                  </a:lnTo>
                  <a:lnTo>
                    <a:pt x="311197" y="154899"/>
                  </a:lnTo>
                  <a:lnTo>
                    <a:pt x="296645" y="145089"/>
                  </a:lnTo>
                  <a:lnTo>
                    <a:pt x="278829" y="141493"/>
                  </a:lnTo>
                  <a:lnTo>
                    <a:pt x="268817" y="142617"/>
                  </a:lnTo>
                  <a:lnTo>
                    <a:pt x="259608" y="145812"/>
                  </a:lnTo>
                  <a:lnTo>
                    <a:pt x="251410" y="150813"/>
                  </a:lnTo>
                  <a:lnTo>
                    <a:pt x="244432" y="157356"/>
                  </a:lnTo>
                  <a:lnTo>
                    <a:pt x="243217" y="155461"/>
                  </a:lnTo>
                  <a:lnTo>
                    <a:pt x="225382" y="141087"/>
                  </a:lnTo>
                  <a:lnTo>
                    <a:pt x="208146" y="125980"/>
                  </a:lnTo>
                  <a:lnTo>
                    <a:pt x="191517" y="110174"/>
                  </a:lnTo>
                  <a:lnTo>
                    <a:pt x="175502" y="93703"/>
                  </a:lnTo>
                  <a:lnTo>
                    <a:pt x="205409" y="79140"/>
                  </a:lnTo>
                  <a:lnTo>
                    <a:pt x="236702" y="68321"/>
                  </a:lnTo>
                  <a:lnTo>
                    <a:pt x="269074" y="61387"/>
                  </a:lnTo>
                  <a:lnTo>
                    <a:pt x="302221" y="58479"/>
                  </a:lnTo>
                  <a:lnTo>
                    <a:pt x="264724" y="25852"/>
                  </a:lnTo>
                  <a:lnTo>
                    <a:pt x="217791" y="34458"/>
                  </a:lnTo>
                  <a:lnTo>
                    <a:pt x="172602" y="50501"/>
                  </a:lnTo>
                  <a:lnTo>
                    <a:pt x="148780" y="62867"/>
                  </a:lnTo>
                  <a:lnTo>
                    <a:pt x="137291" y="47949"/>
                  </a:lnTo>
                  <a:lnTo>
                    <a:pt x="126510" y="32493"/>
                  </a:lnTo>
                  <a:lnTo>
                    <a:pt x="116485" y="16508"/>
                  </a:lnTo>
                  <a:lnTo>
                    <a:pt x="107263" y="0"/>
                  </a:lnTo>
                  <a:lnTo>
                    <a:pt x="101127" y="2027"/>
                  </a:lnTo>
                  <a:lnTo>
                    <a:pt x="95071" y="4294"/>
                  </a:lnTo>
                  <a:lnTo>
                    <a:pt x="89103" y="6798"/>
                  </a:lnTo>
                  <a:lnTo>
                    <a:pt x="83233" y="9538"/>
                  </a:lnTo>
                  <a:lnTo>
                    <a:pt x="92941" y="27250"/>
                  </a:lnTo>
                  <a:lnTo>
                    <a:pt x="103494" y="44424"/>
                  </a:lnTo>
                  <a:lnTo>
                    <a:pt x="114855" y="61041"/>
                  </a:lnTo>
                  <a:lnTo>
                    <a:pt x="126990" y="77086"/>
                  </a:lnTo>
                  <a:lnTo>
                    <a:pt x="115641" y="85680"/>
                  </a:lnTo>
                  <a:lnTo>
                    <a:pt x="104711" y="94870"/>
                  </a:lnTo>
                  <a:lnTo>
                    <a:pt x="94225" y="104646"/>
                  </a:lnTo>
                  <a:lnTo>
                    <a:pt x="84206" y="115001"/>
                  </a:lnTo>
                  <a:lnTo>
                    <a:pt x="78161" y="112164"/>
                  </a:lnTo>
                  <a:lnTo>
                    <a:pt x="71806" y="110025"/>
                  </a:lnTo>
                  <a:lnTo>
                    <a:pt x="65164" y="108676"/>
                  </a:lnTo>
                  <a:lnTo>
                    <a:pt x="58260" y="108206"/>
                  </a:lnTo>
                  <a:lnTo>
                    <a:pt x="51512" y="108653"/>
                  </a:lnTo>
                  <a:lnTo>
                    <a:pt x="45011" y="109940"/>
                  </a:lnTo>
                  <a:lnTo>
                    <a:pt x="38782" y="111983"/>
                  </a:lnTo>
                  <a:lnTo>
                    <a:pt x="32847" y="114698"/>
                  </a:lnTo>
                  <a:lnTo>
                    <a:pt x="33004" y="114415"/>
                  </a:lnTo>
                  <a:lnTo>
                    <a:pt x="33025" y="113944"/>
                  </a:lnTo>
                  <a:lnTo>
                    <a:pt x="33297" y="113828"/>
                  </a:lnTo>
                  <a:lnTo>
                    <a:pt x="28792" y="98232"/>
                  </a:lnTo>
                  <a:lnTo>
                    <a:pt x="25147" y="82353"/>
                  </a:lnTo>
                  <a:lnTo>
                    <a:pt x="22367" y="66238"/>
                  </a:lnTo>
                  <a:lnTo>
                    <a:pt x="20460" y="49935"/>
                  </a:lnTo>
                  <a:lnTo>
                    <a:pt x="14786" y="57304"/>
                  </a:lnTo>
                  <a:lnTo>
                    <a:pt x="9476" y="65026"/>
                  </a:lnTo>
                  <a:lnTo>
                    <a:pt x="4542" y="73082"/>
                  </a:lnTo>
                  <a:lnTo>
                    <a:pt x="0" y="81453"/>
                  </a:lnTo>
                  <a:lnTo>
                    <a:pt x="1844" y="94592"/>
                  </a:lnTo>
                  <a:lnTo>
                    <a:pt x="4230" y="107609"/>
                  </a:lnTo>
                  <a:lnTo>
                    <a:pt x="7150" y="120476"/>
                  </a:lnTo>
                  <a:lnTo>
                    <a:pt x="10596" y="133168"/>
                  </a:lnTo>
                  <a:lnTo>
                    <a:pt x="10931" y="132666"/>
                  </a:lnTo>
                  <a:lnTo>
                    <a:pt x="11538" y="132603"/>
                  </a:lnTo>
                  <a:lnTo>
                    <a:pt x="12271" y="132708"/>
                  </a:lnTo>
                  <a:lnTo>
                    <a:pt x="7156" y="141064"/>
                  </a:lnTo>
                  <a:lnTo>
                    <a:pt x="3293" y="150244"/>
                  </a:lnTo>
                  <a:lnTo>
                    <a:pt x="851" y="160134"/>
                  </a:lnTo>
                  <a:lnTo>
                    <a:pt x="0" y="170623"/>
                  </a:lnTo>
                  <a:lnTo>
                    <a:pt x="1347" y="183908"/>
                  </a:lnTo>
                  <a:lnTo>
                    <a:pt x="5187" y="196178"/>
                  </a:lnTo>
                  <a:lnTo>
                    <a:pt x="11215" y="207162"/>
                  </a:lnTo>
                  <a:lnTo>
                    <a:pt x="19130" y="216590"/>
                  </a:lnTo>
                  <a:lnTo>
                    <a:pt x="18910" y="216496"/>
                  </a:lnTo>
                  <a:lnTo>
                    <a:pt x="18617" y="216590"/>
                  </a:lnTo>
                  <a:lnTo>
                    <a:pt x="18418" y="216401"/>
                  </a:lnTo>
                  <a:lnTo>
                    <a:pt x="12976" y="231722"/>
                  </a:lnTo>
                  <a:lnTo>
                    <a:pt x="8090" y="247250"/>
                  </a:lnTo>
                  <a:lnTo>
                    <a:pt x="3762" y="262968"/>
                  </a:lnTo>
                  <a:lnTo>
                    <a:pt x="0" y="278860"/>
                  </a:lnTo>
                  <a:lnTo>
                    <a:pt x="3164" y="284533"/>
                  </a:lnTo>
                  <a:lnTo>
                    <a:pt x="25967" y="316283"/>
                  </a:lnTo>
                  <a:lnTo>
                    <a:pt x="30487" y="295136"/>
                  </a:lnTo>
                  <a:lnTo>
                    <a:pt x="35996" y="274273"/>
                  </a:lnTo>
                  <a:lnTo>
                    <a:pt x="42482" y="253737"/>
                  </a:lnTo>
                  <a:lnTo>
                    <a:pt x="49935" y="233574"/>
                  </a:lnTo>
                  <a:lnTo>
                    <a:pt x="49202" y="233427"/>
                  </a:lnTo>
                  <a:lnTo>
                    <a:pt x="48626" y="232841"/>
                  </a:lnTo>
                  <a:lnTo>
                    <a:pt x="48176" y="231961"/>
                  </a:lnTo>
                  <a:lnTo>
                    <a:pt x="51474" y="232579"/>
                  </a:lnTo>
                  <a:lnTo>
                    <a:pt x="54815" y="233050"/>
                  </a:lnTo>
                  <a:lnTo>
                    <a:pt x="58260" y="233050"/>
                  </a:lnTo>
                  <a:lnTo>
                    <a:pt x="61704" y="233050"/>
                  </a:lnTo>
                  <a:lnTo>
                    <a:pt x="65034" y="232579"/>
                  </a:lnTo>
                  <a:lnTo>
                    <a:pt x="68322" y="231961"/>
                  </a:lnTo>
                  <a:lnTo>
                    <a:pt x="68113" y="233615"/>
                  </a:lnTo>
                  <a:lnTo>
                    <a:pt x="67610" y="234715"/>
                  </a:lnTo>
                  <a:lnTo>
                    <a:pt x="66584" y="234903"/>
                  </a:lnTo>
                  <a:lnTo>
                    <a:pt x="74436" y="242485"/>
                  </a:lnTo>
                  <a:lnTo>
                    <a:pt x="110742" y="271255"/>
                  </a:lnTo>
                  <a:lnTo>
                    <a:pt x="146299" y="291310"/>
                  </a:lnTo>
                  <a:lnTo>
                    <a:pt x="146236" y="290881"/>
                  </a:lnTo>
                  <a:lnTo>
                    <a:pt x="147848" y="291080"/>
                  </a:lnTo>
                  <a:lnTo>
                    <a:pt x="150267" y="291582"/>
                  </a:lnTo>
                  <a:lnTo>
                    <a:pt x="154287" y="304579"/>
                  </a:lnTo>
                  <a:lnTo>
                    <a:pt x="162412" y="315061"/>
                  </a:lnTo>
                  <a:lnTo>
                    <a:pt x="173716" y="322059"/>
                  </a:lnTo>
                  <a:lnTo>
                    <a:pt x="187271" y="324607"/>
                  </a:lnTo>
                  <a:lnTo>
                    <a:pt x="196179" y="323525"/>
                  </a:lnTo>
                  <a:lnTo>
                    <a:pt x="204293" y="320458"/>
                  </a:lnTo>
                  <a:lnTo>
                    <a:pt x="211380" y="315675"/>
                  </a:lnTo>
                  <a:lnTo>
                    <a:pt x="217208" y="309446"/>
                  </a:lnTo>
                  <a:lnTo>
                    <a:pt x="217113" y="309959"/>
                  </a:lnTo>
                  <a:lnTo>
                    <a:pt x="216872" y="310440"/>
                  </a:lnTo>
                  <a:lnTo>
                    <a:pt x="216401" y="310891"/>
                  </a:lnTo>
                  <a:lnTo>
                    <a:pt x="234777" y="313794"/>
                  </a:lnTo>
                  <a:lnTo>
                    <a:pt x="253286" y="315589"/>
                  </a:lnTo>
                  <a:lnTo>
                    <a:pt x="271877" y="316274"/>
                  </a:lnTo>
                  <a:lnTo>
                    <a:pt x="290493" y="315843"/>
                  </a:lnTo>
                  <a:lnTo>
                    <a:pt x="297530" y="309435"/>
                  </a:lnTo>
                  <a:lnTo>
                    <a:pt x="304181" y="302676"/>
                  </a:lnTo>
                  <a:lnTo>
                    <a:pt x="310436" y="295579"/>
                  </a:lnTo>
                  <a:lnTo>
                    <a:pt x="316283" y="288158"/>
                  </a:lnTo>
                  <a:lnTo>
                    <a:pt x="309047" y="288826"/>
                  </a:lnTo>
                  <a:lnTo>
                    <a:pt x="301793" y="289289"/>
                  </a:lnTo>
                  <a:lnTo>
                    <a:pt x="294524" y="289548"/>
                  </a:lnTo>
                  <a:lnTo>
                    <a:pt x="287247" y="289603"/>
                  </a:lnTo>
                  <a:lnTo>
                    <a:pt x="272165" y="289194"/>
                  </a:lnTo>
                  <a:lnTo>
                    <a:pt x="257147" y="287951"/>
                  </a:lnTo>
                  <a:lnTo>
                    <a:pt x="242230" y="285881"/>
                  </a:lnTo>
                  <a:lnTo>
                    <a:pt x="227448" y="282986"/>
                  </a:lnTo>
                  <a:lnTo>
                    <a:pt x="226244" y="283080"/>
                  </a:lnTo>
                  <a:lnTo>
                    <a:pt x="224307" y="282965"/>
                  </a:lnTo>
                  <a:lnTo>
                    <a:pt x="220340" y="269886"/>
                  </a:lnTo>
                  <a:lnTo>
                    <a:pt x="212221" y="259327"/>
                  </a:lnTo>
                  <a:lnTo>
                    <a:pt x="200886" y="252270"/>
                  </a:lnTo>
                  <a:lnTo>
                    <a:pt x="187271" y="249699"/>
                  </a:lnTo>
                  <a:lnTo>
                    <a:pt x="179981" y="250418"/>
                  </a:lnTo>
                  <a:lnTo>
                    <a:pt x="173179" y="252480"/>
                  </a:lnTo>
                  <a:lnTo>
                    <a:pt x="166991" y="255737"/>
                  </a:lnTo>
                  <a:lnTo>
                    <a:pt x="161544" y="260044"/>
                  </a:lnTo>
                  <a:lnTo>
                    <a:pt x="159199" y="259018"/>
                  </a:lnTo>
                  <a:lnTo>
                    <a:pt x="157764" y="258222"/>
                  </a:lnTo>
                  <a:lnTo>
                    <a:pt x="158141" y="257876"/>
                  </a:lnTo>
                  <a:lnTo>
                    <a:pt x="142706" y="248925"/>
                  </a:lnTo>
                  <a:lnTo>
                    <a:pt x="127925" y="239008"/>
                  </a:lnTo>
                  <a:lnTo>
                    <a:pt x="113846" y="228156"/>
                  </a:lnTo>
                  <a:lnTo>
                    <a:pt x="100520" y="216401"/>
                  </a:lnTo>
                  <a:lnTo>
                    <a:pt x="100017" y="216935"/>
                  </a:lnTo>
                  <a:lnTo>
                    <a:pt x="99106" y="216789"/>
                  </a:lnTo>
                  <a:lnTo>
                    <a:pt x="97913" y="216140"/>
                  </a:lnTo>
                  <a:lnTo>
                    <a:pt x="105628" y="206751"/>
                  </a:lnTo>
                  <a:lnTo>
                    <a:pt x="111493" y="195863"/>
                  </a:lnTo>
                  <a:lnTo>
                    <a:pt x="115223" y="183733"/>
                  </a:lnTo>
                  <a:lnTo>
                    <a:pt x="116530" y="170623"/>
                  </a:lnTo>
                  <a:lnTo>
                    <a:pt x="116116" y="163431"/>
                  </a:lnTo>
                  <a:lnTo>
                    <a:pt x="114923" y="156509"/>
                  </a:lnTo>
                  <a:lnTo>
                    <a:pt x="113023" y="149880"/>
                  </a:lnTo>
                  <a:lnTo>
                    <a:pt x="110488" y="143566"/>
                  </a:lnTo>
                  <a:lnTo>
                    <a:pt x="112792" y="141482"/>
                  </a:lnTo>
                  <a:lnTo>
                    <a:pt x="122363" y="132294"/>
                  </a:lnTo>
                  <a:lnTo>
                    <a:pt x="132277" y="123607"/>
                  </a:lnTo>
                  <a:lnTo>
                    <a:pt x="142518" y="115428"/>
                  </a:lnTo>
                  <a:lnTo>
                    <a:pt x="153063" y="107755"/>
                  </a:lnTo>
                  <a:lnTo>
                    <a:pt x="171747" y="127314"/>
                  </a:lnTo>
                  <a:lnTo>
                    <a:pt x="191267" y="145975"/>
                  </a:lnTo>
                  <a:lnTo>
                    <a:pt x="211598" y="163705"/>
                  </a:lnTo>
                  <a:lnTo>
                    <a:pt x="232715" y="180465"/>
                  </a:lnTo>
                  <a:lnTo>
                    <a:pt x="233752" y="180298"/>
                  </a:lnTo>
                  <a:lnTo>
                    <a:pt x="233406" y="182591"/>
                  </a:lnTo>
                  <a:lnTo>
                    <a:pt x="233050" y="184884"/>
                  </a:lnTo>
                  <a:lnTo>
                    <a:pt x="233050" y="187271"/>
                  </a:lnTo>
                  <a:lnTo>
                    <a:pt x="236648" y="205092"/>
                  </a:lnTo>
                  <a:lnTo>
                    <a:pt x="246461" y="219643"/>
                  </a:lnTo>
                  <a:lnTo>
                    <a:pt x="261012" y="229453"/>
                  </a:lnTo>
                  <a:lnTo>
                    <a:pt x="278829" y="233050"/>
                  </a:lnTo>
                  <a:lnTo>
                    <a:pt x="287374" y="232230"/>
                  </a:lnTo>
                  <a:lnTo>
                    <a:pt x="295365" y="229885"/>
                  </a:lnTo>
                  <a:lnTo>
                    <a:pt x="302677" y="226185"/>
                  </a:lnTo>
                  <a:lnTo>
                    <a:pt x="309184" y="221302"/>
                  </a:lnTo>
                  <a:lnTo>
                    <a:pt x="309676" y="221878"/>
                  </a:lnTo>
                  <a:lnTo>
                    <a:pt x="311686" y="223218"/>
                  </a:lnTo>
                  <a:lnTo>
                    <a:pt x="313801" y="224453"/>
                  </a:lnTo>
                  <a:lnTo>
                    <a:pt x="315906" y="225678"/>
                  </a:lnTo>
                  <a:lnTo>
                    <a:pt x="317581" y="226820"/>
                  </a:lnTo>
                  <a:lnTo>
                    <a:pt x="324901" y="231144"/>
                  </a:lnTo>
                  <a:lnTo>
                    <a:pt x="339727" y="239584"/>
                  </a:lnTo>
                  <a:lnTo>
                    <a:pt x="341172" y="239584"/>
                  </a:lnTo>
                  <a:lnTo>
                    <a:pt x="346921" y="215187"/>
                  </a:lnTo>
                  <a:lnTo>
                    <a:pt x="339167" y="211100"/>
                  </a:lnTo>
                  <a:lnTo>
                    <a:pt x="331581" y="206510"/>
                  </a:lnTo>
                  <a:lnTo>
                    <a:pt x="325817" y="202766"/>
                  </a:lnTo>
                  <a:lnTo>
                    <a:pt x="323529" y="201219"/>
                  </a:lnTo>
                  <a:close/>
                </a:path>
              </a:pathLst>
            </a:custGeom>
            <a:ln w="11873">
              <a:solidFill>
                <a:srgbClr val="323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744277" y="6398039"/>
              <a:ext cx="435986" cy="43959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6592108" y="8557816"/>
              <a:ext cx="740410" cy="740410"/>
            </a:xfrm>
            <a:custGeom>
              <a:avLst/>
              <a:gdLst/>
              <a:ahLst/>
              <a:cxnLst/>
              <a:rect l="l" t="t" r="r" b="b"/>
              <a:pathLst>
                <a:path w="740409" h="740409">
                  <a:moveTo>
                    <a:pt x="370156" y="0"/>
                  </a:moveTo>
                  <a:lnTo>
                    <a:pt x="323726" y="2884"/>
                  </a:lnTo>
                  <a:lnTo>
                    <a:pt x="279016" y="11305"/>
                  </a:lnTo>
                  <a:lnTo>
                    <a:pt x="236375" y="24916"/>
                  </a:lnTo>
                  <a:lnTo>
                    <a:pt x="196147" y="43371"/>
                  </a:lnTo>
                  <a:lnTo>
                    <a:pt x="158681" y="66322"/>
                  </a:lnTo>
                  <a:lnTo>
                    <a:pt x="124324" y="93422"/>
                  </a:lnTo>
                  <a:lnTo>
                    <a:pt x="93421" y="124325"/>
                  </a:lnTo>
                  <a:lnTo>
                    <a:pt x="66322" y="158684"/>
                  </a:lnTo>
                  <a:lnTo>
                    <a:pt x="43371" y="196151"/>
                  </a:lnTo>
                  <a:lnTo>
                    <a:pt x="24916" y="236379"/>
                  </a:lnTo>
                  <a:lnTo>
                    <a:pt x="11305" y="279023"/>
                  </a:lnTo>
                  <a:lnTo>
                    <a:pt x="2884" y="323734"/>
                  </a:lnTo>
                  <a:lnTo>
                    <a:pt x="0" y="370166"/>
                  </a:lnTo>
                  <a:lnTo>
                    <a:pt x="2884" y="416598"/>
                  </a:lnTo>
                  <a:lnTo>
                    <a:pt x="11305" y="461310"/>
                  </a:lnTo>
                  <a:lnTo>
                    <a:pt x="24916" y="503953"/>
                  </a:lnTo>
                  <a:lnTo>
                    <a:pt x="43371" y="544182"/>
                  </a:lnTo>
                  <a:lnTo>
                    <a:pt x="66322" y="581649"/>
                  </a:lnTo>
                  <a:lnTo>
                    <a:pt x="93421" y="616007"/>
                  </a:lnTo>
                  <a:lnTo>
                    <a:pt x="124324" y="646910"/>
                  </a:lnTo>
                  <a:lnTo>
                    <a:pt x="158681" y="674010"/>
                  </a:lnTo>
                  <a:lnTo>
                    <a:pt x="196147" y="696961"/>
                  </a:lnTo>
                  <a:lnTo>
                    <a:pt x="236375" y="715416"/>
                  </a:lnTo>
                  <a:lnTo>
                    <a:pt x="279016" y="729028"/>
                  </a:lnTo>
                  <a:lnTo>
                    <a:pt x="323726" y="737449"/>
                  </a:lnTo>
                  <a:lnTo>
                    <a:pt x="370156" y="740333"/>
                  </a:lnTo>
                  <a:lnTo>
                    <a:pt x="416590" y="737449"/>
                  </a:lnTo>
                  <a:lnTo>
                    <a:pt x="461303" y="729028"/>
                  </a:lnTo>
                  <a:lnTo>
                    <a:pt x="503947" y="715416"/>
                  </a:lnTo>
                  <a:lnTo>
                    <a:pt x="544176" y="696961"/>
                  </a:lnTo>
                  <a:lnTo>
                    <a:pt x="581643" y="674010"/>
                  </a:lnTo>
                  <a:lnTo>
                    <a:pt x="616001" y="646910"/>
                  </a:lnTo>
                  <a:lnTo>
                    <a:pt x="646903" y="616007"/>
                  </a:lnTo>
                  <a:lnTo>
                    <a:pt x="674003" y="581649"/>
                  </a:lnTo>
                  <a:lnTo>
                    <a:pt x="696953" y="544182"/>
                  </a:lnTo>
                  <a:lnTo>
                    <a:pt x="715407" y="503953"/>
                  </a:lnTo>
                  <a:lnTo>
                    <a:pt x="729018" y="461310"/>
                  </a:lnTo>
                  <a:lnTo>
                    <a:pt x="737438" y="416598"/>
                  </a:lnTo>
                  <a:lnTo>
                    <a:pt x="740323" y="370166"/>
                  </a:lnTo>
                  <a:lnTo>
                    <a:pt x="737438" y="323734"/>
                  </a:lnTo>
                  <a:lnTo>
                    <a:pt x="729018" y="279023"/>
                  </a:lnTo>
                  <a:lnTo>
                    <a:pt x="715407" y="236379"/>
                  </a:lnTo>
                  <a:lnTo>
                    <a:pt x="696953" y="196151"/>
                  </a:lnTo>
                  <a:lnTo>
                    <a:pt x="674003" y="158684"/>
                  </a:lnTo>
                  <a:lnTo>
                    <a:pt x="646903" y="124325"/>
                  </a:lnTo>
                  <a:lnTo>
                    <a:pt x="616001" y="93422"/>
                  </a:lnTo>
                  <a:lnTo>
                    <a:pt x="581643" y="66322"/>
                  </a:lnTo>
                  <a:lnTo>
                    <a:pt x="544176" y="43371"/>
                  </a:lnTo>
                  <a:lnTo>
                    <a:pt x="503947" y="24916"/>
                  </a:lnTo>
                  <a:lnTo>
                    <a:pt x="461303" y="11305"/>
                  </a:lnTo>
                  <a:lnTo>
                    <a:pt x="416590" y="2884"/>
                  </a:lnTo>
                  <a:lnTo>
                    <a:pt x="3701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769132" y="8815020"/>
              <a:ext cx="386080" cy="131445"/>
            </a:xfrm>
            <a:custGeom>
              <a:avLst/>
              <a:gdLst/>
              <a:ahLst/>
              <a:cxnLst/>
              <a:rect l="l" t="t" r="r" b="b"/>
              <a:pathLst>
                <a:path w="386080" h="131445">
                  <a:moveTo>
                    <a:pt x="379823" y="112407"/>
                  </a:moveTo>
                  <a:lnTo>
                    <a:pt x="343519" y="112407"/>
                  </a:lnTo>
                  <a:lnTo>
                    <a:pt x="350372" y="110874"/>
                  </a:lnTo>
                  <a:lnTo>
                    <a:pt x="359871" y="104715"/>
                  </a:lnTo>
                  <a:lnTo>
                    <a:pt x="362389" y="100244"/>
                  </a:lnTo>
                  <a:lnTo>
                    <a:pt x="362389" y="90599"/>
                  </a:lnTo>
                  <a:lnTo>
                    <a:pt x="324221" y="71164"/>
                  </a:lnTo>
                  <a:lnTo>
                    <a:pt x="317070" y="68465"/>
                  </a:lnTo>
                  <a:lnTo>
                    <a:pt x="294866" y="43899"/>
                  </a:lnTo>
                  <a:lnTo>
                    <a:pt x="294866" y="30759"/>
                  </a:lnTo>
                  <a:lnTo>
                    <a:pt x="296125" y="25585"/>
                  </a:lnTo>
                  <a:lnTo>
                    <a:pt x="301153" y="16634"/>
                  </a:lnTo>
                  <a:lnTo>
                    <a:pt x="304511" y="12720"/>
                  </a:lnTo>
                  <a:lnTo>
                    <a:pt x="308708" y="9645"/>
                  </a:lnTo>
                  <a:lnTo>
                    <a:pt x="312897" y="6432"/>
                  </a:lnTo>
                  <a:lnTo>
                    <a:pt x="317651" y="4051"/>
                  </a:lnTo>
                  <a:lnTo>
                    <a:pt x="328838" y="702"/>
                  </a:lnTo>
                  <a:lnTo>
                    <a:pt x="334705" y="0"/>
                  </a:lnTo>
                  <a:lnTo>
                    <a:pt x="343939" y="0"/>
                  </a:lnTo>
                  <a:lnTo>
                    <a:pt x="373157" y="6852"/>
                  </a:lnTo>
                  <a:lnTo>
                    <a:pt x="375118" y="7966"/>
                  </a:lnTo>
                  <a:lnTo>
                    <a:pt x="376514" y="9088"/>
                  </a:lnTo>
                  <a:lnTo>
                    <a:pt x="377354" y="10347"/>
                  </a:lnTo>
                  <a:lnTo>
                    <a:pt x="378193" y="11460"/>
                  </a:lnTo>
                  <a:lnTo>
                    <a:pt x="378536" y="12720"/>
                  </a:lnTo>
                  <a:lnTo>
                    <a:pt x="378613" y="18878"/>
                  </a:lnTo>
                  <a:lnTo>
                    <a:pt x="335270" y="18878"/>
                  </a:lnTo>
                  <a:lnTo>
                    <a:pt x="328975" y="20129"/>
                  </a:lnTo>
                  <a:lnTo>
                    <a:pt x="320306" y="25448"/>
                  </a:lnTo>
                  <a:lnTo>
                    <a:pt x="318070" y="29500"/>
                  </a:lnTo>
                  <a:lnTo>
                    <a:pt x="318070" y="39145"/>
                  </a:lnTo>
                  <a:lnTo>
                    <a:pt x="319467" y="42503"/>
                  </a:lnTo>
                  <a:lnTo>
                    <a:pt x="325060" y="47813"/>
                  </a:lnTo>
                  <a:lnTo>
                    <a:pt x="330234" y="50469"/>
                  </a:lnTo>
                  <a:lnTo>
                    <a:pt x="357498" y="59137"/>
                  </a:lnTo>
                  <a:lnTo>
                    <a:pt x="364521" y="61787"/>
                  </a:lnTo>
                  <a:lnTo>
                    <a:pt x="385603" y="84869"/>
                  </a:lnTo>
                  <a:lnTo>
                    <a:pt x="385603" y="98146"/>
                  </a:lnTo>
                  <a:lnTo>
                    <a:pt x="384343" y="103602"/>
                  </a:lnTo>
                  <a:lnTo>
                    <a:pt x="381962" y="108356"/>
                  </a:lnTo>
                  <a:lnTo>
                    <a:pt x="379823" y="112407"/>
                  </a:lnTo>
                  <a:close/>
                </a:path>
                <a:path w="386080" h="131445">
                  <a:moveTo>
                    <a:pt x="377491" y="26005"/>
                  </a:moveTo>
                  <a:lnTo>
                    <a:pt x="374279" y="26005"/>
                  </a:lnTo>
                  <a:lnTo>
                    <a:pt x="372454" y="25448"/>
                  </a:lnTo>
                  <a:lnTo>
                    <a:pt x="370081" y="24326"/>
                  </a:lnTo>
                  <a:lnTo>
                    <a:pt x="363922" y="21943"/>
                  </a:lnTo>
                  <a:lnTo>
                    <a:pt x="357395" y="20240"/>
                  </a:lnTo>
                  <a:lnTo>
                    <a:pt x="350499" y="19219"/>
                  </a:lnTo>
                  <a:lnTo>
                    <a:pt x="343236" y="18878"/>
                  </a:lnTo>
                  <a:lnTo>
                    <a:pt x="378613" y="18878"/>
                  </a:lnTo>
                  <a:lnTo>
                    <a:pt x="378613" y="24463"/>
                  </a:lnTo>
                  <a:lnTo>
                    <a:pt x="377491" y="26005"/>
                  </a:lnTo>
                  <a:close/>
                </a:path>
                <a:path w="386080" h="131445">
                  <a:moveTo>
                    <a:pt x="343374" y="131423"/>
                  </a:moveTo>
                  <a:lnTo>
                    <a:pt x="328975" y="131423"/>
                  </a:lnTo>
                  <a:lnTo>
                    <a:pt x="321702" y="130584"/>
                  </a:lnTo>
                  <a:lnTo>
                    <a:pt x="307723" y="127226"/>
                  </a:lnTo>
                  <a:lnTo>
                    <a:pt x="302275" y="125410"/>
                  </a:lnTo>
                  <a:lnTo>
                    <a:pt x="298635" y="123312"/>
                  </a:lnTo>
                  <a:lnTo>
                    <a:pt x="296399" y="122052"/>
                  </a:lnTo>
                  <a:lnTo>
                    <a:pt x="294866" y="120656"/>
                  </a:lnTo>
                  <a:lnTo>
                    <a:pt x="293744" y="118138"/>
                  </a:lnTo>
                  <a:lnTo>
                    <a:pt x="293574" y="117298"/>
                  </a:lnTo>
                  <a:lnTo>
                    <a:pt x="293571" y="105281"/>
                  </a:lnTo>
                  <a:lnTo>
                    <a:pt x="294583" y="104022"/>
                  </a:lnTo>
                  <a:lnTo>
                    <a:pt x="297521" y="104022"/>
                  </a:lnTo>
                  <a:lnTo>
                    <a:pt x="298361" y="104159"/>
                  </a:lnTo>
                  <a:lnTo>
                    <a:pt x="300040" y="104715"/>
                  </a:lnTo>
                  <a:lnTo>
                    <a:pt x="301290" y="105281"/>
                  </a:lnTo>
                  <a:lnTo>
                    <a:pt x="302695" y="105838"/>
                  </a:lnTo>
                  <a:lnTo>
                    <a:pt x="307449" y="107936"/>
                  </a:lnTo>
                  <a:lnTo>
                    <a:pt x="312623" y="109615"/>
                  </a:lnTo>
                  <a:lnTo>
                    <a:pt x="323664" y="111851"/>
                  </a:lnTo>
                  <a:lnTo>
                    <a:pt x="329120" y="112407"/>
                  </a:lnTo>
                  <a:lnTo>
                    <a:pt x="379823" y="112407"/>
                  </a:lnTo>
                  <a:lnTo>
                    <a:pt x="379452" y="113110"/>
                  </a:lnTo>
                  <a:lnTo>
                    <a:pt x="376095" y="117298"/>
                  </a:lnTo>
                  <a:lnTo>
                    <a:pt x="371760" y="120656"/>
                  </a:lnTo>
                  <a:lnTo>
                    <a:pt x="367426" y="124151"/>
                  </a:lnTo>
                  <a:lnTo>
                    <a:pt x="362252" y="126669"/>
                  </a:lnTo>
                  <a:lnTo>
                    <a:pt x="349952" y="130447"/>
                  </a:lnTo>
                  <a:lnTo>
                    <a:pt x="343374" y="131423"/>
                  </a:lnTo>
                  <a:close/>
                </a:path>
                <a:path w="386080" h="131445">
                  <a:moveTo>
                    <a:pt x="171125" y="127646"/>
                  </a:moveTo>
                  <a:lnTo>
                    <a:pt x="154071" y="127646"/>
                  </a:lnTo>
                  <a:lnTo>
                    <a:pt x="152392" y="127226"/>
                  </a:lnTo>
                  <a:lnTo>
                    <a:pt x="151279" y="126250"/>
                  </a:lnTo>
                  <a:lnTo>
                    <a:pt x="150157" y="125410"/>
                  </a:lnTo>
                  <a:lnTo>
                    <a:pt x="149180" y="123457"/>
                  </a:lnTo>
                  <a:lnTo>
                    <a:pt x="148296" y="120656"/>
                  </a:lnTo>
                  <a:lnTo>
                    <a:pt x="114643" y="9927"/>
                  </a:lnTo>
                  <a:lnTo>
                    <a:pt x="114320" y="8531"/>
                  </a:lnTo>
                  <a:lnTo>
                    <a:pt x="114346" y="4753"/>
                  </a:lnTo>
                  <a:lnTo>
                    <a:pt x="115345" y="3631"/>
                  </a:lnTo>
                  <a:lnTo>
                    <a:pt x="133942" y="3631"/>
                  </a:lnTo>
                  <a:lnTo>
                    <a:pt x="135758" y="4051"/>
                  </a:lnTo>
                  <a:lnTo>
                    <a:pt x="136734" y="5036"/>
                  </a:lnTo>
                  <a:lnTo>
                    <a:pt x="137856" y="5876"/>
                  </a:lnTo>
                  <a:lnTo>
                    <a:pt x="138696" y="7829"/>
                  </a:lnTo>
                  <a:lnTo>
                    <a:pt x="139535" y="10484"/>
                  </a:lnTo>
                  <a:lnTo>
                    <a:pt x="163022" y="103045"/>
                  </a:lnTo>
                  <a:lnTo>
                    <a:pt x="181075" y="103045"/>
                  </a:lnTo>
                  <a:lnTo>
                    <a:pt x="176794" y="120939"/>
                  </a:lnTo>
                  <a:lnTo>
                    <a:pt x="176162" y="123457"/>
                  </a:lnTo>
                  <a:lnTo>
                    <a:pt x="175323" y="125273"/>
                  </a:lnTo>
                  <a:lnTo>
                    <a:pt x="173087" y="127226"/>
                  </a:lnTo>
                  <a:lnTo>
                    <a:pt x="171125" y="127646"/>
                  </a:lnTo>
                  <a:close/>
                </a:path>
                <a:path w="386080" h="131445">
                  <a:moveTo>
                    <a:pt x="181075" y="103045"/>
                  </a:moveTo>
                  <a:lnTo>
                    <a:pt x="184971" y="9927"/>
                  </a:lnTo>
                  <a:lnTo>
                    <a:pt x="190561" y="3631"/>
                  </a:lnTo>
                  <a:lnTo>
                    <a:pt x="206922" y="3631"/>
                  </a:lnTo>
                  <a:lnTo>
                    <a:pt x="208738" y="4051"/>
                  </a:lnTo>
                  <a:lnTo>
                    <a:pt x="209860" y="5036"/>
                  </a:lnTo>
                  <a:lnTo>
                    <a:pt x="210973" y="5876"/>
                  </a:lnTo>
                  <a:lnTo>
                    <a:pt x="211958" y="7829"/>
                  </a:lnTo>
                  <a:lnTo>
                    <a:pt x="212515" y="10484"/>
                  </a:lnTo>
                  <a:lnTo>
                    <a:pt x="217264" y="30622"/>
                  </a:lnTo>
                  <a:lnTo>
                    <a:pt x="198390" y="30622"/>
                  </a:lnTo>
                  <a:lnTo>
                    <a:pt x="181075" y="103045"/>
                  </a:lnTo>
                  <a:close/>
                </a:path>
                <a:path w="386080" h="131445">
                  <a:moveTo>
                    <a:pt x="253817" y="104159"/>
                  </a:moveTo>
                  <a:lnTo>
                    <a:pt x="234606" y="104159"/>
                  </a:lnTo>
                  <a:lnTo>
                    <a:pt x="258954" y="9927"/>
                  </a:lnTo>
                  <a:lnTo>
                    <a:pt x="264526" y="3631"/>
                  </a:lnTo>
                  <a:lnTo>
                    <a:pt x="282283" y="3631"/>
                  </a:lnTo>
                  <a:lnTo>
                    <a:pt x="283542" y="4753"/>
                  </a:lnTo>
                  <a:lnTo>
                    <a:pt x="283483" y="8111"/>
                  </a:lnTo>
                  <a:lnTo>
                    <a:pt x="283396" y="8531"/>
                  </a:lnTo>
                  <a:lnTo>
                    <a:pt x="283168" y="9927"/>
                  </a:lnTo>
                  <a:lnTo>
                    <a:pt x="283053" y="10484"/>
                  </a:lnTo>
                  <a:lnTo>
                    <a:pt x="282840" y="11323"/>
                  </a:lnTo>
                  <a:lnTo>
                    <a:pt x="282283" y="12865"/>
                  </a:lnTo>
                  <a:lnTo>
                    <a:pt x="253817" y="104159"/>
                  </a:lnTo>
                  <a:close/>
                </a:path>
                <a:path w="386080" h="131445">
                  <a:moveTo>
                    <a:pt x="242709" y="127791"/>
                  </a:moveTo>
                  <a:lnTo>
                    <a:pt x="225655" y="127791"/>
                  </a:lnTo>
                  <a:lnTo>
                    <a:pt x="223839" y="127372"/>
                  </a:lnTo>
                  <a:lnTo>
                    <a:pt x="221603" y="125410"/>
                  </a:lnTo>
                  <a:lnTo>
                    <a:pt x="220693" y="123731"/>
                  </a:lnTo>
                  <a:lnTo>
                    <a:pt x="220591" y="123457"/>
                  </a:lnTo>
                  <a:lnTo>
                    <a:pt x="220026" y="120656"/>
                  </a:lnTo>
                  <a:lnTo>
                    <a:pt x="198390" y="30622"/>
                  </a:lnTo>
                  <a:lnTo>
                    <a:pt x="217264" y="30622"/>
                  </a:lnTo>
                  <a:lnTo>
                    <a:pt x="234606" y="104159"/>
                  </a:lnTo>
                  <a:lnTo>
                    <a:pt x="253817" y="104159"/>
                  </a:lnTo>
                  <a:lnTo>
                    <a:pt x="248585" y="120939"/>
                  </a:lnTo>
                  <a:lnTo>
                    <a:pt x="247746" y="123731"/>
                  </a:lnTo>
                  <a:lnTo>
                    <a:pt x="246769" y="125547"/>
                  </a:lnTo>
                  <a:lnTo>
                    <a:pt x="244534" y="127226"/>
                  </a:lnTo>
                  <a:lnTo>
                    <a:pt x="242709" y="127791"/>
                  </a:lnTo>
                  <a:close/>
                </a:path>
                <a:path w="386080" h="131445">
                  <a:moveTo>
                    <a:pt x="11743" y="28241"/>
                  </a:moveTo>
                  <a:lnTo>
                    <a:pt x="9225" y="28241"/>
                  </a:lnTo>
                  <a:lnTo>
                    <a:pt x="8344" y="26982"/>
                  </a:lnTo>
                  <a:lnTo>
                    <a:pt x="8248" y="14818"/>
                  </a:lnTo>
                  <a:lnTo>
                    <a:pt x="8531" y="13139"/>
                  </a:lnTo>
                  <a:lnTo>
                    <a:pt x="30759" y="2938"/>
                  </a:lnTo>
                  <a:lnTo>
                    <a:pt x="37612" y="1122"/>
                  </a:lnTo>
                  <a:lnTo>
                    <a:pt x="44875" y="282"/>
                  </a:lnTo>
                  <a:lnTo>
                    <a:pt x="52567" y="282"/>
                  </a:lnTo>
                  <a:lnTo>
                    <a:pt x="89203" y="11606"/>
                  </a:lnTo>
                  <a:lnTo>
                    <a:pt x="94918" y="19435"/>
                  </a:lnTo>
                  <a:lnTo>
                    <a:pt x="43616" y="19435"/>
                  </a:lnTo>
                  <a:lnTo>
                    <a:pt x="38588" y="19992"/>
                  </a:lnTo>
                  <a:lnTo>
                    <a:pt x="28241" y="22510"/>
                  </a:lnTo>
                  <a:lnTo>
                    <a:pt x="23204" y="24043"/>
                  </a:lnTo>
                  <a:lnTo>
                    <a:pt x="18313" y="26005"/>
                  </a:lnTo>
                  <a:lnTo>
                    <a:pt x="16077" y="26982"/>
                  </a:lnTo>
                  <a:lnTo>
                    <a:pt x="14398" y="27547"/>
                  </a:lnTo>
                  <a:lnTo>
                    <a:pt x="12445" y="28104"/>
                  </a:lnTo>
                  <a:lnTo>
                    <a:pt x="11743" y="28241"/>
                  </a:lnTo>
                  <a:close/>
                </a:path>
                <a:path w="386080" h="131445">
                  <a:moveTo>
                    <a:pt x="100801" y="58443"/>
                  </a:moveTo>
                  <a:lnTo>
                    <a:pt x="77870" y="58443"/>
                  </a:lnTo>
                  <a:lnTo>
                    <a:pt x="77870" y="37612"/>
                  </a:lnTo>
                  <a:lnTo>
                    <a:pt x="75635" y="30202"/>
                  </a:lnTo>
                  <a:lnTo>
                    <a:pt x="71298" y="25866"/>
                  </a:lnTo>
                  <a:lnTo>
                    <a:pt x="66829" y="21534"/>
                  </a:lnTo>
                  <a:lnTo>
                    <a:pt x="59283" y="19435"/>
                  </a:lnTo>
                  <a:lnTo>
                    <a:pt x="94918" y="19435"/>
                  </a:lnTo>
                  <a:lnTo>
                    <a:pt x="97883" y="25866"/>
                  </a:lnTo>
                  <a:lnTo>
                    <a:pt x="100069" y="35198"/>
                  </a:lnTo>
                  <a:lnTo>
                    <a:pt x="100801" y="45997"/>
                  </a:lnTo>
                  <a:lnTo>
                    <a:pt x="100801" y="58443"/>
                  </a:lnTo>
                  <a:close/>
                </a:path>
                <a:path w="386080" h="131445">
                  <a:moveTo>
                    <a:pt x="38305" y="130867"/>
                  </a:moveTo>
                  <a:lnTo>
                    <a:pt x="2603" y="109053"/>
                  </a:lnTo>
                  <a:lnTo>
                    <a:pt x="0" y="93957"/>
                  </a:lnTo>
                  <a:lnTo>
                    <a:pt x="788" y="85463"/>
                  </a:lnTo>
                  <a:lnTo>
                    <a:pt x="27646" y="56971"/>
                  </a:lnTo>
                  <a:lnTo>
                    <a:pt x="46974" y="54246"/>
                  </a:lnTo>
                  <a:lnTo>
                    <a:pt x="51728" y="54246"/>
                  </a:lnTo>
                  <a:lnTo>
                    <a:pt x="56619" y="54666"/>
                  </a:lnTo>
                  <a:lnTo>
                    <a:pt x="66966" y="56062"/>
                  </a:lnTo>
                  <a:lnTo>
                    <a:pt x="72286" y="57184"/>
                  </a:lnTo>
                  <a:lnTo>
                    <a:pt x="77870" y="58443"/>
                  </a:lnTo>
                  <a:lnTo>
                    <a:pt x="100801" y="58443"/>
                  </a:lnTo>
                  <a:lnTo>
                    <a:pt x="100801" y="70881"/>
                  </a:lnTo>
                  <a:lnTo>
                    <a:pt x="42785" y="70881"/>
                  </a:lnTo>
                  <a:lnTo>
                    <a:pt x="35933" y="72705"/>
                  </a:lnTo>
                  <a:lnTo>
                    <a:pt x="26707" y="80252"/>
                  </a:lnTo>
                  <a:lnTo>
                    <a:pt x="24505" y="85463"/>
                  </a:lnTo>
                  <a:lnTo>
                    <a:pt x="24463" y="99131"/>
                  </a:lnTo>
                  <a:lnTo>
                    <a:pt x="26142" y="104022"/>
                  </a:lnTo>
                  <a:lnTo>
                    <a:pt x="29637" y="107379"/>
                  </a:lnTo>
                  <a:lnTo>
                    <a:pt x="32995" y="110874"/>
                  </a:lnTo>
                  <a:lnTo>
                    <a:pt x="37886" y="112545"/>
                  </a:lnTo>
                  <a:lnTo>
                    <a:pt x="78406" y="112545"/>
                  </a:lnTo>
                  <a:lnTo>
                    <a:pt x="70709" y="120011"/>
                  </a:lnTo>
                  <a:lnTo>
                    <a:pt x="60956" y="126042"/>
                  </a:lnTo>
                  <a:lnTo>
                    <a:pt x="50155" y="129660"/>
                  </a:lnTo>
                  <a:lnTo>
                    <a:pt x="38305" y="130867"/>
                  </a:lnTo>
                  <a:close/>
                </a:path>
                <a:path w="386080" h="131445">
                  <a:moveTo>
                    <a:pt x="78406" y="112545"/>
                  </a:moveTo>
                  <a:lnTo>
                    <a:pt x="48935" y="112545"/>
                  </a:lnTo>
                  <a:lnTo>
                    <a:pt x="53689" y="111714"/>
                  </a:lnTo>
                  <a:lnTo>
                    <a:pt x="63754" y="108356"/>
                  </a:lnTo>
                  <a:lnTo>
                    <a:pt x="78153" y="74102"/>
                  </a:lnTo>
                  <a:lnTo>
                    <a:pt x="74102" y="73125"/>
                  </a:lnTo>
                  <a:lnTo>
                    <a:pt x="69767" y="72286"/>
                  </a:lnTo>
                  <a:lnTo>
                    <a:pt x="60816" y="71164"/>
                  </a:lnTo>
                  <a:lnTo>
                    <a:pt x="56482" y="70881"/>
                  </a:lnTo>
                  <a:lnTo>
                    <a:pt x="100801" y="70881"/>
                  </a:lnTo>
                  <a:lnTo>
                    <a:pt x="100801" y="91302"/>
                  </a:lnTo>
                  <a:lnTo>
                    <a:pt x="101084" y="91302"/>
                  </a:lnTo>
                  <a:lnTo>
                    <a:pt x="101084" y="96467"/>
                  </a:lnTo>
                  <a:lnTo>
                    <a:pt x="105889" y="111568"/>
                  </a:lnTo>
                  <a:lnTo>
                    <a:pt x="79412" y="111568"/>
                  </a:lnTo>
                  <a:lnTo>
                    <a:pt x="78406" y="112545"/>
                  </a:lnTo>
                  <a:close/>
                </a:path>
                <a:path w="386080" h="131445">
                  <a:moveTo>
                    <a:pt x="94094" y="128348"/>
                  </a:moveTo>
                  <a:lnTo>
                    <a:pt x="91576" y="128348"/>
                  </a:lnTo>
                  <a:lnTo>
                    <a:pt x="90179" y="127646"/>
                  </a:lnTo>
                  <a:lnTo>
                    <a:pt x="79412" y="111568"/>
                  </a:lnTo>
                  <a:lnTo>
                    <a:pt x="105889" y="111568"/>
                  </a:lnTo>
                  <a:lnTo>
                    <a:pt x="107097" y="113804"/>
                  </a:lnTo>
                  <a:lnTo>
                    <a:pt x="107791" y="114926"/>
                  </a:lnTo>
                  <a:lnTo>
                    <a:pt x="108073" y="116048"/>
                  </a:lnTo>
                  <a:lnTo>
                    <a:pt x="108073" y="118421"/>
                  </a:lnTo>
                  <a:lnTo>
                    <a:pt x="107234" y="119817"/>
                  </a:lnTo>
                  <a:lnTo>
                    <a:pt x="105418" y="121213"/>
                  </a:lnTo>
                  <a:lnTo>
                    <a:pt x="95353" y="127929"/>
                  </a:lnTo>
                  <a:lnTo>
                    <a:pt x="94094" y="128348"/>
                  </a:lnTo>
                  <a:close/>
                </a:path>
              </a:pathLst>
            </a:custGeom>
            <a:solidFill>
              <a:srgbClr val="252F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6749276" y="8977902"/>
              <a:ext cx="386080" cy="88900"/>
            </a:xfrm>
            <a:custGeom>
              <a:avLst/>
              <a:gdLst/>
              <a:ahLst/>
              <a:cxnLst/>
              <a:rect l="l" t="t" r="r" b="b"/>
              <a:pathLst>
                <a:path w="386080" h="88900">
                  <a:moveTo>
                    <a:pt x="212232" y="88501"/>
                  </a:moveTo>
                  <a:lnTo>
                    <a:pt x="164951" y="85007"/>
                  </a:lnTo>
                  <a:lnTo>
                    <a:pt x="120051" y="74849"/>
                  </a:lnTo>
                  <a:lnTo>
                    <a:pt x="78001" y="58511"/>
                  </a:lnTo>
                  <a:lnTo>
                    <a:pt x="39273" y="36475"/>
                  </a:lnTo>
                  <a:lnTo>
                    <a:pt x="4334" y="9225"/>
                  </a:lnTo>
                  <a:lnTo>
                    <a:pt x="0" y="5310"/>
                  </a:lnTo>
                  <a:lnTo>
                    <a:pt x="3914" y="0"/>
                  </a:lnTo>
                  <a:lnTo>
                    <a:pt x="9088" y="3075"/>
                  </a:lnTo>
                  <a:lnTo>
                    <a:pt x="55967" y="26212"/>
                  </a:lnTo>
                  <a:lnTo>
                    <a:pt x="106975" y="43583"/>
                  </a:lnTo>
                  <a:lnTo>
                    <a:pt x="161050" y="54505"/>
                  </a:lnTo>
                  <a:lnTo>
                    <a:pt x="217132" y="58298"/>
                  </a:lnTo>
                  <a:lnTo>
                    <a:pt x="256199" y="56297"/>
                  </a:lnTo>
                  <a:lnTo>
                    <a:pt x="296264" y="50261"/>
                  </a:lnTo>
                  <a:lnTo>
                    <a:pt x="336436" y="40136"/>
                  </a:lnTo>
                  <a:lnTo>
                    <a:pt x="375820" y="25868"/>
                  </a:lnTo>
                  <a:lnTo>
                    <a:pt x="381171" y="25263"/>
                  </a:lnTo>
                  <a:lnTo>
                    <a:pt x="384885" y="27767"/>
                  </a:lnTo>
                  <a:lnTo>
                    <a:pt x="385744" y="31977"/>
                  </a:lnTo>
                  <a:lnTo>
                    <a:pt x="382527" y="36489"/>
                  </a:lnTo>
                  <a:lnTo>
                    <a:pt x="344595" y="58948"/>
                  </a:lnTo>
                  <a:lnTo>
                    <a:pt x="301681" y="75234"/>
                  </a:lnTo>
                  <a:lnTo>
                    <a:pt x="256617" y="85151"/>
                  </a:lnTo>
                  <a:lnTo>
                    <a:pt x="212232" y="88501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091956" y="8971750"/>
              <a:ext cx="80095" cy="7913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9712465" y="5594450"/>
              <a:ext cx="77470" cy="172085"/>
            </a:xfrm>
            <a:custGeom>
              <a:avLst/>
              <a:gdLst/>
              <a:ahLst/>
              <a:cxnLst/>
              <a:rect l="l" t="t" r="r" b="b"/>
              <a:pathLst>
                <a:path w="77470" h="172085">
                  <a:moveTo>
                    <a:pt x="0" y="0"/>
                  </a:moveTo>
                  <a:lnTo>
                    <a:pt x="77107" y="85871"/>
                  </a:lnTo>
                  <a:lnTo>
                    <a:pt x="0" y="171753"/>
                  </a:lnTo>
                </a:path>
              </a:pathLst>
            </a:custGeom>
            <a:ln w="48260">
              <a:solidFill>
                <a:srgbClr val="323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712465" y="4794884"/>
              <a:ext cx="77470" cy="172085"/>
            </a:xfrm>
            <a:custGeom>
              <a:avLst/>
              <a:gdLst/>
              <a:ahLst/>
              <a:cxnLst/>
              <a:rect l="l" t="t" r="r" b="b"/>
              <a:pathLst>
                <a:path w="77470" h="172085">
                  <a:moveTo>
                    <a:pt x="0" y="0"/>
                  </a:moveTo>
                  <a:lnTo>
                    <a:pt x="77107" y="85871"/>
                  </a:lnTo>
                  <a:lnTo>
                    <a:pt x="0" y="171753"/>
                  </a:lnTo>
                </a:path>
              </a:pathLst>
            </a:custGeom>
            <a:ln w="48260">
              <a:solidFill>
                <a:srgbClr val="323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712465" y="6394017"/>
              <a:ext cx="77470" cy="172085"/>
            </a:xfrm>
            <a:custGeom>
              <a:avLst/>
              <a:gdLst/>
              <a:ahLst/>
              <a:cxnLst/>
              <a:rect l="l" t="t" r="r" b="b"/>
              <a:pathLst>
                <a:path w="77470" h="172084">
                  <a:moveTo>
                    <a:pt x="0" y="0"/>
                  </a:moveTo>
                  <a:lnTo>
                    <a:pt x="77107" y="85871"/>
                  </a:lnTo>
                  <a:lnTo>
                    <a:pt x="0" y="171753"/>
                  </a:lnTo>
                </a:path>
              </a:pathLst>
            </a:custGeom>
            <a:ln w="48260">
              <a:solidFill>
                <a:srgbClr val="323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712465" y="7193585"/>
              <a:ext cx="77470" cy="172085"/>
            </a:xfrm>
            <a:custGeom>
              <a:avLst/>
              <a:gdLst/>
              <a:ahLst/>
              <a:cxnLst/>
              <a:rect l="l" t="t" r="r" b="b"/>
              <a:pathLst>
                <a:path w="77470" h="172084">
                  <a:moveTo>
                    <a:pt x="0" y="0"/>
                  </a:moveTo>
                  <a:lnTo>
                    <a:pt x="77107" y="85871"/>
                  </a:lnTo>
                  <a:lnTo>
                    <a:pt x="0" y="171753"/>
                  </a:lnTo>
                </a:path>
              </a:pathLst>
            </a:custGeom>
            <a:ln w="48260">
              <a:solidFill>
                <a:srgbClr val="323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7598625" y="5863657"/>
            <a:ext cx="85153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10" dirty="0">
                <a:solidFill>
                  <a:srgbClr val="505050"/>
                </a:solidFill>
                <a:latin typeface="Segoe UI Semibold"/>
                <a:cs typeface="Segoe UI Semibold"/>
              </a:rPr>
              <a:t>Containers</a:t>
            </a:r>
            <a:endParaRPr sz="1300">
              <a:latin typeface="Segoe UI Semibold"/>
              <a:cs typeface="Segoe UI Semibold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6587579" y="7058058"/>
            <a:ext cx="750570" cy="4330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2095" marR="5080" indent="-240029">
              <a:lnSpc>
                <a:spcPct val="102699"/>
              </a:lnSpc>
              <a:spcBef>
                <a:spcPts val="90"/>
              </a:spcBef>
            </a:pPr>
            <a:r>
              <a:rPr sz="1300" spc="10" dirty="0">
                <a:solidFill>
                  <a:srgbClr val="505050"/>
                </a:solidFill>
                <a:latin typeface="Segoe UI Semibold"/>
                <a:cs typeface="Segoe UI Semibold"/>
              </a:rPr>
              <a:t>Industrial  </a:t>
            </a:r>
            <a:r>
              <a:rPr sz="1300" spc="15" dirty="0">
                <a:solidFill>
                  <a:srgbClr val="505050"/>
                </a:solidFill>
                <a:latin typeface="Segoe UI Semibold"/>
                <a:cs typeface="Segoe UI Semibold"/>
              </a:rPr>
              <a:t>IoT</a:t>
            </a:r>
            <a:endParaRPr sz="1300">
              <a:latin typeface="Segoe UI Semibold"/>
              <a:cs typeface="Segoe UI Semibold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7815835" y="7058058"/>
            <a:ext cx="41719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15" dirty="0">
                <a:solidFill>
                  <a:srgbClr val="505050"/>
                </a:solidFill>
                <a:latin typeface="Segoe UI Semibold"/>
                <a:cs typeface="Segoe UI Semibold"/>
              </a:rPr>
              <a:t>Apps</a:t>
            </a:r>
            <a:endParaRPr sz="1300">
              <a:latin typeface="Segoe UI Semibold"/>
              <a:cs typeface="Segoe UI Semibold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5411558" y="5863657"/>
            <a:ext cx="200152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113155" algn="l"/>
              </a:tabLst>
            </a:pPr>
            <a:r>
              <a:rPr sz="1300" spc="10" dirty="0">
                <a:solidFill>
                  <a:srgbClr val="505050"/>
                </a:solidFill>
                <a:latin typeface="Segoe UI Semibold"/>
                <a:cs typeface="Segoe UI Semibold"/>
              </a:rPr>
              <a:t>SQL/storage	</a:t>
            </a:r>
            <a:r>
              <a:rPr sz="1300" spc="20" dirty="0">
                <a:solidFill>
                  <a:srgbClr val="505050"/>
                </a:solidFill>
                <a:latin typeface="Segoe UI Semibold"/>
                <a:cs typeface="Segoe UI Semibold"/>
              </a:rPr>
              <a:t>Server</a:t>
            </a:r>
            <a:r>
              <a:rPr sz="1300" spc="-60" dirty="0">
                <a:solidFill>
                  <a:srgbClr val="505050"/>
                </a:solidFill>
                <a:latin typeface="Segoe UI Semibold"/>
                <a:cs typeface="Segoe UI Semibold"/>
              </a:rPr>
              <a:t> </a:t>
            </a:r>
            <a:r>
              <a:rPr sz="1300" spc="20" dirty="0">
                <a:solidFill>
                  <a:srgbClr val="505050"/>
                </a:solidFill>
                <a:latin typeface="Segoe UI Semibold"/>
                <a:cs typeface="Segoe UI Semibold"/>
              </a:rPr>
              <a:t>VMs</a:t>
            </a:r>
            <a:endParaRPr sz="1300">
              <a:latin typeface="Segoe UI Semibold"/>
              <a:cs typeface="Segoe UI Semibold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556422" y="7058058"/>
            <a:ext cx="68770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10" dirty="0">
                <a:solidFill>
                  <a:srgbClr val="505050"/>
                </a:solidFill>
                <a:latin typeface="Segoe UI Semibold"/>
                <a:cs typeface="Segoe UI Semibold"/>
              </a:rPr>
              <a:t>Network</a:t>
            </a:r>
            <a:endParaRPr sz="1300">
              <a:latin typeface="Segoe UI Semibold"/>
              <a:cs typeface="Segoe UI Semibold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923475" y="4701588"/>
            <a:ext cx="4647565" cy="326707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Follow</a:t>
            </a:r>
            <a:r>
              <a:rPr sz="1700" spc="-1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best</a:t>
            </a:r>
            <a:r>
              <a:rPr sz="1700" spc="-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practices</a:t>
            </a:r>
            <a:r>
              <a:rPr sz="1700" spc="-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5" dirty="0">
                <a:solidFill>
                  <a:srgbClr val="505050"/>
                </a:solidFill>
                <a:latin typeface="Segoe UI"/>
                <a:cs typeface="Segoe UI"/>
              </a:rPr>
              <a:t>recommendations</a:t>
            </a:r>
            <a:endParaRPr sz="17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for</a:t>
            </a:r>
            <a:r>
              <a:rPr sz="170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Azure,</a:t>
            </a:r>
            <a:r>
              <a:rPr sz="170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-5" dirty="0">
                <a:solidFill>
                  <a:srgbClr val="505050"/>
                </a:solidFill>
                <a:latin typeface="Segoe UI"/>
                <a:cs typeface="Segoe UI"/>
              </a:rPr>
              <a:t>AWS,</a:t>
            </a:r>
            <a:r>
              <a:rPr sz="170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5" dirty="0">
                <a:solidFill>
                  <a:srgbClr val="505050"/>
                </a:solidFill>
                <a:latin typeface="Segoe UI"/>
                <a:cs typeface="Segoe UI"/>
              </a:rPr>
              <a:t>and</a:t>
            </a:r>
            <a:r>
              <a:rPr sz="170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Google</a:t>
            </a:r>
            <a:r>
              <a:rPr sz="170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Cloud</a:t>
            </a:r>
            <a:r>
              <a:rPr sz="170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Platform</a:t>
            </a:r>
            <a:endParaRPr sz="1700">
              <a:latin typeface="Segoe UI"/>
              <a:cs typeface="Segoe UI"/>
            </a:endParaRPr>
          </a:p>
          <a:p>
            <a:pPr marL="12700" marR="225425">
              <a:lnSpc>
                <a:spcPct val="109100"/>
              </a:lnSpc>
              <a:spcBef>
                <a:spcPts val="1845"/>
              </a:spcBef>
            </a:pP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Get</a:t>
            </a:r>
            <a:r>
              <a:rPr sz="170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5" dirty="0">
                <a:solidFill>
                  <a:srgbClr val="505050"/>
                </a:solidFill>
                <a:latin typeface="Segoe UI"/>
                <a:cs typeface="Segoe UI"/>
              </a:rPr>
              <a:t>a</a:t>
            </a:r>
            <a:r>
              <a:rPr sz="170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-85" dirty="0">
                <a:solidFill>
                  <a:srgbClr val="505050"/>
                </a:solidFill>
                <a:latin typeface="Segoe UI"/>
                <a:cs typeface="Segoe UI"/>
              </a:rPr>
              <a:t>bird�s-eye</a:t>
            </a:r>
            <a:r>
              <a:rPr sz="170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5" dirty="0">
                <a:solidFill>
                  <a:srgbClr val="505050"/>
                </a:solidFill>
                <a:latin typeface="Segoe UI"/>
                <a:cs typeface="Segoe UI"/>
              </a:rPr>
              <a:t>view</a:t>
            </a:r>
            <a:r>
              <a:rPr sz="170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-5" dirty="0">
                <a:solidFill>
                  <a:srgbClr val="505050"/>
                </a:solidFill>
                <a:latin typeface="Segoe UI"/>
                <a:cs typeface="Segoe UI"/>
              </a:rPr>
              <a:t>of</a:t>
            </a:r>
            <a:r>
              <a:rPr sz="170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your</a:t>
            </a:r>
            <a:r>
              <a:rPr sz="170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5" dirty="0">
                <a:solidFill>
                  <a:srgbClr val="505050"/>
                </a:solidFill>
                <a:latin typeface="Segoe UI"/>
                <a:cs typeface="Segoe UI"/>
              </a:rPr>
              <a:t>security</a:t>
            </a:r>
            <a:r>
              <a:rPr sz="170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posture </a:t>
            </a:r>
            <a:r>
              <a:rPr sz="1700" spc="-45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across</a:t>
            </a:r>
            <a:r>
              <a:rPr sz="170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5" dirty="0">
                <a:solidFill>
                  <a:srgbClr val="505050"/>
                </a:solidFill>
                <a:latin typeface="Segoe UI"/>
                <a:cs typeface="Segoe UI"/>
              </a:rPr>
              <a:t>clouds</a:t>
            </a:r>
            <a:r>
              <a:rPr sz="1700" spc="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with</a:t>
            </a:r>
            <a:r>
              <a:rPr sz="170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5" dirty="0">
                <a:solidFill>
                  <a:srgbClr val="505050"/>
                </a:solidFill>
                <a:latin typeface="Segoe UI"/>
                <a:cs typeface="Segoe UI"/>
              </a:rPr>
              <a:t>Secure Score</a:t>
            </a:r>
            <a:endParaRPr sz="1700">
              <a:latin typeface="Segoe UI"/>
              <a:cs typeface="Segoe UI"/>
            </a:endParaRPr>
          </a:p>
          <a:p>
            <a:pPr marL="12700" marR="843280">
              <a:lnSpc>
                <a:spcPct val="109100"/>
              </a:lnSpc>
              <a:spcBef>
                <a:spcPts val="1955"/>
              </a:spcBef>
            </a:pP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Continuously monitor </a:t>
            </a:r>
            <a:r>
              <a:rPr sz="1700" spc="15" dirty="0">
                <a:solidFill>
                  <a:srgbClr val="505050"/>
                </a:solidFill>
                <a:latin typeface="Segoe UI"/>
                <a:cs typeface="Segoe UI"/>
              </a:rPr>
              <a:t>and </a:t>
            </a:r>
            <a:r>
              <a:rPr sz="1700" spc="5" dirty="0">
                <a:solidFill>
                  <a:srgbClr val="505050"/>
                </a:solidFill>
                <a:latin typeface="Segoe UI"/>
                <a:cs typeface="Segoe UI"/>
              </a:rPr>
              <a:t>protect </a:t>
            </a: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your </a:t>
            </a:r>
            <a:r>
              <a:rPr sz="1700" spc="-45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multicloud</a:t>
            </a:r>
            <a:r>
              <a:rPr sz="170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5" dirty="0">
                <a:solidFill>
                  <a:srgbClr val="505050"/>
                </a:solidFill>
                <a:latin typeface="Segoe UI"/>
                <a:cs typeface="Segoe UI"/>
              </a:rPr>
              <a:t>resources</a:t>
            </a:r>
            <a:endParaRPr sz="1700">
              <a:latin typeface="Segoe UI"/>
              <a:cs typeface="Segoe UI"/>
            </a:endParaRPr>
          </a:p>
          <a:p>
            <a:pPr marL="12700" marR="5080">
              <a:lnSpc>
                <a:spcPct val="109100"/>
              </a:lnSpc>
              <a:spcBef>
                <a:spcPts val="1690"/>
              </a:spcBef>
            </a:pP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Ensure </a:t>
            </a:r>
            <a:r>
              <a:rPr sz="1700" spc="15" dirty="0">
                <a:solidFill>
                  <a:srgbClr val="505050"/>
                </a:solidFill>
                <a:latin typeface="Segoe UI"/>
                <a:cs typeface="Segoe UI"/>
              </a:rPr>
              <a:t>compliance </a:t>
            </a: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with </a:t>
            </a:r>
            <a:r>
              <a:rPr sz="1700" spc="15" dirty="0">
                <a:solidFill>
                  <a:srgbClr val="505050"/>
                </a:solidFill>
                <a:latin typeface="Segoe UI"/>
                <a:cs typeface="Segoe UI"/>
              </a:rPr>
              <a:t>industry and regulatory </a:t>
            </a:r>
            <a:r>
              <a:rPr sz="1700" spc="-45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5" dirty="0">
                <a:solidFill>
                  <a:srgbClr val="505050"/>
                </a:solidFill>
                <a:latin typeface="Segoe UI"/>
                <a:cs typeface="Segoe UI"/>
              </a:rPr>
              <a:t>standards</a:t>
            </a:r>
            <a:r>
              <a:rPr sz="170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as</a:t>
            </a:r>
            <a:r>
              <a:rPr sz="1700" spc="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well</a:t>
            </a:r>
            <a:r>
              <a:rPr sz="1700" spc="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as</a:t>
            </a:r>
            <a:r>
              <a:rPr sz="1700" spc="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custom</a:t>
            </a:r>
            <a:r>
              <a:rPr sz="1700" spc="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requirements</a:t>
            </a:r>
            <a:endParaRPr sz="17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1700" spc="-5" dirty="0">
                <a:solidFill>
                  <a:srgbClr val="505050"/>
                </a:solidFill>
                <a:latin typeface="Segoe UI"/>
                <a:cs typeface="Segoe UI"/>
              </a:rPr>
              <a:t>of</a:t>
            </a:r>
            <a:r>
              <a:rPr sz="1700" spc="-15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your</a:t>
            </a:r>
            <a:r>
              <a:rPr sz="1700" spc="-10" dirty="0">
                <a:solidFill>
                  <a:srgbClr val="505050"/>
                </a:solidFill>
                <a:latin typeface="Segoe UI"/>
                <a:cs typeface="Segoe UI"/>
              </a:rPr>
              <a:t> </a:t>
            </a:r>
            <a:r>
              <a:rPr sz="1700" spc="10" dirty="0">
                <a:solidFill>
                  <a:srgbClr val="505050"/>
                </a:solidFill>
                <a:latin typeface="Segoe UI"/>
                <a:cs typeface="Segoe UI"/>
              </a:rPr>
              <a:t>company</a:t>
            </a:r>
            <a:endParaRPr sz="1700">
              <a:latin typeface="Segoe UI"/>
              <a:cs typeface="Segoe U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4293893" y="956142"/>
            <a:ext cx="481774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Get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integrated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protection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your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22" baseline="2415" dirty="0">
                <a:solidFill>
                  <a:srgbClr val="737373"/>
                </a:solidFill>
                <a:latin typeface="Tahoma"/>
                <a:cs typeface="Tahoma"/>
              </a:rPr>
              <a:t>multicloud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44" baseline="2415" dirty="0">
                <a:solidFill>
                  <a:srgbClr val="737373"/>
                </a:solidFill>
                <a:latin typeface="Tahoma"/>
                <a:cs typeface="Tahoma"/>
              </a:rPr>
              <a:t>resources,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37" baseline="2415" dirty="0">
                <a:solidFill>
                  <a:srgbClr val="737373"/>
                </a:solidFill>
                <a:latin typeface="Tahoma"/>
                <a:cs typeface="Tahoma"/>
              </a:rPr>
              <a:t>apps,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15" baseline="241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data</a:t>
            </a:r>
            <a:r>
              <a:rPr sz="1725" spc="27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247" baseline="2415" dirty="0">
                <a:solidFill>
                  <a:srgbClr val="737373"/>
                </a:solidFill>
                <a:latin typeface="Tahoma"/>
                <a:cs typeface="Tahoma"/>
              </a:rPr>
              <a:t>|</a:t>
            </a:r>
            <a:r>
              <a:rPr sz="1725" spc="52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60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150" spc="-10" dirty="0">
                <a:solidFill>
                  <a:srgbClr val="737373"/>
                </a:solidFill>
                <a:latin typeface="Tahoma"/>
                <a:cs typeface="Tahoma"/>
              </a:rPr>
              <a:t>6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124477" y="3104508"/>
            <a:ext cx="318770" cy="351155"/>
          </a:xfrm>
          <a:custGeom>
            <a:avLst/>
            <a:gdLst/>
            <a:ahLst/>
            <a:cxnLst/>
            <a:rect l="l" t="t" r="r" b="b"/>
            <a:pathLst>
              <a:path w="318770" h="351154">
                <a:moveTo>
                  <a:pt x="318389" y="191693"/>
                </a:moveTo>
                <a:lnTo>
                  <a:pt x="315937" y="179082"/>
                </a:lnTo>
                <a:lnTo>
                  <a:pt x="308571" y="167995"/>
                </a:lnTo>
                <a:lnTo>
                  <a:pt x="297484" y="160642"/>
                </a:lnTo>
                <a:lnTo>
                  <a:pt x="284873" y="158178"/>
                </a:lnTo>
                <a:lnTo>
                  <a:pt x="272262" y="160642"/>
                </a:lnTo>
                <a:lnTo>
                  <a:pt x="261175" y="167995"/>
                </a:lnTo>
                <a:lnTo>
                  <a:pt x="159194" y="269976"/>
                </a:lnTo>
                <a:lnTo>
                  <a:pt x="57213" y="167995"/>
                </a:lnTo>
                <a:lnTo>
                  <a:pt x="46126" y="160642"/>
                </a:lnTo>
                <a:lnTo>
                  <a:pt x="33515" y="158178"/>
                </a:lnTo>
                <a:lnTo>
                  <a:pt x="20891" y="160642"/>
                </a:lnTo>
                <a:lnTo>
                  <a:pt x="0" y="191693"/>
                </a:lnTo>
                <a:lnTo>
                  <a:pt x="609" y="198094"/>
                </a:lnTo>
                <a:lnTo>
                  <a:pt x="135496" y="341071"/>
                </a:lnTo>
                <a:lnTo>
                  <a:pt x="159194" y="350888"/>
                </a:lnTo>
                <a:lnTo>
                  <a:pt x="171805" y="348437"/>
                </a:lnTo>
                <a:lnTo>
                  <a:pt x="182892" y="341071"/>
                </a:lnTo>
                <a:lnTo>
                  <a:pt x="308571" y="215392"/>
                </a:lnTo>
                <a:lnTo>
                  <a:pt x="315937" y="204304"/>
                </a:lnTo>
                <a:lnTo>
                  <a:pt x="318389" y="191693"/>
                </a:lnTo>
                <a:close/>
              </a:path>
              <a:path w="318770" h="351154">
                <a:moveTo>
                  <a:pt x="318389" y="33515"/>
                </a:moveTo>
                <a:lnTo>
                  <a:pt x="315937" y="20904"/>
                </a:lnTo>
                <a:lnTo>
                  <a:pt x="308571" y="9817"/>
                </a:lnTo>
                <a:lnTo>
                  <a:pt x="297484" y="2451"/>
                </a:lnTo>
                <a:lnTo>
                  <a:pt x="284873" y="0"/>
                </a:lnTo>
                <a:lnTo>
                  <a:pt x="272262" y="2451"/>
                </a:lnTo>
                <a:lnTo>
                  <a:pt x="261175" y="9817"/>
                </a:lnTo>
                <a:lnTo>
                  <a:pt x="159194" y="111798"/>
                </a:lnTo>
                <a:lnTo>
                  <a:pt x="57213" y="9817"/>
                </a:lnTo>
                <a:lnTo>
                  <a:pt x="46126" y="2451"/>
                </a:lnTo>
                <a:lnTo>
                  <a:pt x="33515" y="0"/>
                </a:lnTo>
                <a:lnTo>
                  <a:pt x="20891" y="2451"/>
                </a:lnTo>
                <a:lnTo>
                  <a:pt x="0" y="33515"/>
                </a:lnTo>
                <a:lnTo>
                  <a:pt x="609" y="39916"/>
                </a:lnTo>
                <a:lnTo>
                  <a:pt x="135496" y="182892"/>
                </a:lnTo>
                <a:lnTo>
                  <a:pt x="159194" y="192709"/>
                </a:lnTo>
                <a:lnTo>
                  <a:pt x="171805" y="190246"/>
                </a:lnTo>
                <a:lnTo>
                  <a:pt x="182892" y="182892"/>
                </a:lnTo>
                <a:lnTo>
                  <a:pt x="308571" y="57213"/>
                </a:lnTo>
                <a:lnTo>
                  <a:pt x="315937" y="46126"/>
                </a:lnTo>
                <a:lnTo>
                  <a:pt x="318389" y="33515"/>
                </a:lnTo>
                <a:close/>
              </a:path>
            </a:pathLst>
          </a:custGeom>
          <a:solidFill>
            <a:srgbClr val="32323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02793" y="8764130"/>
            <a:ext cx="8701405" cy="2544445"/>
          </a:xfrm>
          <a:custGeom>
            <a:avLst/>
            <a:gdLst/>
            <a:ahLst/>
            <a:cxnLst/>
            <a:rect l="l" t="t" r="r" b="b"/>
            <a:pathLst>
              <a:path w="8701405" h="2544445">
                <a:moveTo>
                  <a:pt x="8701305" y="0"/>
                </a:moveTo>
                <a:lnTo>
                  <a:pt x="0" y="0"/>
                </a:lnTo>
                <a:lnTo>
                  <a:pt x="0" y="2544425"/>
                </a:lnTo>
                <a:lnTo>
                  <a:pt x="8701305" y="2544425"/>
                </a:lnTo>
                <a:lnTo>
                  <a:pt x="870130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823687" y="9139620"/>
            <a:ext cx="561975" cy="1892935"/>
          </a:xfrm>
          <a:prstGeom prst="rect">
            <a:avLst/>
          </a:prstGeom>
        </p:spPr>
        <p:txBody>
          <a:bodyPr vert="vert270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3100" spc="20" dirty="0">
                <a:solidFill>
                  <a:srgbClr val="323232"/>
                </a:solidFill>
                <a:latin typeface="Segoe UI Semibold"/>
                <a:cs typeface="Segoe UI Semibold"/>
              </a:rPr>
              <a:t>Next</a:t>
            </a:r>
            <a:r>
              <a:rPr sz="3100" spc="-175" dirty="0">
                <a:solidFill>
                  <a:srgbClr val="323232"/>
                </a:solidFill>
                <a:latin typeface="Segoe UI Semibold"/>
                <a:cs typeface="Segoe UI Semibold"/>
              </a:rPr>
              <a:t> </a:t>
            </a:r>
            <a:r>
              <a:rPr sz="3100" spc="-35" dirty="0">
                <a:solidFill>
                  <a:srgbClr val="323232"/>
                </a:solidFill>
                <a:latin typeface="Segoe UI Semibold"/>
                <a:cs typeface="Segoe UI Semibold"/>
              </a:rPr>
              <a:t>steps</a:t>
            </a:r>
            <a:endParaRPr sz="3100">
              <a:latin typeface="Segoe UI Semibold"/>
              <a:cs typeface="Segoe UI Semi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052010" y="8788215"/>
            <a:ext cx="304800" cy="276860"/>
          </a:xfrm>
          <a:custGeom>
            <a:avLst/>
            <a:gdLst/>
            <a:ahLst/>
            <a:cxnLst/>
            <a:rect l="l" t="t" r="r" b="b"/>
            <a:pathLst>
              <a:path w="304800" h="276859">
                <a:moveTo>
                  <a:pt x="167246" y="138163"/>
                </a:moveTo>
                <a:lnTo>
                  <a:pt x="49657" y="8521"/>
                </a:lnTo>
                <a:lnTo>
                  <a:pt x="29083" y="0"/>
                </a:lnTo>
                <a:lnTo>
                  <a:pt x="18148" y="2133"/>
                </a:lnTo>
                <a:lnTo>
                  <a:pt x="8521" y="8521"/>
                </a:lnTo>
                <a:lnTo>
                  <a:pt x="2133" y="18148"/>
                </a:lnTo>
                <a:lnTo>
                  <a:pt x="0" y="29095"/>
                </a:lnTo>
                <a:lnTo>
                  <a:pt x="2133" y="40043"/>
                </a:lnTo>
                <a:lnTo>
                  <a:pt x="8521" y="49657"/>
                </a:lnTo>
                <a:lnTo>
                  <a:pt x="97028" y="138163"/>
                </a:lnTo>
                <a:lnTo>
                  <a:pt x="8521" y="226669"/>
                </a:lnTo>
                <a:lnTo>
                  <a:pt x="2133" y="236296"/>
                </a:lnTo>
                <a:lnTo>
                  <a:pt x="0" y="247243"/>
                </a:lnTo>
                <a:lnTo>
                  <a:pt x="2133" y="258178"/>
                </a:lnTo>
                <a:lnTo>
                  <a:pt x="8521" y="267804"/>
                </a:lnTo>
                <a:lnTo>
                  <a:pt x="14198" y="273481"/>
                </a:lnTo>
                <a:lnTo>
                  <a:pt x="21640" y="276326"/>
                </a:lnTo>
                <a:lnTo>
                  <a:pt x="29083" y="276326"/>
                </a:lnTo>
                <a:lnTo>
                  <a:pt x="36537" y="276326"/>
                </a:lnTo>
                <a:lnTo>
                  <a:pt x="43980" y="273481"/>
                </a:lnTo>
                <a:lnTo>
                  <a:pt x="158724" y="158737"/>
                </a:lnTo>
                <a:lnTo>
                  <a:pt x="165125" y="149110"/>
                </a:lnTo>
                <a:lnTo>
                  <a:pt x="167246" y="138163"/>
                </a:lnTo>
                <a:close/>
              </a:path>
              <a:path w="304800" h="276859">
                <a:moveTo>
                  <a:pt x="304533" y="138163"/>
                </a:moveTo>
                <a:lnTo>
                  <a:pt x="186931" y="8521"/>
                </a:lnTo>
                <a:lnTo>
                  <a:pt x="166370" y="0"/>
                </a:lnTo>
                <a:lnTo>
                  <a:pt x="155422" y="2133"/>
                </a:lnTo>
                <a:lnTo>
                  <a:pt x="145808" y="8521"/>
                </a:lnTo>
                <a:lnTo>
                  <a:pt x="139407" y="18148"/>
                </a:lnTo>
                <a:lnTo>
                  <a:pt x="137287" y="29095"/>
                </a:lnTo>
                <a:lnTo>
                  <a:pt x="139407" y="40043"/>
                </a:lnTo>
                <a:lnTo>
                  <a:pt x="145808" y="49657"/>
                </a:lnTo>
                <a:lnTo>
                  <a:pt x="234302" y="138163"/>
                </a:lnTo>
                <a:lnTo>
                  <a:pt x="145808" y="226669"/>
                </a:lnTo>
                <a:lnTo>
                  <a:pt x="139407" y="236296"/>
                </a:lnTo>
                <a:lnTo>
                  <a:pt x="137287" y="247243"/>
                </a:lnTo>
                <a:lnTo>
                  <a:pt x="139407" y="258178"/>
                </a:lnTo>
                <a:lnTo>
                  <a:pt x="145808" y="267804"/>
                </a:lnTo>
                <a:lnTo>
                  <a:pt x="151485" y="273481"/>
                </a:lnTo>
                <a:lnTo>
                  <a:pt x="158927" y="276326"/>
                </a:lnTo>
                <a:lnTo>
                  <a:pt x="166370" y="276326"/>
                </a:lnTo>
                <a:lnTo>
                  <a:pt x="173812" y="276326"/>
                </a:lnTo>
                <a:lnTo>
                  <a:pt x="181254" y="273481"/>
                </a:lnTo>
                <a:lnTo>
                  <a:pt x="296011" y="158737"/>
                </a:lnTo>
                <a:lnTo>
                  <a:pt x="302399" y="149110"/>
                </a:lnTo>
                <a:lnTo>
                  <a:pt x="304533" y="138163"/>
                </a:lnTo>
                <a:close/>
              </a:path>
            </a:pathLst>
          </a:custGeom>
          <a:solidFill>
            <a:srgbClr val="3232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293893" y="956142"/>
            <a:ext cx="481774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Get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integrated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protection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your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22" baseline="2415" dirty="0">
                <a:solidFill>
                  <a:srgbClr val="737373"/>
                </a:solidFill>
                <a:latin typeface="Tahoma"/>
                <a:cs typeface="Tahoma"/>
              </a:rPr>
              <a:t>multicloud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44" baseline="2415" dirty="0">
                <a:solidFill>
                  <a:srgbClr val="737373"/>
                </a:solidFill>
                <a:latin typeface="Tahoma"/>
                <a:cs typeface="Tahoma"/>
              </a:rPr>
              <a:t>resources,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37" baseline="2415" dirty="0">
                <a:solidFill>
                  <a:srgbClr val="737373"/>
                </a:solidFill>
                <a:latin typeface="Tahoma"/>
                <a:cs typeface="Tahoma"/>
              </a:rPr>
              <a:t>apps,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15" baseline="241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data</a:t>
            </a:r>
            <a:r>
              <a:rPr sz="1725" spc="27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247" baseline="2415" dirty="0">
                <a:solidFill>
                  <a:srgbClr val="737373"/>
                </a:solidFill>
                <a:latin typeface="Tahoma"/>
                <a:cs typeface="Tahoma"/>
              </a:rPr>
              <a:t>|</a:t>
            </a:r>
            <a:r>
              <a:rPr sz="1725" spc="75" baseline="2415" dirty="0">
                <a:solidFill>
                  <a:srgbClr val="737373"/>
                </a:solidFill>
                <a:latin typeface="Tahoma"/>
                <a:cs typeface="Tahoma"/>
              </a:rPr>
              <a:t>  </a:t>
            </a:r>
            <a:r>
              <a:rPr sz="1150" spc="-35" dirty="0">
                <a:solidFill>
                  <a:srgbClr val="737373"/>
                </a:solidFill>
                <a:latin typeface="Tahoma"/>
                <a:cs typeface="Tahoma"/>
              </a:rPr>
              <a:t>7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688514" y="9036587"/>
            <a:ext cx="2392045" cy="1073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5080" indent="-209550">
              <a:lnSpc>
                <a:spcPct val="118500"/>
              </a:lnSpc>
              <a:spcBef>
                <a:spcPts val="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-95" dirty="0">
                <a:latin typeface="Tahoma"/>
                <a:cs typeface="Tahoma"/>
              </a:rPr>
              <a:t>E</a:t>
            </a:r>
            <a:r>
              <a:rPr sz="1450" spc="-5" dirty="0">
                <a:latin typeface="Tahoma"/>
                <a:cs typeface="Tahoma"/>
              </a:rPr>
              <a:t>n</a:t>
            </a:r>
            <a:r>
              <a:rPr sz="1450" spc="-15" dirty="0">
                <a:latin typeface="Tahoma"/>
                <a:cs typeface="Tahoma"/>
              </a:rPr>
              <a:t>a</a:t>
            </a:r>
            <a:r>
              <a:rPr sz="1450" spc="10" dirty="0">
                <a:latin typeface="Tahoma"/>
                <a:cs typeface="Tahoma"/>
              </a:rPr>
              <a:t>bl</a:t>
            </a:r>
            <a:r>
              <a:rPr sz="1450" spc="35" dirty="0">
                <a:latin typeface="Tahoma"/>
                <a:cs typeface="Tahoma"/>
              </a:rPr>
              <a:t>e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195" dirty="0">
                <a:latin typeface="Tahoma"/>
                <a:cs typeface="Tahoma"/>
              </a:rPr>
              <a:t>M</a:t>
            </a:r>
            <a:r>
              <a:rPr sz="1450" spc="5" dirty="0">
                <a:latin typeface="Tahoma"/>
                <a:cs typeface="Tahoma"/>
              </a:rPr>
              <a:t>i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-15" dirty="0">
                <a:latin typeface="Tahoma"/>
                <a:cs typeface="Tahoma"/>
              </a:rPr>
              <a:t>ro</a:t>
            </a:r>
            <a:r>
              <a:rPr sz="1450" spc="-5" dirty="0">
                <a:latin typeface="Tahoma"/>
                <a:cs typeface="Tahoma"/>
              </a:rPr>
              <a:t>s</a:t>
            </a:r>
            <a:r>
              <a:rPr sz="1450" spc="45" dirty="0">
                <a:latin typeface="Tahoma"/>
                <a:cs typeface="Tahoma"/>
              </a:rPr>
              <a:t>o</a:t>
            </a:r>
            <a:r>
              <a:rPr sz="1450" spc="40" dirty="0">
                <a:latin typeface="Tahoma"/>
                <a:cs typeface="Tahoma"/>
              </a:rPr>
              <a:t>f</a:t>
            </a:r>
            <a:r>
              <a:rPr sz="1450" spc="15" dirty="0">
                <a:latin typeface="Tahoma"/>
                <a:cs typeface="Tahoma"/>
              </a:rPr>
              <a:t>t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45" dirty="0">
                <a:latin typeface="Tahoma"/>
                <a:cs typeface="Tahoma"/>
              </a:rPr>
              <a:t>D</a:t>
            </a:r>
            <a:r>
              <a:rPr sz="1450" spc="-15" dirty="0">
                <a:latin typeface="Tahoma"/>
                <a:cs typeface="Tahoma"/>
              </a:rPr>
              <a:t>ef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50" dirty="0">
                <a:latin typeface="Tahoma"/>
                <a:cs typeface="Tahoma"/>
              </a:rPr>
              <a:t>d</a:t>
            </a:r>
            <a:r>
              <a:rPr sz="1450" spc="-10" dirty="0">
                <a:latin typeface="Tahoma"/>
                <a:cs typeface="Tahoma"/>
              </a:rPr>
              <a:t>er  </a:t>
            </a:r>
            <a:r>
              <a:rPr sz="1450" spc="-15" dirty="0">
                <a:latin typeface="Tahoma"/>
                <a:cs typeface="Tahoma"/>
              </a:rPr>
              <a:t>f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" dirty="0">
                <a:latin typeface="Tahoma"/>
                <a:cs typeface="Tahoma"/>
              </a:rPr>
              <a:t>C</a:t>
            </a:r>
            <a:r>
              <a:rPr sz="1450" spc="10" dirty="0">
                <a:latin typeface="Tahoma"/>
                <a:cs typeface="Tahoma"/>
              </a:rPr>
              <a:t>l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spc="15" dirty="0">
                <a:latin typeface="Tahoma"/>
                <a:cs typeface="Tahoma"/>
              </a:rPr>
              <a:t>u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30" dirty="0">
                <a:latin typeface="Tahoma"/>
                <a:cs typeface="Tahoma"/>
              </a:rPr>
              <a:t>n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dirty="0">
                <a:latin typeface="Tahoma"/>
                <a:cs typeface="Tahoma"/>
              </a:rPr>
              <a:t>l</a:t>
            </a:r>
            <a:r>
              <a:rPr sz="1450" spc="25" dirty="0">
                <a:latin typeface="Tahoma"/>
                <a:cs typeface="Tahoma"/>
              </a:rPr>
              <a:t>l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y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-10" dirty="0">
                <a:latin typeface="Tahoma"/>
                <a:cs typeface="Tahoma"/>
              </a:rPr>
              <a:t>r  e</a:t>
            </a:r>
            <a:r>
              <a:rPr sz="1450" dirty="0">
                <a:latin typeface="Tahoma"/>
                <a:cs typeface="Tahoma"/>
              </a:rPr>
              <a:t>n</a:t>
            </a:r>
            <a:r>
              <a:rPr sz="1450" spc="-20" dirty="0">
                <a:latin typeface="Tahoma"/>
                <a:cs typeface="Tahoma"/>
              </a:rPr>
              <a:t>v</a:t>
            </a:r>
            <a:r>
              <a:rPr sz="1450" dirty="0">
                <a:latin typeface="Tahoma"/>
                <a:cs typeface="Tahoma"/>
              </a:rPr>
              <a:t>i</a:t>
            </a:r>
            <a:r>
              <a:rPr sz="1450" spc="-15" dirty="0">
                <a:latin typeface="Tahoma"/>
                <a:cs typeface="Tahoma"/>
              </a:rPr>
              <a:t>r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10" dirty="0">
                <a:latin typeface="Tahoma"/>
                <a:cs typeface="Tahoma"/>
              </a:rPr>
              <a:t>n</a:t>
            </a:r>
            <a:r>
              <a:rPr sz="1450" spc="45" dirty="0">
                <a:latin typeface="Tahoma"/>
                <a:cs typeface="Tahoma"/>
              </a:rPr>
              <a:t>m</a:t>
            </a:r>
            <a:r>
              <a:rPr sz="1450" spc="-10" dirty="0">
                <a:latin typeface="Tahoma"/>
                <a:cs typeface="Tahoma"/>
              </a:rPr>
              <a:t>e</a:t>
            </a:r>
            <a:r>
              <a:rPr sz="1450" spc="5" dirty="0">
                <a:latin typeface="Tahoma"/>
                <a:cs typeface="Tahoma"/>
              </a:rPr>
              <a:t>n</a:t>
            </a:r>
            <a:r>
              <a:rPr sz="1450" spc="20" dirty="0">
                <a:latin typeface="Tahoma"/>
                <a:cs typeface="Tahoma"/>
              </a:rPr>
              <a:t>t</a:t>
            </a:r>
            <a:r>
              <a:rPr sz="1450" spc="-70" dirty="0">
                <a:latin typeface="Tahoma"/>
                <a:cs typeface="Tahoma"/>
              </a:rPr>
              <a:t>s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20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55" dirty="0">
                <a:latin typeface="Tahoma"/>
                <a:cs typeface="Tahoma"/>
              </a:rPr>
              <a:t>o</a:t>
            </a:r>
            <a:r>
              <a:rPr sz="1450" spc="30" dirty="0">
                <a:latin typeface="Tahoma"/>
                <a:cs typeface="Tahoma"/>
              </a:rPr>
              <a:t>n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dirty="0">
                <a:latin typeface="Tahoma"/>
                <a:cs typeface="Tahoma"/>
              </a:rPr>
              <a:t>l</a:t>
            </a:r>
            <a:r>
              <a:rPr sz="1450" spc="35" dirty="0">
                <a:latin typeface="Tahoma"/>
                <a:cs typeface="Tahoma"/>
              </a:rPr>
              <a:t>l  </a:t>
            </a:r>
            <a:r>
              <a:rPr sz="1450" spc="-30" dirty="0">
                <a:latin typeface="Tahoma"/>
                <a:cs typeface="Tahoma"/>
              </a:rPr>
              <a:t>y</a:t>
            </a:r>
            <a:r>
              <a:rPr sz="1450" spc="60" dirty="0">
                <a:latin typeface="Tahoma"/>
                <a:cs typeface="Tahoma"/>
              </a:rPr>
              <a:t>o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11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res</a:t>
            </a:r>
            <a:r>
              <a:rPr sz="1450" spc="-15" dirty="0">
                <a:latin typeface="Tahoma"/>
                <a:cs typeface="Tahoma"/>
              </a:rPr>
              <a:t>o</a:t>
            </a:r>
            <a:r>
              <a:rPr sz="1450" dirty="0">
                <a:latin typeface="Tahoma"/>
                <a:cs typeface="Tahoma"/>
              </a:rPr>
              <a:t>u</a:t>
            </a:r>
            <a:r>
              <a:rPr sz="1450" spc="-20" dirty="0">
                <a:latin typeface="Tahoma"/>
                <a:cs typeface="Tahoma"/>
              </a:rPr>
              <a:t>r</a:t>
            </a:r>
            <a:r>
              <a:rPr sz="1450" spc="-15" dirty="0">
                <a:latin typeface="Tahoma"/>
                <a:cs typeface="Tahoma"/>
              </a:rPr>
              <a:t>c</a:t>
            </a:r>
            <a:r>
              <a:rPr sz="1450" spc="-45" dirty="0">
                <a:latin typeface="Tahoma"/>
                <a:cs typeface="Tahoma"/>
              </a:rPr>
              <a:t>e</a:t>
            </a:r>
            <a:r>
              <a:rPr sz="1450" spc="-30" dirty="0">
                <a:latin typeface="Tahoma"/>
                <a:cs typeface="Tahoma"/>
              </a:rPr>
              <a:t>s</a:t>
            </a:r>
            <a:r>
              <a:rPr sz="1450" spc="-120" dirty="0"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349795" y="9036587"/>
            <a:ext cx="2169795" cy="1073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5080" indent="-209550">
              <a:lnSpc>
                <a:spcPct val="118500"/>
              </a:lnSpc>
              <a:spcBef>
                <a:spcPts val="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10" dirty="0">
                <a:latin typeface="Tahoma"/>
                <a:cs typeface="Tahoma"/>
              </a:rPr>
              <a:t>Use </a:t>
            </a:r>
            <a:r>
              <a:rPr sz="1450" spc="5" dirty="0">
                <a:latin typeface="Tahoma"/>
                <a:cs typeface="Tahoma"/>
              </a:rPr>
              <a:t>Secure </a:t>
            </a:r>
            <a:r>
              <a:rPr sz="1450" spc="10" dirty="0">
                <a:latin typeface="Tahoma"/>
                <a:cs typeface="Tahoma"/>
              </a:rPr>
              <a:t>Score </a:t>
            </a:r>
            <a:r>
              <a:rPr sz="1450" spc="45" dirty="0">
                <a:latin typeface="Tahoma"/>
                <a:cs typeface="Tahoma"/>
              </a:rPr>
              <a:t>to </a:t>
            </a:r>
            <a:r>
              <a:rPr sz="1450" spc="50" dirty="0">
                <a:latin typeface="Tahoma"/>
                <a:cs typeface="Tahoma"/>
              </a:rPr>
              <a:t> </a:t>
            </a:r>
            <a:r>
              <a:rPr sz="1450" spc="-30" dirty="0">
                <a:latin typeface="Tahoma"/>
                <a:cs typeface="Tahoma"/>
              </a:rPr>
              <a:t>assess</a:t>
            </a:r>
            <a:r>
              <a:rPr sz="1450" spc="-70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and</a:t>
            </a:r>
            <a:r>
              <a:rPr sz="1450" spc="-65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improve</a:t>
            </a:r>
            <a:r>
              <a:rPr sz="1450" spc="-65" dirty="0">
                <a:latin typeface="Tahoma"/>
                <a:cs typeface="Tahoma"/>
              </a:rPr>
              <a:t> </a:t>
            </a:r>
            <a:r>
              <a:rPr sz="1450" spc="25" dirty="0">
                <a:latin typeface="Tahoma"/>
                <a:cs typeface="Tahoma"/>
              </a:rPr>
              <a:t>the </a:t>
            </a:r>
            <a:r>
              <a:rPr sz="1450" spc="-434" dirty="0">
                <a:latin typeface="Tahoma"/>
                <a:cs typeface="Tahoma"/>
              </a:rPr>
              <a:t> </a:t>
            </a:r>
            <a:r>
              <a:rPr sz="1450" spc="35" dirty="0">
                <a:latin typeface="Tahoma"/>
                <a:cs typeface="Tahoma"/>
              </a:rPr>
              <a:t>configuration of </a:t>
            </a:r>
            <a:r>
              <a:rPr sz="1450" spc="25" dirty="0">
                <a:latin typeface="Tahoma"/>
                <a:cs typeface="Tahoma"/>
              </a:rPr>
              <a:t>your </a:t>
            </a:r>
            <a:r>
              <a:rPr sz="1450" spc="30" dirty="0">
                <a:latin typeface="Tahoma"/>
                <a:cs typeface="Tahoma"/>
              </a:rPr>
              <a:t> </a:t>
            </a:r>
            <a:r>
              <a:rPr sz="1450" spc="50" dirty="0">
                <a:latin typeface="Tahoma"/>
                <a:cs typeface="Tahoma"/>
              </a:rPr>
              <a:t>cloud</a:t>
            </a:r>
            <a:r>
              <a:rPr sz="1450" spc="-60" dirty="0">
                <a:latin typeface="Tahoma"/>
                <a:cs typeface="Tahoma"/>
              </a:rPr>
              <a:t> </a:t>
            </a:r>
            <a:r>
              <a:rPr sz="1450" dirty="0">
                <a:latin typeface="Tahoma"/>
                <a:cs typeface="Tahoma"/>
              </a:rPr>
              <a:t>resources.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011074" y="9036587"/>
            <a:ext cx="2519045" cy="1073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5080" indent="-209550">
              <a:lnSpc>
                <a:spcPct val="118500"/>
              </a:lnSpc>
              <a:spcBef>
                <a:spcPts val="90"/>
              </a:spcBef>
              <a:buChar char="•"/>
              <a:tabLst>
                <a:tab pos="221615" algn="l"/>
                <a:tab pos="222250" algn="l"/>
              </a:tabLst>
            </a:pPr>
            <a:r>
              <a:rPr sz="1450" spc="-30" dirty="0">
                <a:latin typeface="Tahoma"/>
                <a:cs typeface="Tahoma"/>
              </a:rPr>
              <a:t>C</a:t>
            </a:r>
            <a:r>
              <a:rPr sz="1450" spc="10" dirty="0">
                <a:latin typeface="Tahoma"/>
                <a:cs typeface="Tahoma"/>
              </a:rPr>
              <a:t>o</a:t>
            </a:r>
            <a:r>
              <a:rPr sz="1450" spc="-35" dirty="0">
                <a:latin typeface="Tahoma"/>
                <a:cs typeface="Tahoma"/>
              </a:rPr>
              <a:t>n</a:t>
            </a:r>
            <a:r>
              <a:rPr sz="1450" spc="-25" dirty="0">
                <a:latin typeface="Tahoma"/>
                <a:cs typeface="Tahoma"/>
              </a:rPr>
              <a:t>n</a:t>
            </a:r>
            <a:r>
              <a:rPr sz="1450" spc="-45" dirty="0">
                <a:latin typeface="Tahoma"/>
                <a:cs typeface="Tahoma"/>
              </a:rPr>
              <a:t>e</a:t>
            </a:r>
            <a:r>
              <a:rPr sz="1450" spc="-20" dirty="0">
                <a:latin typeface="Tahoma"/>
                <a:cs typeface="Tahoma"/>
              </a:rPr>
              <a:t>c</a:t>
            </a:r>
            <a:r>
              <a:rPr sz="1450" spc="15" dirty="0">
                <a:latin typeface="Tahoma"/>
                <a:cs typeface="Tahoma"/>
              </a:rPr>
              <a:t>t</a:t>
            </a:r>
            <a:r>
              <a:rPr sz="1450" spc="-200" dirty="0">
                <a:latin typeface="Tahoma"/>
                <a:cs typeface="Tahoma"/>
              </a:rPr>
              <a:t> </a:t>
            </a:r>
            <a:r>
              <a:rPr sz="1450" spc="-75" dirty="0">
                <a:latin typeface="Tahoma"/>
                <a:cs typeface="Tahoma"/>
              </a:rPr>
              <a:t>y</a:t>
            </a:r>
            <a:r>
              <a:rPr sz="1450" spc="15" dirty="0">
                <a:latin typeface="Tahoma"/>
                <a:cs typeface="Tahoma"/>
              </a:rPr>
              <a:t>o</a:t>
            </a:r>
            <a:r>
              <a:rPr sz="1450" spc="-40" dirty="0">
                <a:latin typeface="Tahoma"/>
                <a:cs typeface="Tahoma"/>
              </a:rPr>
              <a:t>u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200" dirty="0">
                <a:latin typeface="Tahoma"/>
                <a:cs typeface="Tahoma"/>
              </a:rPr>
              <a:t> </a:t>
            </a:r>
            <a:r>
              <a:rPr sz="1450" spc="-35" dirty="0">
                <a:latin typeface="Tahoma"/>
                <a:cs typeface="Tahoma"/>
              </a:rPr>
              <a:t>A</a:t>
            </a:r>
            <a:r>
              <a:rPr sz="1450" spc="10" dirty="0">
                <a:latin typeface="Tahoma"/>
                <a:cs typeface="Tahoma"/>
              </a:rPr>
              <a:t>W</a:t>
            </a:r>
            <a:r>
              <a:rPr sz="1450" spc="-75" dirty="0">
                <a:latin typeface="Tahoma"/>
                <a:cs typeface="Tahoma"/>
              </a:rPr>
              <a:t>S</a:t>
            </a:r>
            <a:r>
              <a:rPr sz="1450" spc="-200" dirty="0">
                <a:latin typeface="Tahoma"/>
                <a:cs typeface="Tahoma"/>
              </a:rPr>
              <a:t> </a:t>
            </a:r>
            <a:r>
              <a:rPr sz="1450" spc="-80" dirty="0">
                <a:latin typeface="Tahoma"/>
                <a:cs typeface="Tahoma"/>
              </a:rPr>
              <a:t>a</a:t>
            </a:r>
            <a:r>
              <a:rPr sz="1450" spc="-25" dirty="0">
                <a:latin typeface="Tahoma"/>
                <a:cs typeface="Tahoma"/>
              </a:rPr>
              <a:t>n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200" dirty="0">
                <a:latin typeface="Tahoma"/>
                <a:cs typeface="Tahoma"/>
              </a:rPr>
              <a:t> </a:t>
            </a:r>
            <a:r>
              <a:rPr sz="1450" spc="-10" dirty="0">
                <a:latin typeface="Tahoma"/>
                <a:cs typeface="Tahoma"/>
              </a:rPr>
              <a:t>G</a:t>
            </a:r>
            <a:r>
              <a:rPr sz="1450" spc="-60" dirty="0">
                <a:latin typeface="Tahoma"/>
                <a:cs typeface="Tahoma"/>
              </a:rPr>
              <a:t>CP  </a:t>
            </a:r>
            <a:r>
              <a:rPr sz="1450" spc="-85" dirty="0">
                <a:latin typeface="Tahoma"/>
                <a:cs typeface="Tahoma"/>
              </a:rPr>
              <a:t>s</a:t>
            </a:r>
            <a:r>
              <a:rPr sz="1450" spc="-95" dirty="0">
                <a:latin typeface="Tahoma"/>
                <a:cs typeface="Tahoma"/>
              </a:rPr>
              <a:t>e</a:t>
            </a:r>
            <a:r>
              <a:rPr sz="1450" spc="-5" dirty="0">
                <a:latin typeface="Tahoma"/>
                <a:cs typeface="Tahoma"/>
              </a:rPr>
              <a:t>r</a:t>
            </a:r>
            <a:r>
              <a:rPr sz="1450" spc="-40" dirty="0">
                <a:latin typeface="Tahoma"/>
                <a:cs typeface="Tahoma"/>
              </a:rPr>
              <a:t>v</a:t>
            </a:r>
            <a:r>
              <a:rPr sz="1450" spc="-60" dirty="0">
                <a:latin typeface="Tahoma"/>
                <a:cs typeface="Tahoma"/>
              </a:rPr>
              <a:t>ic</a:t>
            </a:r>
            <a:r>
              <a:rPr sz="1450" spc="-90" dirty="0">
                <a:latin typeface="Tahoma"/>
                <a:cs typeface="Tahoma"/>
              </a:rPr>
              <a:t>e</a:t>
            </a:r>
            <a:r>
              <a:rPr sz="1450" spc="-35" dirty="0">
                <a:latin typeface="Tahoma"/>
                <a:cs typeface="Tahoma"/>
              </a:rPr>
              <a:t>s</a:t>
            </a:r>
            <a:r>
              <a:rPr sz="1450" spc="-225" dirty="0">
                <a:latin typeface="Tahoma"/>
                <a:cs typeface="Tahoma"/>
              </a:rPr>
              <a:t> </a:t>
            </a:r>
            <a:r>
              <a:rPr sz="1450" spc="-55" dirty="0">
                <a:latin typeface="Tahoma"/>
                <a:cs typeface="Tahoma"/>
              </a:rPr>
              <a:t>t</a:t>
            </a:r>
            <a:r>
              <a:rPr sz="1450" spc="70" dirty="0">
                <a:latin typeface="Tahoma"/>
                <a:cs typeface="Tahoma"/>
              </a:rPr>
              <a:t>o</a:t>
            </a:r>
            <a:r>
              <a:rPr sz="1450" spc="-225" dirty="0">
                <a:latin typeface="Tahoma"/>
                <a:cs typeface="Tahoma"/>
              </a:rPr>
              <a:t> </a:t>
            </a:r>
            <a:r>
              <a:rPr sz="1450" spc="150" dirty="0">
                <a:latin typeface="Tahoma"/>
                <a:cs typeface="Tahoma"/>
              </a:rPr>
              <a:t>M</a:t>
            </a:r>
            <a:r>
              <a:rPr sz="1450" spc="-40" dirty="0">
                <a:latin typeface="Tahoma"/>
                <a:cs typeface="Tahoma"/>
              </a:rPr>
              <a:t>i</a:t>
            </a:r>
            <a:r>
              <a:rPr sz="1450" spc="-65" dirty="0">
                <a:latin typeface="Tahoma"/>
                <a:cs typeface="Tahoma"/>
              </a:rPr>
              <a:t>c</a:t>
            </a:r>
            <a:r>
              <a:rPr sz="1450" spc="-25" dirty="0">
                <a:latin typeface="Tahoma"/>
                <a:cs typeface="Tahoma"/>
              </a:rPr>
              <a:t>ro</a:t>
            </a:r>
            <a:r>
              <a:rPr sz="1450" spc="-50" dirty="0">
                <a:latin typeface="Tahoma"/>
                <a:cs typeface="Tahoma"/>
              </a:rPr>
              <a:t>s</a:t>
            </a:r>
            <a:r>
              <a:rPr sz="1450" spc="-70" dirty="0">
                <a:latin typeface="Tahoma"/>
                <a:cs typeface="Tahoma"/>
              </a:rPr>
              <a:t>o</a:t>
            </a:r>
            <a:r>
              <a:rPr sz="1450" spc="-5" dirty="0">
                <a:latin typeface="Tahoma"/>
                <a:cs typeface="Tahoma"/>
              </a:rPr>
              <a:t>f</a:t>
            </a:r>
            <a:r>
              <a:rPr sz="1450" spc="15" dirty="0">
                <a:latin typeface="Tahoma"/>
                <a:cs typeface="Tahoma"/>
              </a:rPr>
              <a:t>t</a:t>
            </a:r>
            <a:r>
              <a:rPr sz="1450" spc="-225" dirty="0">
                <a:latin typeface="Tahoma"/>
                <a:cs typeface="Tahoma"/>
              </a:rPr>
              <a:t> </a:t>
            </a:r>
            <a:r>
              <a:rPr sz="1450" spc="-20" dirty="0">
                <a:latin typeface="Tahoma"/>
                <a:cs typeface="Tahoma"/>
              </a:rPr>
              <a:t>D</a:t>
            </a:r>
            <a:r>
              <a:rPr sz="1450" spc="-30" dirty="0">
                <a:latin typeface="Tahoma"/>
                <a:cs typeface="Tahoma"/>
              </a:rPr>
              <a:t>e</a:t>
            </a:r>
            <a:r>
              <a:rPr sz="1450" spc="-60" dirty="0">
                <a:latin typeface="Tahoma"/>
                <a:cs typeface="Tahoma"/>
              </a:rPr>
              <a:t>f</a:t>
            </a:r>
            <a:r>
              <a:rPr sz="1450" spc="-55" dirty="0">
                <a:latin typeface="Tahoma"/>
                <a:cs typeface="Tahoma"/>
              </a:rPr>
              <a:t>e</a:t>
            </a:r>
            <a:r>
              <a:rPr sz="1450" spc="-25" dirty="0">
                <a:latin typeface="Tahoma"/>
                <a:cs typeface="Tahoma"/>
              </a:rPr>
              <a:t>n</a:t>
            </a:r>
            <a:r>
              <a:rPr sz="1450" spc="5" dirty="0">
                <a:latin typeface="Tahoma"/>
                <a:cs typeface="Tahoma"/>
              </a:rPr>
              <a:t>d</a:t>
            </a:r>
            <a:r>
              <a:rPr sz="1450" spc="-55" dirty="0">
                <a:latin typeface="Tahoma"/>
                <a:cs typeface="Tahoma"/>
              </a:rPr>
              <a:t>e</a:t>
            </a:r>
            <a:r>
              <a:rPr sz="1450" spc="-10" dirty="0">
                <a:latin typeface="Tahoma"/>
                <a:cs typeface="Tahoma"/>
              </a:rPr>
              <a:t>r  </a:t>
            </a:r>
            <a:r>
              <a:rPr sz="1450" spc="-60" dirty="0">
                <a:latin typeface="Tahoma"/>
                <a:cs typeface="Tahoma"/>
              </a:rPr>
              <a:t>f</a:t>
            </a:r>
            <a:r>
              <a:rPr sz="1450" spc="10" dirty="0">
                <a:latin typeface="Tahoma"/>
                <a:cs typeface="Tahoma"/>
              </a:rPr>
              <a:t>o</a:t>
            </a:r>
            <a:r>
              <a:rPr sz="1450" spc="-10" dirty="0">
                <a:latin typeface="Tahoma"/>
                <a:cs typeface="Tahoma"/>
              </a:rPr>
              <a:t>r</a:t>
            </a:r>
            <a:r>
              <a:rPr sz="1450" spc="-200" dirty="0">
                <a:latin typeface="Tahoma"/>
                <a:cs typeface="Tahoma"/>
              </a:rPr>
              <a:t> </a:t>
            </a:r>
            <a:r>
              <a:rPr sz="1450" spc="-40" dirty="0">
                <a:latin typeface="Tahoma"/>
                <a:cs typeface="Tahoma"/>
              </a:rPr>
              <a:t>C</a:t>
            </a:r>
            <a:r>
              <a:rPr sz="1450" spc="-35" dirty="0">
                <a:latin typeface="Tahoma"/>
                <a:cs typeface="Tahoma"/>
              </a:rPr>
              <a:t>l</a:t>
            </a:r>
            <a:r>
              <a:rPr sz="1450" spc="15" dirty="0">
                <a:latin typeface="Tahoma"/>
                <a:cs typeface="Tahoma"/>
              </a:rPr>
              <a:t>o</a:t>
            </a:r>
            <a:r>
              <a:rPr sz="1450" spc="-30" dirty="0">
                <a:latin typeface="Tahoma"/>
                <a:cs typeface="Tahoma"/>
              </a:rPr>
              <a:t>u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200" dirty="0">
                <a:latin typeface="Tahoma"/>
                <a:cs typeface="Tahoma"/>
              </a:rPr>
              <a:t> </a:t>
            </a:r>
            <a:r>
              <a:rPr sz="1450" spc="-55" dirty="0">
                <a:latin typeface="Tahoma"/>
                <a:cs typeface="Tahoma"/>
              </a:rPr>
              <a:t>t</a:t>
            </a:r>
            <a:r>
              <a:rPr sz="1450" spc="70" dirty="0">
                <a:latin typeface="Tahoma"/>
                <a:cs typeface="Tahoma"/>
              </a:rPr>
              <a:t>o</a:t>
            </a:r>
            <a:r>
              <a:rPr sz="1450" spc="-200" dirty="0">
                <a:latin typeface="Tahoma"/>
                <a:cs typeface="Tahoma"/>
              </a:rPr>
              <a:t> </a:t>
            </a:r>
            <a:r>
              <a:rPr sz="1450" spc="-114" dirty="0">
                <a:latin typeface="Tahoma"/>
                <a:cs typeface="Tahoma"/>
              </a:rPr>
              <a:t>s</a:t>
            </a:r>
            <a:r>
              <a:rPr sz="1450" spc="-50" dirty="0">
                <a:latin typeface="Tahoma"/>
                <a:cs typeface="Tahoma"/>
              </a:rPr>
              <a:t>t</a:t>
            </a:r>
            <a:r>
              <a:rPr sz="1450" spc="-60" dirty="0">
                <a:latin typeface="Tahoma"/>
                <a:cs typeface="Tahoma"/>
              </a:rPr>
              <a:t>r</a:t>
            </a:r>
            <a:r>
              <a:rPr sz="1450" spc="-55" dirty="0">
                <a:latin typeface="Tahoma"/>
                <a:cs typeface="Tahoma"/>
              </a:rPr>
              <a:t>e</a:t>
            </a:r>
            <a:r>
              <a:rPr sz="1450" spc="-25" dirty="0">
                <a:latin typeface="Tahoma"/>
                <a:cs typeface="Tahoma"/>
              </a:rPr>
              <a:t>n</a:t>
            </a:r>
            <a:r>
              <a:rPr sz="1450" spc="5" dirty="0">
                <a:latin typeface="Tahoma"/>
                <a:cs typeface="Tahoma"/>
              </a:rPr>
              <a:t>g</a:t>
            </a:r>
            <a:r>
              <a:rPr sz="1450" spc="-50" dirty="0">
                <a:latin typeface="Tahoma"/>
                <a:cs typeface="Tahoma"/>
              </a:rPr>
              <a:t>t</a:t>
            </a:r>
            <a:r>
              <a:rPr sz="1450" spc="-25" dirty="0">
                <a:latin typeface="Tahoma"/>
                <a:cs typeface="Tahoma"/>
              </a:rPr>
              <a:t>h</a:t>
            </a:r>
            <a:r>
              <a:rPr sz="1450" spc="-55" dirty="0">
                <a:latin typeface="Tahoma"/>
                <a:cs typeface="Tahoma"/>
              </a:rPr>
              <a:t>e</a:t>
            </a:r>
            <a:r>
              <a:rPr sz="1450" spc="30" dirty="0">
                <a:latin typeface="Tahoma"/>
                <a:cs typeface="Tahoma"/>
              </a:rPr>
              <a:t>n</a:t>
            </a:r>
            <a:r>
              <a:rPr sz="1450" spc="-200" dirty="0">
                <a:latin typeface="Tahoma"/>
                <a:cs typeface="Tahoma"/>
              </a:rPr>
              <a:t> </a:t>
            </a:r>
            <a:r>
              <a:rPr sz="1450" spc="-75" dirty="0">
                <a:latin typeface="Tahoma"/>
                <a:cs typeface="Tahoma"/>
              </a:rPr>
              <a:t>y</a:t>
            </a:r>
            <a:r>
              <a:rPr sz="1450" spc="15" dirty="0">
                <a:latin typeface="Tahoma"/>
                <a:cs typeface="Tahoma"/>
              </a:rPr>
              <a:t>o</a:t>
            </a:r>
            <a:r>
              <a:rPr sz="1450" spc="-40" dirty="0">
                <a:latin typeface="Tahoma"/>
                <a:cs typeface="Tahoma"/>
              </a:rPr>
              <a:t>u</a:t>
            </a:r>
            <a:r>
              <a:rPr sz="1450" spc="-10" dirty="0">
                <a:latin typeface="Tahoma"/>
                <a:cs typeface="Tahoma"/>
              </a:rPr>
              <a:t>r  </a:t>
            </a:r>
            <a:r>
              <a:rPr sz="1450" spc="-5" dirty="0">
                <a:latin typeface="Tahoma"/>
                <a:cs typeface="Tahoma"/>
              </a:rPr>
              <a:t>m</a:t>
            </a:r>
            <a:r>
              <a:rPr sz="1450" spc="-30" dirty="0">
                <a:latin typeface="Tahoma"/>
                <a:cs typeface="Tahoma"/>
              </a:rPr>
              <a:t>u</a:t>
            </a:r>
            <a:r>
              <a:rPr sz="1450" spc="-45" dirty="0">
                <a:latin typeface="Tahoma"/>
                <a:cs typeface="Tahoma"/>
              </a:rPr>
              <a:t>l</a:t>
            </a:r>
            <a:r>
              <a:rPr sz="1450" spc="-50" dirty="0">
                <a:latin typeface="Tahoma"/>
                <a:cs typeface="Tahoma"/>
              </a:rPr>
              <a:t>t</a:t>
            </a:r>
            <a:r>
              <a:rPr sz="1450" spc="-40" dirty="0">
                <a:latin typeface="Tahoma"/>
                <a:cs typeface="Tahoma"/>
              </a:rPr>
              <a:t>i</a:t>
            </a:r>
            <a:r>
              <a:rPr sz="1450" spc="-65" dirty="0">
                <a:latin typeface="Tahoma"/>
                <a:cs typeface="Tahoma"/>
              </a:rPr>
              <a:t>c</a:t>
            </a:r>
            <a:r>
              <a:rPr sz="1450" spc="-35" dirty="0">
                <a:latin typeface="Tahoma"/>
                <a:cs typeface="Tahoma"/>
              </a:rPr>
              <a:t>l</a:t>
            </a:r>
            <a:r>
              <a:rPr sz="1450" spc="15" dirty="0">
                <a:latin typeface="Tahoma"/>
                <a:cs typeface="Tahoma"/>
              </a:rPr>
              <a:t>o</a:t>
            </a:r>
            <a:r>
              <a:rPr sz="1450" spc="-30" dirty="0">
                <a:latin typeface="Tahoma"/>
                <a:cs typeface="Tahoma"/>
              </a:rPr>
              <a:t>u</a:t>
            </a:r>
            <a:r>
              <a:rPr sz="1450" spc="65" dirty="0">
                <a:latin typeface="Tahoma"/>
                <a:cs typeface="Tahoma"/>
              </a:rPr>
              <a:t>d</a:t>
            </a:r>
            <a:r>
              <a:rPr sz="1450" spc="-200" dirty="0">
                <a:latin typeface="Tahoma"/>
                <a:cs typeface="Tahoma"/>
              </a:rPr>
              <a:t> </a:t>
            </a:r>
            <a:r>
              <a:rPr sz="1450" spc="-120" dirty="0">
                <a:latin typeface="Tahoma"/>
                <a:cs typeface="Tahoma"/>
              </a:rPr>
              <a:t>s</a:t>
            </a:r>
            <a:r>
              <a:rPr sz="1450" spc="-45" dirty="0">
                <a:latin typeface="Tahoma"/>
                <a:cs typeface="Tahoma"/>
              </a:rPr>
              <a:t>e</a:t>
            </a:r>
            <a:r>
              <a:rPr sz="1450" spc="-60" dirty="0">
                <a:latin typeface="Tahoma"/>
                <a:cs typeface="Tahoma"/>
              </a:rPr>
              <a:t>c</a:t>
            </a:r>
            <a:r>
              <a:rPr sz="1450" spc="-55" dirty="0">
                <a:latin typeface="Tahoma"/>
                <a:cs typeface="Tahoma"/>
              </a:rPr>
              <a:t>u</a:t>
            </a:r>
            <a:r>
              <a:rPr sz="1450" spc="-40" dirty="0">
                <a:latin typeface="Tahoma"/>
                <a:cs typeface="Tahoma"/>
              </a:rPr>
              <a:t>r</a:t>
            </a:r>
            <a:r>
              <a:rPr sz="1450" spc="-35" dirty="0">
                <a:latin typeface="Tahoma"/>
                <a:cs typeface="Tahoma"/>
              </a:rPr>
              <a:t>i</a:t>
            </a:r>
            <a:r>
              <a:rPr sz="1450" spc="5" dirty="0">
                <a:latin typeface="Tahoma"/>
                <a:cs typeface="Tahoma"/>
              </a:rPr>
              <a:t>t</a:t>
            </a:r>
            <a:r>
              <a:rPr sz="1450" spc="-130" dirty="0">
                <a:latin typeface="Tahoma"/>
                <a:cs typeface="Tahoma"/>
              </a:rPr>
              <a:t>y</a:t>
            </a:r>
            <a:r>
              <a:rPr sz="1450" spc="-120" dirty="0">
                <a:latin typeface="Tahoma"/>
                <a:cs typeface="Tahoma"/>
              </a:rPr>
              <a:t>.</a:t>
            </a:r>
            <a:endParaRPr sz="145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774541" cy="1130855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666525" y="1861358"/>
            <a:ext cx="7234555" cy="1136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</a:pPr>
            <a:r>
              <a:rPr b="1" spc="-260" dirty="0">
                <a:latin typeface="Trebuchet MS"/>
                <a:cs typeface="Trebuchet MS"/>
              </a:rPr>
              <a:t>E</a:t>
            </a:r>
            <a:r>
              <a:rPr b="1" spc="-80" dirty="0">
                <a:latin typeface="Trebuchet MS"/>
                <a:cs typeface="Trebuchet MS"/>
              </a:rPr>
              <a:t>n</a:t>
            </a:r>
            <a:r>
              <a:rPr b="1" spc="-155" dirty="0">
                <a:latin typeface="Trebuchet MS"/>
                <a:cs typeface="Trebuchet MS"/>
              </a:rPr>
              <a:t>s</a:t>
            </a:r>
            <a:r>
              <a:rPr b="1" spc="-130" dirty="0">
                <a:latin typeface="Trebuchet MS"/>
                <a:cs typeface="Trebuchet MS"/>
              </a:rPr>
              <a:t>u</a:t>
            </a:r>
            <a:r>
              <a:rPr b="1" spc="-250" dirty="0">
                <a:latin typeface="Trebuchet MS"/>
                <a:cs typeface="Trebuchet MS"/>
              </a:rPr>
              <a:t>r</a:t>
            </a:r>
            <a:r>
              <a:rPr b="1" spc="-160" dirty="0">
                <a:latin typeface="Trebuchet MS"/>
                <a:cs typeface="Trebuchet MS"/>
              </a:rPr>
              <a:t>e</a:t>
            </a:r>
            <a:r>
              <a:rPr b="1" spc="-300" dirty="0">
                <a:latin typeface="Trebuchet MS"/>
                <a:cs typeface="Trebuchet MS"/>
              </a:rPr>
              <a:t> </a:t>
            </a:r>
            <a:r>
              <a:rPr b="1" spc="-225" dirty="0">
                <a:latin typeface="Trebuchet MS"/>
                <a:cs typeface="Trebuchet MS"/>
              </a:rPr>
              <a:t>c</a:t>
            </a:r>
            <a:r>
              <a:rPr b="1" spc="10" dirty="0">
                <a:latin typeface="Trebuchet MS"/>
                <a:cs typeface="Trebuchet MS"/>
              </a:rPr>
              <a:t>om</a:t>
            </a:r>
            <a:r>
              <a:rPr b="1" spc="-5" dirty="0">
                <a:latin typeface="Trebuchet MS"/>
                <a:cs typeface="Trebuchet MS"/>
              </a:rPr>
              <a:t>p</a:t>
            </a:r>
            <a:r>
              <a:rPr b="1" spc="-215" dirty="0">
                <a:latin typeface="Trebuchet MS"/>
                <a:cs typeface="Trebuchet MS"/>
              </a:rPr>
              <a:t>l</a:t>
            </a:r>
            <a:r>
              <a:rPr b="1" spc="-170" dirty="0">
                <a:latin typeface="Trebuchet MS"/>
                <a:cs typeface="Trebuchet MS"/>
              </a:rPr>
              <a:t>i</a:t>
            </a:r>
            <a:r>
              <a:rPr b="1" spc="-204" dirty="0">
                <a:latin typeface="Trebuchet MS"/>
                <a:cs typeface="Trebuchet MS"/>
              </a:rPr>
              <a:t>a</a:t>
            </a:r>
            <a:r>
              <a:rPr b="1" spc="-114" dirty="0">
                <a:latin typeface="Trebuchet MS"/>
                <a:cs typeface="Trebuchet MS"/>
              </a:rPr>
              <a:t>n</a:t>
            </a:r>
            <a:r>
              <a:rPr b="1" spc="-95" dirty="0">
                <a:latin typeface="Trebuchet MS"/>
                <a:cs typeface="Trebuchet MS"/>
              </a:rPr>
              <a:t>t</a:t>
            </a:r>
            <a:r>
              <a:rPr b="1" spc="-300" dirty="0">
                <a:latin typeface="Trebuchet MS"/>
                <a:cs typeface="Trebuchet MS"/>
              </a:rPr>
              <a:t> </a:t>
            </a:r>
            <a:r>
              <a:rPr b="1" spc="-225" dirty="0">
                <a:latin typeface="Trebuchet MS"/>
                <a:cs typeface="Trebuchet MS"/>
              </a:rPr>
              <a:t>c</a:t>
            </a:r>
            <a:r>
              <a:rPr b="1" spc="10" dirty="0">
                <a:latin typeface="Trebuchet MS"/>
                <a:cs typeface="Trebuchet MS"/>
              </a:rPr>
              <a:t>o</a:t>
            </a:r>
            <a:r>
              <a:rPr b="1" spc="-114" dirty="0">
                <a:latin typeface="Trebuchet MS"/>
                <a:cs typeface="Trebuchet MS"/>
              </a:rPr>
              <a:t>n</a:t>
            </a:r>
            <a:r>
              <a:rPr b="1" spc="-145" dirty="0">
                <a:latin typeface="Trebuchet MS"/>
                <a:cs typeface="Trebuchet MS"/>
              </a:rPr>
              <a:t>fi</a:t>
            </a:r>
            <a:r>
              <a:rPr b="1" spc="60" dirty="0">
                <a:latin typeface="Trebuchet MS"/>
                <a:cs typeface="Trebuchet MS"/>
              </a:rPr>
              <a:t>g</a:t>
            </a:r>
            <a:r>
              <a:rPr b="1" spc="70" dirty="0">
                <a:latin typeface="Trebuchet MS"/>
                <a:cs typeface="Trebuchet MS"/>
              </a:rPr>
              <a:t>u</a:t>
            </a:r>
            <a:r>
              <a:rPr b="1" spc="-275" dirty="0">
                <a:latin typeface="Trebuchet MS"/>
                <a:cs typeface="Trebuchet MS"/>
              </a:rPr>
              <a:t>r</a:t>
            </a:r>
            <a:r>
              <a:rPr b="1" spc="-165" dirty="0">
                <a:latin typeface="Trebuchet MS"/>
                <a:cs typeface="Trebuchet MS"/>
              </a:rPr>
              <a:t>a</a:t>
            </a:r>
            <a:r>
              <a:rPr b="1" spc="-210" dirty="0">
                <a:latin typeface="Trebuchet MS"/>
                <a:cs typeface="Trebuchet MS"/>
              </a:rPr>
              <a:t>ti</a:t>
            </a:r>
            <a:r>
              <a:rPr b="1" spc="10" dirty="0">
                <a:latin typeface="Trebuchet MS"/>
                <a:cs typeface="Trebuchet MS"/>
              </a:rPr>
              <a:t>o</a:t>
            </a:r>
            <a:r>
              <a:rPr b="1" spc="-15" dirty="0">
                <a:latin typeface="Trebuchet MS"/>
                <a:cs typeface="Trebuchet MS"/>
              </a:rPr>
              <a:t>n</a:t>
            </a:r>
            <a:r>
              <a:rPr b="1" spc="-300" dirty="0">
                <a:latin typeface="Trebuchet MS"/>
                <a:cs typeface="Trebuchet MS"/>
              </a:rPr>
              <a:t> </a:t>
            </a:r>
            <a:r>
              <a:rPr b="1" spc="-85" dirty="0">
                <a:latin typeface="Trebuchet MS"/>
                <a:cs typeface="Trebuchet MS"/>
              </a:rPr>
              <a:t>of  </a:t>
            </a:r>
            <a:r>
              <a:rPr spc="-55" dirty="0"/>
              <a:t>r</a:t>
            </a:r>
            <a:r>
              <a:rPr spc="-60" dirty="0"/>
              <a:t>e</a:t>
            </a:r>
            <a:r>
              <a:rPr spc="-145" dirty="0"/>
              <a:t>s</a:t>
            </a:r>
            <a:r>
              <a:rPr spc="-80" dirty="0"/>
              <a:t>o</a:t>
            </a:r>
            <a:r>
              <a:rPr spc="-105" dirty="0"/>
              <a:t>u</a:t>
            </a:r>
            <a:r>
              <a:rPr spc="-65" dirty="0"/>
              <a:t>r</a:t>
            </a:r>
            <a:r>
              <a:rPr spc="-80" dirty="0"/>
              <a:t>c</a:t>
            </a:r>
            <a:r>
              <a:rPr spc="-60" dirty="0"/>
              <a:t>e</a:t>
            </a:r>
            <a:r>
              <a:rPr spc="-80" dirty="0"/>
              <a:t>s</a:t>
            </a:r>
            <a:r>
              <a:rPr spc="-210" dirty="0"/>
              <a:t> </a:t>
            </a:r>
            <a:r>
              <a:rPr spc="-110" dirty="0"/>
              <a:t>a</a:t>
            </a:r>
            <a:r>
              <a:rPr spc="-65" dirty="0"/>
              <a:t>c</a:t>
            </a:r>
            <a:r>
              <a:rPr spc="-55" dirty="0"/>
              <a:t>r</a:t>
            </a:r>
            <a:r>
              <a:rPr spc="-80" dirty="0"/>
              <a:t>o</a:t>
            </a:r>
            <a:r>
              <a:rPr spc="-145" dirty="0"/>
              <a:t>s</a:t>
            </a:r>
            <a:r>
              <a:rPr spc="-80" dirty="0"/>
              <a:t>s</a:t>
            </a:r>
            <a:r>
              <a:rPr spc="-210" dirty="0"/>
              <a:t> </a:t>
            </a:r>
            <a:r>
              <a:rPr spc="45" dirty="0"/>
              <a:t>A</a:t>
            </a:r>
            <a:r>
              <a:rPr spc="-95" dirty="0"/>
              <a:t>z</a:t>
            </a:r>
            <a:r>
              <a:rPr spc="-105" dirty="0"/>
              <a:t>u</a:t>
            </a:r>
            <a:r>
              <a:rPr spc="-55" dirty="0"/>
              <a:t>r</a:t>
            </a:r>
            <a:r>
              <a:rPr spc="-85" dirty="0"/>
              <a:t>e</a:t>
            </a:r>
            <a:r>
              <a:rPr spc="-25" dirty="0"/>
              <a:t>,</a:t>
            </a:r>
            <a:r>
              <a:rPr spc="-210" dirty="0"/>
              <a:t> </a:t>
            </a:r>
            <a:r>
              <a:rPr spc="-225" dirty="0"/>
              <a:t>A</a:t>
            </a:r>
            <a:r>
              <a:rPr spc="-80" dirty="0"/>
              <a:t>W</a:t>
            </a:r>
            <a:r>
              <a:rPr spc="-150" dirty="0"/>
              <a:t>S</a:t>
            </a:r>
            <a:r>
              <a:rPr spc="-25" dirty="0"/>
              <a:t>,</a:t>
            </a:r>
            <a:r>
              <a:rPr spc="-210" dirty="0"/>
              <a:t> </a:t>
            </a:r>
            <a:r>
              <a:rPr spc="-130" dirty="0"/>
              <a:t>a</a:t>
            </a:r>
            <a:r>
              <a:rPr spc="-55" dirty="0"/>
              <a:t>n</a:t>
            </a:r>
            <a:r>
              <a:rPr spc="5" dirty="0"/>
              <a:t>d</a:t>
            </a:r>
            <a:r>
              <a:rPr spc="-210" dirty="0"/>
              <a:t> </a:t>
            </a:r>
            <a:r>
              <a:rPr spc="-75" dirty="0"/>
              <a:t>G</a:t>
            </a:r>
            <a:r>
              <a:rPr spc="-85" dirty="0"/>
              <a:t>C</a:t>
            </a:r>
            <a:r>
              <a:rPr dirty="0"/>
              <a:t>P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1666526" y="3484408"/>
            <a:ext cx="7524115" cy="4506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73050">
              <a:lnSpc>
                <a:spcPct val="118300"/>
              </a:lnSpc>
              <a:spcBef>
                <a:spcPts val="95"/>
              </a:spcBef>
            </a:pP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Microsoft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Defender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for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Cloud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gives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you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a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centralized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streamlined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approach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to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monitoring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the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security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posture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of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your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evolving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multicloud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estate.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When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you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connect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AWS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GCP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to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Microsoft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Defender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Cloud, </a:t>
            </a:r>
            <a:r>
              <a:rPr sz="1800" spc="-55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you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can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monitor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improve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the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security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posture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of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these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services—all </a:t>
            </a:r>
            <a:r>
              <a:rPr sz="1800" spc="-55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25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g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l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737373"/>
                </a:solidFill>
                <a:latin typeface="Tahoma"/>
                <a:cs typeface="Tahoma"/>
              </a:rPr>
              <a:t>p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l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c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155" dirty="0">
                <a:solidFill>
                  <a:srgbClr val="737373"/>
                </a:solidFill>
                <a:latin typeface="Tahoma"/>
                <a:cs typeface="Tahoma"/>
              </a:rPr>
              <a:t>.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10" dirty="0">
                <a:solidFill>
                  <a:srgbClr val="737373"/>
                </a:solidFill>
                <a:latin typeface="Tahoma"/>
                <a:cs typeface="Tahoma"/>
              </a:rPr>
              <a:t>M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c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of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737373"/>
                </a:solidFill>
                <a:latin typeface="Tahoma"/>
                <a:cs typeface="Tahoma"/>
              </a:rPr>
              <a:t>D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efe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d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fo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C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l</a:t>
            </a:r>
            <a:r>
              <a:rPr sz="1800" spc="50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u</a:t>
            </a:r>
            <a:r>
              <a:rPr sz="1800" spc="40" dirty="0">
                <a:solidFill>
                  <a:srgbClr val="737373"/>
                </a:solidFill>
                <a:latin typeface="Tahoma"/>
                <a:cs typeface="Tahoma"/>
              </a:rPr>
              <a:t>d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25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u</a:t>
            </a:r>
            <a:r>
              <a:rPr sz="1800" spc="40" dirty="0">
                <a:solidFill>
                  <a:srgbClr val="737373"/>
                </a:solidFill>
                <a:latin typeface="Tahoma"/>
                <a:cs typeface="Tahoma"/>
              </a:rPr>
              <a:t>p</a:t>
            </a:r>
            <a:r>
              <a:rPr sz="1800" spc="50" dirty="0">
                <a:solidFill>
                  <a:srgbClr val="737373"/>
                </a:solidFill>
                <a:latin typeface="Tahoma"/>
                <a:cs typeface="Tahoma"/>
              </a:rPr>
              <a:t>p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65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-100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g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f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45" dirty="0">
                <a:solidFill>
                  <a:srgbClr val="737373"/>
                </a:solidFill>
                <a:latin typeface="Tahoma"/>
                <a:cs typeface="Tahoma"/>
              </a:rPr>
              <a:t>op</a:t>
            </a:r>
            <a:endParaRPr sz="1800">
              <a:latin typeface="Tahoma"/>
              <a:cs typeface="Tahoma"/>
            </a:endParaRPr>
          </a:p>
          <a:p>
            <a:pPr marL="12700" marR="138430">
              <a:lnSpc>
                <a:spcPct val="118300"/>
              </a:lnSpc>
            </a:pP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compliance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standards,</a:t>
            </a:r>
            <a:r>
              <a:rPr sz="1800" spc="-12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including</a:t>
            </a:r>
            <a:r>
              <a:rPr sz="1800" spc="-12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Center</a:t>
            </a:r>
            <a:r>
              <a:rPr sz="1800" spc="-12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Internet</a:t>
            </a:r>
            <a:r>
              <a:rPr sz="1800" spc="-12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Standards</a:t>
            </a:r>
            <a:r>
              <a:rPr sz="1800" spc="-12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benchmarks, </a:t>
            </a:r>
            <a:r>
              <a:rPr sz="1800" spc="-55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Payment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Card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60" dirty="0">
                <a:solidFill>
                  <a:srgbClr val="737373"/>
                </a:solidFill>
                <a:latin typeface="Tahoma"/>
                <a:cs typeface="Tahoma"/>
              </a:rPr>
              <a:t>Industry,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u="heavy" spc="1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Azure</a:t>
            </a:r>
            <a:r>
              <a:rPr sz="1800" u="heavy" spc="-13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 </a:t>
            </a:r>
            <a:r>
              <a:rPr sz="1800" u="heavy" spc="-25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Security</a:t>
            </a:r>
            <a:r>
              <a:rPr sz="1800" u="heavy" spc="-13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 </a:t>
            </a:r>
            <a:r>
              <a:rPr sz="1800" u="heavy" spc="-30" dirty="0">
                <a:solidFill>
                  <a:srgbClr val="323232"/>
                </a:solidFill>
                <a:uFill>
                  <a:solidFill>
                    <a:srgbClr val="323232"/>
                  </a:solidFill>
                </a:uFill>
                <a:latin typeface="Tahoma"/>
                <a:cs typeface="Tahoma"/>
                <a:hlinkClick r:id="rId3"/>
              </a:rPr>
              <a:t>Benchmark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,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AWS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Foundational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20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c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u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5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y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B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P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c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c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95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55" dirty="0">
                <a:solidFill>
                  <a:srgbClr val="737373"/>
                </a:solidFill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118300"/>
              </a:lnSpc>
              <a:spcBef>
                <a:spcPts val="2065"/>
              </a:spcBef>
            </a:pPr>
            <a:r>
              <a:rPr sz="1800" spc="114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-75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-85" dirty="0">
                <a:solidFill>
                  <a:srgbClr val="737373"/>
                </a:solidFill>
                <a:latin typeface="Tahoma"/>
                <a:cs typeface="Tahoma"/>
              </a:rPr>
              <a:t>v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1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u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p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p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-1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f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-1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W</a:t>
            </a:r>
            <a:r>
              <a:rPr sz="1800" spc="-105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75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65" dirty="0">
                <a:solidFill>
                  <a:srgbClr val="737373"/>
                </a:solidFill>
                <a:latin typeface="Tahoma"/>
                <a:cs typeface="Tahoma"/>
              </a:rPr>
              <a:t>d</a:t>
            </a:r>
            <a:r>
              <a:rPr sz="1800" spc="-1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G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C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P</a:t>
            </a:r>
            <a:r>
              <a:rPr sz="1800" spc="-1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v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m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-100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m</a:t>
            </a:r>
            <a:r>
              <a:rPr sz="1800" spc="-75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-70" dirty="0">
                <a:solidFill>
                  <a:srgbClr val="737373"/>
                </a:solidFill>
                <a:latin typeface="Tahoma"/>
                <a:cs typeface="Tahoma"/>
              </a:rPr>
              <a:t>k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100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-1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60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-110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y</a:t>
            </a:r>
            <a:r>
              <a:rPr sz="1800" spc="-1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t</a:t>
            </a:r>
            <a:r>
              <a:rPr sz="1800" spc="70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-1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35" dirty="0">
                <a:solidFill>
                  <a:srgbClr val="737373"/>
                </a:solidFill>
                <a:latin typeface="Tahoma"/>
                <a:cs typeface="Tahoma"/>
              </a:rPr>
              <a:t>b</a:t>
            </a:r>
            <a:r>
              <a:rPr sz="1800" spc="40" dirty="0">
                <a:solidFill>
                  <a:srgbClr val="737373"/>
                </a:solidFill>
                <a:latin typeface="Tahoma"/>
                <a:cs typeface="Tahoma"/>
              </a:rPr>
              <a:t>o</a:t>
            </a:r>
            <a:r>
              <a:rPr sz="1800" spc="-75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65" dirty="0">
                <a:solidFill>
                  <a:srgbClr val="737373"/>
                </a:solidFill>
                <a:latin typeface="Tahoma"/>
                <a:cs typeface="Tahoma"/>
              </a:rPr>
              <a:t>d</a:t>
            </a:r>
            <a:r>
              <a:rPr sz="1800" spc="-1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W</a:t>
            </a:r>
            <a:r>
              <a:rPr sz="1800" spc="-75" dirty="0">
                <a:solidFill>
                  <a:srgbClr val="737373"/>
                </a:solidFill>
                <a:latin typeface="Tahoma"/>
                <a:cs typeface="Tahoma"/>
              </a:rPr>
              <a:t>S 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800" spc="-17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GCP</a:t>
            </a:r>
            <a:r>
              <a:rPr sz="1800" spc="-17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accounts</a:t>
            </a:r>
            <a:r>
              <a:rPr sz="1800" spc="-17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through</a:t>
            </a:r>
            <a:r>
              <a:rPr sz="1800" spc="-17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an</a:t>
            </a:r>
            <a:r>
              <a:rPr sz="1800" spc="-17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agentless</a:t>
            </a:r>
            <a:r>
              <a:rPr sz="1800" spc="-17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design</a:t>
            </a:r>
            <a:r>
              <a:rPr sz="1800" spc="-17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using</a:t>
            </a:r>
            <a:r>
              <a:rPr sz="1800" spc="-17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native</a:t>
            </a:r>
            <a:r>
              <a:rPr sz="1800" spc="-17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cloud</a:t>
            </a:r>
            <a:r>
              <a:rPr sz="1800" spc="-17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application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programming</a:t>
            </a:r>
            <a:r>
              <a:rPr sz="1800" spc="-1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interfaces</a:t>
            </a:r>
            <a:r>
              <a:rPr sz="1800" spc="-17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(APIs).</a:t>
            </a:r>
            <a:r>
              <a:rPr sz="1800" spc="-1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After</a:t>
            </a:r>
            <a:r>
              <a:rPr sz="1800" spc="-17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onboarding,</a:t>
            </a:r>
            <a:r>
              <a:rPr sz="1800" spc="-17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you</a:t>
            </a:r>
            <a:r>
              <a:rPr sz="1800" spc="-1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can</a:t>
            </a:r>
            <a:r>
              <a:rPr sz="1800" spc="-17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start</a:t>
            </a:r>
            <a:r>
              <a:rPr sz="1800" spc="-1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reviewing</a:t>
            </a:r>
            <a:r>
              <a:rPr sz="1800" spc="-17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737373"/>
                </a:solidFill>
                <a:latin typeface="Trebuchet MS"/>
                <a:cs typeface="Trebuchet MS"/>
              </a:rPr>
              <a:t>acting </a:t>
            </a:r>
            <a:r>
              <a:rPr sz="1800" spc="40" dirty="0">
                <a:solidFill>
                  <a:srgbClr val="737373"/>
                </a:solidFill>
                <a:latin typeface="Trebuchet MS"/>
                <a:cs typeface="Trebuchet MS"/>
              </a:rPr>
              <a:t>on </a:t>
            </a:r>
            <a:r>
              <a:rPr sz="1800" spc="-35" dirty="0">
                <a:solidFill>
                  <a:srgbClr val="737373"/>
                </a:solidFill>
                <a:latin typeface="Trebuchet MS"/>
                <a:cs typeface="Trebuchet MS"/>
              </a:rPr>
              <a:t>out-of-the-box </a:t>
            </a:r>
            <a:r>
              <a:rPr sz="1800" spc="-40" dirty="0">
                <a:solidFill>
                  <a:srgbClr val="737373"/>
                </a:solidFill>
                <a:latin typeface="Trebuchet MS"/>
                <a:cs typeface="Trebuchet MS"/>
              </a:rPr>
              <a:t>recommendations </a:t>
            </a:r>
            <a:r>
              <a:rPr sz="1800" spc="-35" dirty="0">
                <a:solidFill>
                  <a:srgbClr val="737373"/>
                </a:solidFill>
                <a:latin typeface="Trebuchet MS"/>
                <a:cs typeface="Trebuchet MS"/>
              </a:rPr>
              <a:t>to harden </a:t>
            </a:r>
            <a:r>
              <a:rPr sz="1800" spc="-65" dirty="0">
                <a:solidFill>
                  <a:srgbClr val="737373"/>
                </a:solidFill>
                <a:latin typeface="Trebuchet MS"/>
                <a:cs typeface="Trebuchet MS"/>
              </a:rPr>
              <a:t>the </a:t>
            </a:r>
            <a:r>
              <a:rPr sz="1800" spc="-45" dirty="0">
                <a:solidFill>
                  <a:srgbClr val="737373"/>
                </a:solidFill>
                <a:latin typeface="Trebuchet MS"/>
                <a:cs typeface="Trebuchet MS"/>
              </a:rPr>
              <a:t>configuration </a:t>
            </a:r>
            <a:r>
              <a:rPr sz="1800" spc="-35" dirty="0">
                <a:solidFill>
                  <a:srgbClr val="737373"/>
                </a:solidFill>
                <a:latin typeface="Trebuchet MS"/>
                <a:cs typeface="Trebuchet MS"/>
              </a:rPr>
              <a:t>of </a:t>
            </a:r>
            <a:r>
              <a:rPr sz="1800" spc="-30" dirty="0">
                <a:solidFill>
                  <a:srgbClr val="737373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your</a:t>
            </a:r>
            <a:r>
              <a:rPr sz="1800" spc="-18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AWS</a:t>
            </a:r>
            <a:r>
              <a:rPr sz="1800" spc="-1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800" spc="-1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GCP</a:t>
            </a:r>
            <a:r>
              <a:rPr sz="1800" spc="-18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65" dirty="0">
                <a:solidFill>
                  <a:srgbClr val="737373"/>
                </a:solidFill>
                <a:latin typeface="Tahoma"/>
                <a:cs typeface="Tahoma"/>
              </a:rPr>
              <a:t>resources.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155482" y="3104508"/>
            <a:ext cx="318770" cy="351155"/>
          </a:xfrm>
          <a:custGeom>
            <a:avLst/>
            <a:gdLst/>
            <a:ahLst/>
            <a:cxnLst/>
            <a:rect l="l" t="t" r="r" b="b"/>
            <a:pathLst>
              <a:path w="318769" h="351154">
                <a:moveTo>
                  <a:pt x="318389" y="191693"/>
                </a:moveTo>
                <a:lnTo>
                  <a:pt x="315937" y="179082"/>
                </a:lnTo>
                <a:lnTo>
                  <a:pt x="308571" y="167995"/>
                </a:lnTo>
                <a:lnTo>
                  <a:pt x="297484" y="160642"/>
                </a:lnTo>
                <a:lnTo>
                  <a:pt x="284873" y="158178"/>
                </a:lnTo>
                <a:lnTo>
                  <a:pt x="272262" y="160642"/>
                </a:lnTo>
                <a:lnTo>
                  <a:pt x="261175" y="167995"/>
                </a:lnTo>
                <a:lnTo>
                  <a:pt x="159194" y="269976"/>
                </a:lnTo>
                <a:lnTo>
                  <a:pt x="57213" y="167995"/>
                </a:lnTo>
                <a:lnTo>
                  <a:pt x="46126" y="160642"/>
                </a:lnTo>
                <a:lnTo>
                  <a:pt x="33502" y="158178"/>
                </a:lnTo>
                <a:lnTo>
                  <a:pt x="20891" y="160642"/>
                </a:lnTo>
                <a:lnTo>
                  <a:pt x="0" y="191693"/>
                </a:lnTo>
                <a:lnTo>
                  <a:pt x="609" y="198094"/>
                </a:lnTo>
                <a:lnTo>
                  <a:pt x="135483" y="341071"/>
                </a:lnTo>
                <a:lnTo>
                  <a:pt x="159194" y="350888"/>
                </a:lnTo>
                <a:lnTo>
                  <a:pt x="171805" y="348437"/>
                </a:lnTo>
                <a:lnTo>
                  <a:pt x="182892" y="341071"/>
                </a:lnTo>
                <a:lnTo>
                  <a:pt x="308571" y="215392"/>
                </a:lnTo>
                <a:lnTo>
                  <a:pt x="315937" y="204304"/>
                </a:lnTo>
                <a:lnTo>
                  <a:pt x="318389" y="191693"/>
                </a:lnTo>
                <a:close/>
              </a:path>
              <a:path w="318769" h="351154">
                <a:moveTo>
                  <a:pt x="318389" y="33515"/>
                </a:moveTo>
                <a:lnTo>
                  <a:pt x="315937" y="20904"/>
                </a:lnTo>
                <a:lnTo>
                  <a:pt x="308571" y="9817"/>
                </a:lnTo>
                <a:lnTo>
                  <a:pt x="297484" y="2451"/>
                </a:lnTo>
                <a:lnTo>
                  <a:pt x="284873" y="0"/>
                </a:lnTo>
                <a:lnTo>
                  <a:pt x="272262" y="2451"/>
                </a:lnTo>
                <a:lnTo>
                  <a:pt x="261175" y="9817"/>
                </a:lnTo>
                <a:lnTo>
                  <a:pt x="159194" y="111798"/>
                </a:lnTo>
                <a:lnTo>
                  <a:pt x="57213" y="9817"/>
                </a:lnTo>
                <a:lnTo>
                  <a:pt x="46126" y="2451"/>
                </a:lnTo>
                <a:lnTo>
                  <a:pt x="33502" y="0"/>
                </a:lnTo>
                <a:lnTo>
                  <a:pt x="20891" y="2451"/>
                </a:lnTo>
                <a:lnTo>
                  <a:pt x="0" y="33515"/>
                </a:lnTo>
                <a:lnTo>
                  <a:pt x="609" y="39916"/>
                </a:lnTo>
                <a:lnTo>
                  <a:pt x="135483" y="182892"/>
                </a:lnTo>
                <a:lnTo>
                  <a:pt x="159194" y="192709"/>
                </a:lnTo>
                <a:lnTo>
                  <a:pt x="171805" y="190246"/>
                </a:lnTo>
                <a:lnTo>
                  <a:pt x="182892" y="182892"/>
                </a:lnTo>
                <a:lnTo>
                  <a:pt x="308571" y="57213"/>
                </a:lnTo>
                <a:lnTo>
                  <a:pt x="315937" y="46126"/>
                </a:lnTo>
                <a:lnTo>
                  <a:pt x="318389" y="33515"/>
                </a:lnTo>
                <a:close/>
              </a:path>
            </a:pathLst>
          </a:custGeom>
          <a:solidFill>
            <a:srgbClr val="32323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805160" cy="11308715"/>
            <a:chOff x="0" y="0"/>
            <a:chExt cx="1080516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5803265" cy="4754245"/>
            </a:xfrm>
            <a:custGeom>
              <a:avLst/>
              <a:gdLst/>
              <a:ahLst/>
              <a:cxnLst/>
              <a:rect l="l" t="t" r="r" b="b"/>
              <a:pathLst>
                <a:path w="5803265" h="4754245">
                  <a:moveTo>
                    <a:pt x="5803037" y="0"/>
                  </a:moveTo>
                  <a:lnTo>
                    <a:pt x="0" y="0"/>
                  </a:lnTo>
                  <a:lnTo>
                    <a:pt x="0" y="4753781"/>
                  </a:lnTo>
                  <a:lnTo>
                    <a:pt x="5803037" y="4753781"/>
                  </a:lnTo>
                  <a:lnTo>
                    <a:pt x="58030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555"/>
              <a:ext cx="10805160" cy="11303000"/>
            </a:xfrm>
            <a:custGeom>
              <a:avLst/>
              <a:gdLst/>
              <a:ahLst/>
              <a:cxnLst/>
              <a:rect l="l" t="t" r="r" b="b"/>
              <a:pathLst>
                <a:path w="10805160" h="11303000">
                  <a:moveTo>
                    <a:pt x="10804982" y="0"/>
                  </a:moveTo>
                  <a:lnTo>
                    <a:pt x="4005194" y="0"/>
                  </a:lnTo>
                  <a:lnTo>
                    <a:pt x="3957206" y="12700"/>
                  </a:lnTo>
                  <a:lnTo>
                    <a:pt x="3814104" y="12700"/>
                  </a:lnTo>
                  <a:lnTo>
                    <a:pt x="3766701" y="25400"/>
                  </a:lnTo>
                  <a:lnTo>
                    <a:pt x="3672359" y="25400"/>
                  </a:lnTo>
                  <a:lnTo>
                    <a:pt x="3625425" y="38100"/>
                  </a:lnTo>
                  <a:lnTo>
                    <a:pt x="3578655" y="38100"/>
                  </a:lnTo>
                  <a:lnTo>
                    <a:pt x="3485612" y="63500"/>
                  </a:lnTo>
                  <a:lnTo>
                    <a:pt x="3439346" y="63500"/>
                  </a:lnTo>
                  <a:lnTo>
                    <a:pt x="3393254" y="76200"/>
                  </a:lnTo>
                  <a:lnTo>
                    <a:pt x="3347339" y="76200"/>
                  </a:lnTo>
                  <a:lnTo>
                    <a:pt x="3120525" y="139700"/>
                  </a:lnTo>
                  <a:lnTo>
                    <a:pt x="3075735" y="139700"/>
                  </a:lnTo>
                  <a:lnTo>
                    <a:pt x="2942561" y="177800"/>
                  </a:lnTo>
                  <a:lnTo>
                    <a:pt x="2898579" y="203200"/>
                  </a:lnTo>
                  <a:lnTo>
                    <a:pt x="2681868" y="266700"/>
                  </a:lnTo>
                  <a:lnTo>
                    <a:pt x="2639187" y="292100"/>
                  </a:lnTo>
                  <a:lnTo>
                    <a:pt x="2554507" y="317500"/>
                  </a:lnTo>
                  <a:lnTo>
                    <a:pt x="2512515" y="342900"/>
                  </a:lnTo>
                  <a:lnTo>
                    <a:pt x="2470759" y="355600"/>
                  </a:lnTo>
                  <a:lnTo>
                    <a:pt x="2429242" y="381000"/>
                  </a:lnTo>
                  <a:lnTo>
                    <a:pt x="2387966" y="393700"/>
                  </a:lnTo>
                  <a:lnTo>
                    <a:pt x="2346935" y="419100"/>
                  </a:lnTo>
                  <a:lnTo>
                    <a:pt x="2306152" y="431800"/>
                  </a:lnTo>
                  <a:lnTo>
                    <a:pt x="2225339" y="482600"/>
                  </a:lnTo>
                  <a:lnTo>
                    <a:pt x="2185316" y="495300"/>
                  </a:lnTo>
                  <a:lnTo>
                    <a:pt x="2066814" y="571500"/>
                  </a:lnTo>
                  <a:lnTo>
                    <a:pt x="2027846" y="584200"/>
                  </a:lnTo>
                  <a:lnTo>
                    <a:pt x="1950725" y="635000"/>
                  </a:lnTo>
                  <a:lnTo>
                    <a:pt x="1799830" y="736600"/>
                  </a:lnTo>
                  <a:lnTo>
                    <a:pt x="1689680" y="812800"/>
                  </a:lnTo>
                  <a:lnTo>
                    <a:pt x="1582206" y="889000"/>
                  </a:lnTo>
                  <a:lnTo>
                    <a:pt x="1546990" y="927100"/>
                  </a:lnTo>
                  <a:lnTo>
                    <a:pt x="1443210" y="1003300"/>
                  </a:lnTo>
                  <a:lnTo>
                    <a:pt x="1409248" y="1041400"/>
                  </a:lnTo>
                  <a:lnTo>
                    <a:pt x="1342291" y="1092200"/>
                  </a:lnTo>
                  <a:lnTo>
                    <a:pt x="1309301" y="1130300"/>
                  </a:lnTo>
                  <a:lnTo>
                    <a:pt x="1276641" y="1155700"/>
                  </a:lnTo>
                  <a:lnTo>
                    <a:pt x="1244313" y="1193800"/>
                  </a:lnTo>
                  <a:lnTo>
                    <a:pt x="1212322" y="1219200"/>
                  </a:lnTo>
                  <a:lnTo>
                    <a:pt x="1180668" y="1257300"/>
                  </a:lnTo>
                  <a:lnTo>
                    <a:pt x="1149357" y="1282700"/>
                  </a:lnTo>
                  <a:lnTo>
                    <a:pt x="1118389" y="1320800"/>
                  </a:lnTo>
                  <a:lnTo>
                    <a:pt x="1087769" y="1346200"/>
                  </a:lnTo>
                  <a:lnTo>
                    <a:pt x="1057499" y="1384300"/>
                  </a:lnTo>
                  <a:lnTo>
                    <a:pt x="1027583" y="1422400"/>
                  </a:lnTo>
                  <a:lnTo>
                    <a:pt x="998023" y="1447800"/>
                  </a:lnTo>
                  <a:lnTo>
                    <a:pt x="968821" y="1485900"/>
                  </a:lnTo>
                  <a:lnTo>
                    <a:pt x="939982" y="1524000"/>
                  </a:lnTo>
                  <a:lnTo>
                    <a:pt x="911508" y="1549400"/>
                  </a:lnTo>
                  <a:lnTo>
                    <a:pt x="883401" y="1587500"/>
                  </a:lnTo>
                  <a:lnTo>
                    <a:pt x="855666" y="1625600"/>
                  </a:lnTo>
                  <a:lnTo>
                    <a:pt x="828304" y="1663700"/>
                  </a:lnTo>
                  <a:lnTo>
                    <a:pt x="801319" y="1701800"/>
                  </a:lnTo>
                  <a:lnTo>
                    <a:pt x="774714" y="1739900"/>
                  </a:lnTo>
                  <a:lnTo>
                    <a:pt x="748491" y="1765300"/>
                  </a:lnTo>
                  <a:lnTo>
                    <a:pt x="722654" y="1803400"/>
                  </a:lnTo>
                  <a:lnTo>
                    <a:pt x="697205" y="1841500"/>
                  </a:lnTo>
                  <a:lnTo>
                    <a:pt x="672147" y="1879600"/>
                  </a:lnTo>
                  <a:lnTo>
                    <a:pt x="647484" y="1917700"/>
                  </a:lnTo>
                  <a:lnTo>
                    <a:pt x="623218" y="1955800"/>
                  </a:lnTo>
                  <a:lnTo>
                    <a:pt x="599352" y="1993900"/>
                  </a:lnTo>
                  <a:lnTo>
                    <a:pt x="575890" y="2032000"/>
                  </a:lnTo>
                  <a:lnTo>
                    <a:pt x="552833" y="2070100"/>
                  </a:lnTo>
                  <a:lnTo>
                    <a:pt x="530186" y="2108200"/>
                  </a:lnTo>
                  <a:lnTo>
                    <a:pt x="507950" y="2146300"/>
                  </a:lnTo>
                  <a:lnTo>
                    <a:pt x="486129" y="2197100"/>
                  </a:lnTo>
                  <a:lnTo>
                    <a:pt x="464726" y="2235200"/>
                  </a:lnTo>
                  <a:lnTo>
                    <a:pt x="443744" y="2273300"/>
                  </a:lnTo>
                  <a:lnTo>
                    <a:pt x="423186" y="2311400"/>
                  </a:lnTo>
                  <a:lnTo>
                    <a:pt x="403054" y="2349500"/>
                  </a:lnTo>
                  <a:lnTo>
                    <a:pt x="383351" y="2387600"/>
                  </a:lnTo>
                  <a:lnTo>
                    <a:pt x="364081" y="2438400"/>
                  </a:lnTo>
                  <a:lnTo>
                    <a:pt x="345247" y="2476500"/>
                  </a:lnTo>
                  <a:lnTo>
                    <a:pt x="326851" y="2514600"/>
                  </a:lnTo>
                  <a:lnTo>
                    <a:pt x="308896" y="2565400"/>
                  </a:lnTo>
                  <a:lnTo>
                    <a:pt x="291385" y="2603500"/>
                  </a:lnTo>
                  <a:lnTo>
                    <a:pt x="274322" y="2641600"/>
                  </a:lnTo>
                  <a:lnTo>
                    <a:pt x="257708" y="2692400"/>
                  </a:lnTo>
                  <a:lnTo>
                    <a:pt x="241548" y="2730500"/>
                  </a:lnTo>
                  <a:lnTo>
                    <a:pt x="225843" y="2768600"/>
                  </a:lnTo>
                  <a:lnTo>
                    <a:pt x="210598" y="2819400"/>
                  </a:lnTo>
                  <a:lnTo>
                    <a:pt x="195814" y="2857500"/>
                  </a:lnTo>
                  <a:lnTo>
                    <a:pt x="181495" y="2908300"/>
                  </a:lnTo>
                  <a:lnTo>
                    <a:pt x="167644" y="2946400"/>
                  </a:lnTo>
                  <a:lnTo>
                    <a:pt x="154263" y="2984500"/>
                  </a:lnTo>
                  <a:lnTo>
                    <a:pt x="141356" y="3035300"/>
                  </a:lnTo>
                  <a:lnTo>
                    <a:pt x="128926" y="3073400"/>
                  </a:lnTo>
                  <a:lnTo>
                    <a:pt x="116975" y="3124200"/>
                  </a:lnTo>
                  <a:lnTo>
                    <a:pt x="105506" y="3175000"/>
                  </a:lnTo>
                  <a:lnTo>
                    <a:pt x="94522" y="3213100"/>
                  </a:lnTo>
                  <a:lnTo>
                    <a:pt x="84027" y="3263900"/>
                  </a:lnTo>
                  <a:lnTo>
                    <a:pt x="74023" y="3302000"/>
                  </a:lnTo>
                  <a:lnTo>
                    <a:pt x="64513" y="3352800"/>
                  </a:lnTo>
                  <a:lnTo>
                    <a:pt x="55500" y="3390900"/>
                  </a:lnTo>
                  <a:lnTo>
                    <a:pt x="46988" y="3441700"/>
                  </a:lnTo>
                  <a:lnTo>
                    <a:pt x="38978" y="3492500"/>
                  </a:lnTo>
                  <a:lnTo>
                    <a:pt x="31474" y="3530600"/>
                  </a:lnTo>
                  <a:lnTo>
                    <a:pt x="24478" y="3581400"/>
                  </a:lnTo>
                  <a:lnTo>
                    <a:pt x="17995" y="3632200"/>
                  </a:lnTo>
                  <a:lnTo>
                    <a:pt x="12026" y="3670300"/>
                  </a:lnTo>
                  <a:lnTo>
                    <a:pt x="6575" y="3721100"/>
                  </a:lnTo>
                  <a:lnTo>
                    <a:pt x="1644" y="3771900"/>
                  </a:lnTo>
                  <a:lnTo>
                    <a:pt x="0" y="3784600"/>
                  </a:lnTo>
                  <a:lnTo>
                    <a:pt x="84" y="9906000"/>
                  </a:lnTo>
                  <a:lnTo>
                    <a:pt x="4725" y="11303000"/>
                  </a:lnTo>
                  <a:lnTo>
                    <a:pt x="6862918" y="11303000"/>
                  </a:lnTo>
                  <a:lnTo>
                    <a:pt x="6910630" y="11290300"/>
                  </a:lnTo>
                  <a:lnTo>
                    <a:pt x="7052879" y="11290300"/>
                  </a:lnTo>
                  <a:lnTo>
                    <a:pt x="7099989" y="11277600"/>
                  </a:lnTo>
                  <a:lnTo>
                    <a:pt x="7146941" y="11277600"/>
                  </a:lnTo>
                  <a:lnTo>
                    <a:pt x="7193733" y="11264900"/>
                  </a:lnTo>
                  <a:lnTo>
                    <a:pt x="7240361" y="11264900"/>
                  </a:lnTo>
                  <a:lnTo>
                    <a:pt x="7333115" y="11239500"/>
                  </a:lnTo>
                  <a:lnTo>
                    <a:pt x="7379234" y="11239500"/>
                  </a:lnTo>
                  <a:lnTo>
                    <a:pt x="7470944" y="11214100"/>
                  </a:lnTo>
                  <a:lnTo>
                    <a:pt x="7516528" y="11214100"/>
                  </a:lnTo>
                  <a:lnTo>
                    <a:pt x="8048322" y="11061700"/>
                  </a:lnTo>
                  <a:lnTo>
                    <a:pt x="8091281" y="11036300"/>
                  </a:lnTo>
                  <a:lnTo>
                    <a:pt x="8176528" y="11010900"/>
                  </a:lnTo>
                  <a:lnTo>
                    <a:pt x="8218810" y="10985500"/>
                  </a:lnTo>
                  <a:lnTo>
                    <a:pt x="8302678" y="10960100"/>
                  </a:lnTo>
                  <a:lnTo>
                    <a:pt x="8344257" y="10934700"/>
                  </a:lnTo>
                  <a:lnTo>
                    <a:pt x="8385596" y="10922000"/>
                  </a:lnTo>
                  <a:lnTo>
                    <a:pt x="8426691" y="10896600"/>
                  </a:lnTo>
                  <a:lnTo>
                    <a:pt x="8467541" y="10883900"/>
                  </a:lnTo>
                  <a:lnTo>
                    <a:pt x="8548490" y="10833100"/>
                  </a:lnTo>
                  <a:lnTo>
                    <a:pt x="8588584" y="10820400"/>
                  </a:lnTo>
                  <a:lnTo>
                    <a:pt x="8707305" y="10744200"/>
                  </a:lnTo>
                  <a:lnTo>
                    <a:pt x="8746349" y="10731500"/>
                  </a:lnTo>
                  <a:lnTo>
                    <a:pt x="8899800" y="10629900"/>
                  </a:lnTo>
                  <a:lnTo>
                    <a:pt x="9011943" y="10553700"/>
                  </a:lnTo>
                  <a:lnTo>
                    <a:pt x="9121473" y="10477500"/>
                  </a:lnTo>
                  <a:lnTo>
                    <a:pt x="9228311" y="10401300"/>
                  </a:lnTo>
                  <a:lnTo>
                    <a:pt x="9263311" y="10363200"/>
                  </a:lnTo>
                  <a:lnTo>
                    <a:pt x="9332377" y="10312400"/>
                  </a:lnTo>
                  <a:lnTo>
                    <a:pt x="9366436" y="10274300"/>
                  </a:lnTo>
                  <a:lnTo>
                    <a:pt x="9433592" y="10223500"/>
                  </a:lnTo>
                  <a:lnTo>
                    <a:pt x="9466682" y="10185400"/>
                  </a:lnTo>
                  <a:lnTo>
                    <a:pt x="9499445" y="10160000"/>
                  </a:lnTo>
                  <a:lnTo>
                    <a:pt x="9531876" y="10121900"/>
                  </a:lnTo>
                  <a:lnTo>
                    <a:pt x="9595731" y="10071100"/>
                  </a:lnTo>
                  <a:lnTo>
                    <a:pt x="9627149" y="10033000"/>
                  </a:lnTo>
                  <a:lnTo>
                    <a:pt x="9658224" y="9994900"/>
                  </a:lnTo>
                  <a:lnTo>
                    <a:pt x="9688953" y="9969500"/>
                  </a:lnTo>
                  <a:lnTo>
                    <a:pt x="9719333" y="9931400"/>
                  </a:lnTo>
                  <a:lnTo>
                    <a:pt x="9749360" y="9906000"/>
                  </a:lnTo>
                  <a:lnTo>
                    <a:pt x="9779033" y="9867900"/>
                  </a:lnTo>
                  <a:lnTo>
                    <a:pt x="9808347" y="9829800"/>
                  </a:lnTo>
                  <a:lnTo>
                    <a:pt x="9837301" y="9804400"/>
                  </a:lnTo>
                  <a:lnTo>
                    <a:pt x="9865890" y="9766300"/>
                  </a:lnTo>
                  <a:lnTo>
                    <a:pt x="9894113" y="9728200"/>
                  </a:lnTo>
                  <a:lnTo>
                    <a:pt x="9921966" y="9690100"/>
                  </a:lnTo>
                  <a:lnTo>
                    <a:pt x="9949446" y="9652000"/>
                  </a:lnTo>
                  <a:lnTo>
                    <a:pt x="9976550" y="9626600"/>
                  </a:lnTo>
                  <a:lnTo>
                    <a:pt x="10003275" y="9588500"/>
                  </a:lnTo>
                  <a:lnTo>
                    <a:pt x="10029620" y="9550400"/>
                  </a:lnTo>
                  <a:lnTo>
                    <a:pt x="10055579" y="9512300"/>
                  </a:lnTo>
                  <a:lnTo>
                    <a:pt x="10081151" y="9474200"/>
                  </a:lnTo>
                  <a:lnTo>
                    <a:pt x="10106333" y="9436100"/>
                  </a:lnTo>
                  <a:lnTo>
                    <a:pt x="10131121" y="9398000"/>
                  </a:lnTo>
                  <a:lnTo>
                    <a:pt x="10155513" y="9359900"/>
                  </a:lnTo>
                  <a:lnTo>
                    <a:pt x="10179505" y="9321800"/>
                  </a:lnTo>
                  <a:lnTo>
                    <a:pt x="10203096" y="9283700"/>
                  </a:lnTo>
                  <a:lnTo>
                    <a:pt x="10226281" y="9245600"/>
                  </a:lnTo>
                  <a:lnTo>
                    <a:pt x="10249058" y="9207500"/>
                  </a:lnTo>
                  <a:lnTo>
                    <a:pt x="10271424" y="9169400"/>
                  </a:lnTo>
                  <a:lnTo>
                    <a:pt x="10293376" y="9131300"/>
                  </a:lnTo>
                  <a:lnTo>
                    <a:pt x="10314911" y="9093200"/>
                  </a:lnTo>
                  <a:lnTo>
                    <a:pt x="10336027" y="9055100"/>
                  </a:lnTo>
                  <a:lnTo>
                    <a:pt x="10356719" y="9004300"/>
                  </a:lnTo>
                  <a:lnTo>
                    <a:pt x="10376986" y="8966200"/>
                  </a:lnTo>
                  <a:lnTo>
                    <a:pt x="10396824" y="8928100"/>
                  </a:lnTo>
                  <a:lnTo>
                    <a:pt x="10416230" y="8890000"/>
                  </a:lnTo>
                  <a:lnTo>
                    <a:pt x="10435202" y="8839200"/>
                  </a:lnTo>
                  <a:lnTo>
                    <a:pt x="10453736" y="8801100"/>
                  </a:lnTo>
                  <a:lnTo>
                    <a:pt x="10471829" y="8763000"/>
                  </a:lnTo>
                  <a:lnTo>
                    <a:pt x="10489479" y="8724900"/>
                  </a:lnTo>
                  <a:lnTo>
                    <a:pt x="10506683" y="8674100"/>
                  </a:lnTo>
                  <a:lnTo>
                    <a:pt x="10523438" y="8636000"/>
                  </a:lnTo>
                  <a:lnTo>
                    <a:pt x="10539740" y="8597900"/>
                  </a:lnTo>
                  <a:lnTo>
                    <a:pt x="10555587" y="8547100"/>
                  </a:lnTo>
                  <a:lnTo>
                    <a:pt x="10570975" y="8509000"/>
                  </a:lnTo>
                  <a:lnTo>
                    <a:pt x="10585903" y="8458200"/>
                  </a:lnTo>
                  <a:lnTo>
                    <a:pt x="10600367" y="8420100"/>
                  </a:lnTo>
                  <a:lnTo>
                    <a:pt x="10614363" y="8369300"/>
                  </a:lnTo>
                  <a:lnTo>
                    <a:pt x="10627890" y="8331200"/>
                  </a:lnTo>
                  <a:lnTo>
                    <a:pt x="10640944" y="8293100"/>
                  </a:lnTo>
                  <a:lnTo>
                    <a:pt x="10653521" y="8242300"/>
                  </a:lnTo>
                  <a:lnTo>
                    <a:pt x="10665621" y="8204200"/>
                  </a:lnTo>
                  <a:lnTo>
                    <a:pt x="10677238" y="8153400"/>
                  </a:lnTo>
                  <a:lnTo>
                    <a:pt x="10688371" y="8102600"/>
                  </a:lnTo>
                  <a:lnTo>
                    <a:pt x="10699016" y="8064500"/>
                  </a:lnTo>
                  <a:lnTo>
                    <a:pt x="10709170" y="8013700"/>
                  </a:lnTo>
                  <a:lnTo>
                    <a:pt x="10718831" y="7975600"/>
                  </a:lnTo>
                  <a:lnTo>
                    <a:pt x="10727996" y="7924800"/>
                  </a:lnTo>
                  <a:lnTo>
                    <a:pt x="10736661" y="7874000"/>
                  </a:lnTo>
                  <a:lnTo>
                    <a:pt x="10744824" y="7835900"/>
                  </a:lnTo>
                  <a:lnTo>
                    <a:pt x="10752481" y="7785100"/>
                  </a:lnTo>
                  <a:lnTo>
                    <a:pt x="10759631" y="7747000"/>
                  </a:lnTo>
                  <a:lnTo>
                    <a:pt x="10766269" y="7696200"/>
                  </a:lnTo>
                  <a:lnTo>
                    <a:pt x="10772393" y="7645400"/>
                  </a:lnTo>
                  <a:lnTo>
                    <a:pt x="10778000" y="7594600"/>
                  </a:lnTo>
                  <a:lnTo>
                    <a:pt x="10783086" y="7556500"/>
                  </a:lnTo>
                  <a:lnTo>
                    <a:pt x="10787650" y="7505700"/>
                  </a:lnTo>
                  <a:lnTo>
                    <a:pt x="10791688" y="7454900"/>
                  </a:lnTo>
                  <a:lnTo>
                    <a:pt x="10795198" y="7416800"/>
                  </a:lnTo>
                  <a:lnTo>
                    <a:pt x="10798175" y="7366000"/>
                  </a:lnTo>
                  <a:lnTo>
                    <a:pt x="10800618" y="7315200"/>
                  </a:lnTo>
                  <a:lnTo>
                    <a:pt x="10802523" y="7264400"/>
                  </a:lnTo>
                  <a:lnTo>
                    <a:pt x="10803887" y="7213600"/>
                  </a:lnTo>
                  <a:lnTo>
                    <a:pt x="10804708" y="7175500"/>
                  </a:lnTo>
                  <a:lnTo>
                    <a:pt x="10804982" y="7124700"/>
                  </a:lnTo>
                  <a:lnTo>
                    <a:pt x="10804982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79779" y="4366895"/>
            <a:ext cx="5864225" cy="2882265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2700" marR="5080">
              <a:lnSpc>
                <a:spcPts val="7090"/>
              </a:lnSpc>
              <a:spcBef>
                <a:spcPts val="1350"/>
              </a:spcBef>
            </a:pPr>
            <a:r>
              <a:rPr sz="6900" spc="-355" dirty="0">
                <a:solidFill>
                  <a:srgbClr val="FFFFFF"/>
                </a:solidFill>
              </a:rPr>
              <a:t>P</a:t>
            </a:r>
            <a:r>
              <a:rPr sz="6900" spc="-250" dirty="0">
                <a:solidFill>
                  <a:srgbClr val="FFFFFF"/>
                </a:solidFill>
              </a:rPr>
              <a:t>r</a:t>
            </a:r>
            <a:r>
              <a:rPr sz="6900" spc="-315" dirty="0">
                <a:solidFill>
                  <a:srgbClr val="FFFFFF"/>
                </a:solidFill>
              </a:rPr>
              <a:t>i</a:t>
            </a:r>
            <a:r>
              <a:rPr sz="6900" spc="-325" dirty="0">
                <a:solidFill>
                  <a:srgbClr val="FFFFFF"/>
                </a:solidFill>
              </a:rPr>
              <a:t>o</a:t>
            </a:r>
            <a:r>
              <a:rPr sz="6900" spc="-250" dirty="0">
                <a:solidFill>
                  <a:srgbClr val="FFFFFF"/>
                </a:solidFill>
              </a:rPr>
              <a:t>r</a:t>
            </a:r>
            <a:r>
              <a:rPr sz="6900" spc="-320" dirty="0">
                <a:solidFill>
                  <a:srgbClr val="FFFFFF"/>
                </a:solidFill>
              </a:rPr>
              <a:t>i</a:t>
            </a:r>
            <a:r>
              <a:rPr sz="6900" spc="-20" dirty="0">
                <a:solidFill>
                  <a:srgbClr val="FFFFFF"/>
                </a:solidFill>
              </a:rPr>
              <a:t>t</a:t>
            </a:r>
            <a:r>
              <a:rPr sz="6900" spc="30" dirty="0">
                <a:solidFill>
                  <a:srgbClr val="FFFFFF"/>
                </a:solidFill>
              </a:rPr>
              <a:t>y</a:t>
            </a:r>
            <a:r>
              <a:rPr sz="6900" spc="-555" dirty="0">
                <a:solidFill>
                  <a:srgbClr val="FFFFFF"/>
                </a:solidFill>
              </a:rPr>
              <a:t> </a:t>
            </a:r>
            <a:r>
              <a:rPr sz="6900" spc="-330" dirty="0">
                <a:solidFill>
                  <a:srgbClr val="FFFFFF"/>
                </a:solidFill>
              </a:rPr>
              <a:t>a</a:t>
            </a:r>
            <a:r>
              <a:rPr sz="6900" spc="-275" dirty="0">
                <a:solidFill>
                  <a:srgbClr val="FFFFFF"/>
                </a:solidFill>
              </a:rPr>
              <a:t>r</a:t>
            </a:r>
            <a:r>
              <a:rPr sz="6900" spc="-260" dirty="0">
                <a:solidFill>
                  <a:srgbClr val="FFFFFF"/>
                </a:solidFill>
              </a:rPr>
              <a:t>e</a:t>
            </a:r>
            <a:r>
              <a:rPr sz="6900" spc="-105" dirty="0">
                <a:solidFill>
                  <a:srgbClr val="FFFFFF"/>
                </a:solidFill>
              </a:rPr>
              <a:t>a</a:t>
            </a:r>
            <a:r>
              <a:rPr sz="6900" spc="-555" dirty="0">
                <a:solidFill>
                  <a:srgbClr val="FFFFFF"/>
                </a:solidFill>
              </a:rPr>
              <a:t> </a:t>
            </a:r>
            <a:r>
              <a:rPr sz="6900" spc="-375" dirty="0">
                <a:solidFill>
                  <a:srgbClr val="FFFFFF"/>
                </a:solidFill>
              </a:rPr>
              <a:t>2</a:t>
            </a:r>
            <a:r>
              <a:rPr sz="6900" spc="-50" dirty="0">
                <a:solidFill>
                  <a:srgbClr val="FFFFFF"/>
                </a:solidFill>
              </a:rPr>
              <a:t>:  </a:t>
            </a:r>
            <a:r>
              <a:rPr sz="6900" spc="-240" dirty="0">
                <a:solidFill>
                  <a:srgbClr val="FFFFFF"/>
                </a:solidFill>
              </a:rPr>
              <a:t>D</a:t>
            </a:r>
            <a:r>
              <a:rPr sz="6900" spc="-254" dirty="0">
                <a:solidFill>
                  <a:srgbClr val="FFFFFF"/>
                </a:solidFill>
              </a:rPr>
              <a:t>e</a:t>
            </a:r>
            <a:r>
              <a:rPr sz="6900" spc="-280" dirty="0">
                <a:solidFill>
                  <a:srgbClr val="FFFFFF"/>
                </a:solidFill>
              </a:rPr>
              <a:t>fe</a:t>
            </a:r>
            <a:r>
              <a:rPr sz="6900" spc="-235" dirty="0">
                <a:solidFill>
                  <a:srgbClr val="FFFFFF"/>
                </a:solidFill>
              </a:rPr>
              <a:t>n</a:t>
            </a:r>
            <a:r>
              <a:rPr sz="6900" spc="15" dirty="0">
                <a:solidFill>
                  <a:srgbClr val="FFFFFF"/>
                </a:solidFill>
              </a:rPr>
              <a:t>d</a:t>
            </a:r>
            <a:r>
              <a:rPr sz="6900" spc="-555" dirty="0">
                <a:solidFill>
                  <a:srgbClr val="FFFFFF"/>
                </a:solidFill>
              </a:rPr>
              <a:t> </a:t>
            </a:r>
            <a:r>
              <a:rPr sz="6900" spc="-330" dirty="0">
                <a:solidFill>
                  <a:srgbClr val="FFFFFF"/>
                </a:solidFill>
              </a:rPr>
              <a:t>a</a:t>
            </a:r>
            <a:r>
              <a:rPr sz="6900" spc="-295" dirty="0">
                <a:solidFill>
                  <a:srgbClr val="FFFFFF"/>
                </a:solidFill>
              </a:rPr>
              <a:t>g</a:t>
            </a:r>
            <a:r>
              <a:rPr sz="6900" spc="-390" dirty="0">
                <a:solidFill>
                  <a:srgbClr val="FFFFFF"/>
                </a:solidFill>
              </a:rPr>
              <a:t>a</a:t>
            </a:r>
            <a:r>
              <a:rPr sz="6900" spc="-320" dirty="0">
                <a:solidFill>
                  <a:srgbClr val="FFFFFF"/>
                </a:solidFill>
              </a:rPr>
              <a:t>i</a:t>
            </a:r>
            <a:r>
              <a:rPr sz="6900" spc="-335" dirty="0">
                <a:solidFill>
                  <a:srgbClr val="FFFFFF"/>
                </a:solidFill>
              </a:rPr>
              <a:t>n</a:t>
            </a:r>
            <a:r>
              <a:rPr sz="6900" spc="-330" dirty="0">
                <a:solidFill>
                  <a:srgbClr val="FFFFFF"/>
                </a:solidFill>
              </a:rPr>
              <a:t>s</a:t>
            </a:r>
            <a:r>
              <a:rPr sz="6900" spc="45" dirty="0">
                <a:solidFill>
                  <a:srgbClr val="FFFFFF"/>
                </a:solidFill>
              </a:rPr>
              <a:t>t  </a:t>
            </a:r>
            <a:r>
              <a:rPr sz="6900" spc="-315" dirty="0">
                <a:solidFill>
                  <a:srgbClr val="FFFFFF"/>
                </a:solidFill>
              </a:rPr>
              <a:t>e</a:t>
            </a:r>
            <a:r>
              <a:rPr sz="6900" spc="-370" dirty="0">
                <a:solidFill>
                  <a:srgbClr val="FFFFFF"/>
                </a:solidFill>
              </a:rPr>
              <a:t>v</a:t>
            </a:r>
            <a:r>
              <a:rPr sz="6900" spc="-315" dirty="0">
                <a:solidFill>
                  <a:srgbClr val="FFFFFF"/>
                </a:solidFill>
              </a:rPr>
              <a:t>o</a:t>
            </a:r>
            <a:r>
              <a:rPr sz="6900" spc="-225" dirty="0">
                <a:solidFill>
                  <a:srgbClr val="FFFFFF"/>
                </a:solidFill>
              </a:rPr>
              <a:t>l</a:t>
            </a:r>
            <a:r>
              <a:rPr sz="6900" spc="-260" dirty="0">
                <a:solidFill>
                  <a:srgbClr val="FFFFFF"/>
                </a:solidFill>
              </a:rPr>
              <a:t>v</a:t>
            </a:r>
            <a:r>
              <a:rPr sz="6900" spc="-320" dirty="0">
                <a:solidFill>
                  <a:srgbClr val="FFFFFF"/>
                </a:solidFill>
              </a:rPr>
              <a:t>i</a:t>
            </a:r>
            <a:r>
              <a:rPr sz="6900" spc="-250" dirty="0">
                <a:solidFill>
                  <a:srgbClr val="FFFFFF"/>
                </a:solidFill>
              </a:rPr>
              <a:t>n</a:t>
            </a:r>
            <a:r>
              <a:rPr sz="6900" spc="15" dirty="0">
                <a:solidFill>
                  <a:srgbClr val="FFFFFF"/>
                </a:solidFill>
              </a:rPr>
              <a:t>g</a:t>
            </a:r>
            <a:r>
              <a:rPr sz="6900" spc="-555" dirty="0">
                <a:solidFill>
                  <a:srgbClr val="FFFFFF"/>
                </a:solidFill>
              </a:rPr>
              <a:t> </a:t>
            </a:r>
            <a:r>
              <a:rPr sz="6900" spc="-260" dirty="0">
                <a:solidFill>
                  <a:srgbClr val="FFFFFF"/>
                </a:solidFill>
              </a:rPr>
              <a:t>t</a:t>
            </a:r>
            <a:r>
              <a:rPr sz="6900" spc="-295" dirty="0">
                <a:solidFill>
                  <a:srgbClr val="FFFFFF"/>
                </a:solidFill>
              </a:rPr>
              <a:t>h</a:t>
            </a:r>
            <a:r>
              <a:rPr sz="6900" spc="-245" dirty="0">
                <a:solidFill>
                  <a:srgbClr val="FFFFFF"/>
                </a:solidFill>
              </a:rPr>
              <a:t>r</a:t>
            </a:r>
            <a:r>
              <a:rPr sz="6900" spc="-250" dirty="0">
                <a:solidFill>
                  <a:srgbClr val="FFFFFF"/>
                </a:solidFill>
              </a:rPr>
              <a:t>e</a:t>
            </a:r>
            <a:r>
              <a:rPr sz="6900" spc="-385" dirty="0">
                <a:solidFill>
                  <a:srgbClr val="FFFFFF"/>
                </a:solidFill>
              </a:rPr>
              <a:t>a</a:t>
            </a:r>
            <a:r>
              <a:rPr sz="6900" spc="-180" dirty="0">
                <a:solidFill>
                  <a:srgbClr val="FFFFFF"/>
                </a:solidFill>
              </a:rPr>
              <a:t>t</a:t>
            </a:r>
            <a:r>
              <a:rPr sz="6900" spc="-155" dirty="0">
                <a:solidFill>
                  <a:srgbClr val="FFFFFF"/>
                </a:solidFill>
              </a:rPr>
              <a:t>s</a:t>
            </a:r>
            <a:endParaRPr sz="6900"/>
          </a:p>
        </p:txBody>
      </p:sp>
      <p:grpSp>
        <p:nvGrpSpPr>
          <p:cNvPr id="6" name="object 6"/>
          <p:cNvGrpSpPr/>
          <p:nvPr/>
        </p:nvGrpSpPr>
        <p:grpSpPr>
          <a:xfrm>
            <a:off x="0" y="4913017"/>
            <a:ext cx="7393940" cy="6395720"/>
            <a:chOff x="0" y="4913017"/>
            <a:chExt cx="7393940" cy="6395720"/>
          </a:xfrm>
        </p:grpSpPr>
        <p:sp>
          <p:nvSpPr>
            <p:cNvPr id="7" name="object 7"/>
            <p:cNvSpPr/>
            <p:nvPr/>
          </p:nvSpPr>
          <p:spPr>
            <a:xfrm>
              <a:off x="0" y="6771247"/>
              <a:ext cx="2599055" cy="3735704"/>
            </a:xfrm>
            <a:custGeom>
              <a:avLst/>
              <a:gdLst/>
              <a:ahLst/>
              <a:cxnLst/>
              <a:rect l="l" t="t" r="r" b="b"/>
              <a:pathLst>
                <a:path w="2599055" h="3735704">
                  <a:moveTo>
                    <a:pt x="1802482" y="0"/>
                  </a:moveTo>
                  <a:lnTo>
                    <a:pt x="1758228" y="1814"/>
                  </a:lnTo>
                  <a:lnTo>
                    <a:pt x="1714048" y="6045"/>
                  </a:lnTo>
                  <a:lnTo>
                    <a:pt x="1670049" y="12693"/>
                  </a:lnTo>
                  <a:lnTo>
                    <a:pt x="1626339" y="21756"/>
                  </a:lnTo>
                  <a:lnTo>
                    <a:pt x="1583024" y="33232"/>
                  </a:lnTo>
                  <a:lnTo>
                    <a:pt x="1540211" y="47120"/>
                  </a:lnTo>
                  <a:lnTo>
                    <a:pt x="1498008" y="63418"/>
                  </a:lnTo>
                  <a:lnTo>
                    <a:pt x="1456521" y="82126"/>
                  </a:lnTo>
                  <a:lnTo>
                    <a:pt x="1415857" y="103240"/>
                  </a:lnTo>
                  <a:lnTo>
                    <a:pt x="1376125" y="126761"/>
                  </a:lnTo>
                  <a:lnTo>
                    <a:pt x="1337429" y="152686"/>
                  </a:lnTo>
                  <a:lnTo>
                    <a:pt x="1299879" y="181014"/>
                  </a:lnTo>
                  <a:lnTo>
                    <a:pt x="1263580" y="211744"/>
                  </a:lnTo>
                  <a:lnTo>
                    <a:pt x="1228640" y="244874"/>
                  </a:lnTo>
                  <a:lnTo>
                    <a:pt x="0" y="1477244"/>
                  </a:lnTo>
                  <a:lnTo>
                    <a:pt x="0" y="3735503"/>
                  </a:lnTo>
                  <a:lnTo>
                    <a:pt x="2354354" y="1374002"/>
                  </a:lnTo>
                  <a:lnTo>
                    <a:pt x="2387383" y="1338955"/>
                  </a:lnTo>
                  <a:lnTo>
                    <a:pt x="2418020" y="1302546"/>
                  </a:lnTo>
                  <a:lnTo>
                    <a:pt x="2446262" y="1264881"/>
                  </a:lnTo>
                  <a:lnTo>
                    <a:pt x="2472108" y="1226068"/>
                  </a:lnTo>
                  <a:lnTo>
                    <a:pt x="2495558" y="1186214"/>
                  </a:lnTo>
                  <a:lnTo>
                    <a:pt x="2516608" y="1145427"/>
                  </a:lnTo>
                  <a:lnTo>
                    <a:pt x="2535258" y="1103814"/>
                  </a:lnTo>
                  <a:lnTo>
                    <a:pt x="2551507" y="1061483"/>
                  </a:lnTo>
                  <a:lnTo>
                    <a:pt x="2565353" y="1018540"/>
                  </a:lnTo>
                  <a:lnTo>
                    <a:pt x="2576794" y="975093"/>
                  </a:lnTo>
                  <a:lnTo>
                    <a:pt x="2585829" y="931250"/>
                  </a:lnTo>
                  <a:lnTo>
                    <a:pt x="2592457" y="887118"/>
                  </a:lnTo>
                  <a:lnTo>
                    <a:pt x="2596676" y="842804"/>
                  </a:lnTo>
                  <a:lnTo>
                    <a:pt x="2598484" y="798415"/>
                  </a:lnTo>
                  <a:lnTo>
                    <a:pt x="2597881" y="754059"/>
                  </a:lnTo>
                  <a:lnTo>
                    <a:pt x="2594864" y="709844"/>
                  </a:lnTo>
                  <a:lnTo>
                    <a:pt x="2589432" y="665876"/>
                  </a:lnTo>
                  <a:lnTo>
                    <a:pt x="2581585" y="622264"/>
                  </a:lnTo>
                  <a:lnTo>
                    <a:pt x="2571319" y="579113"/>
                  </a:lnTo>
                  <a:lnTo>
                    <a:pt x="2558635" y="536533"/>
                  </a:lnTo>
                  <a:lnTo>
                    <a:pt x="2543529" y="494629"/>
                  </a:lnTo>
                  <a:lnTo>
                    <a:pt x="2526002" y="453510"/>
                  </a:lnTo>
                  <a:lnTo>
                    <a:pt x="2506051" y="413283"/>
                  </a:lnTo>
                  <a:lnTo>
                    <a:pt x="2483675" y="374055"/>
                  </a:lnTo>
                  <a:lnTo>
                    <a:pt x="2458873" y="335934"/>
                  </a:lnTo>
                  <a:lnTo>
                    <a:pt x="2431643" y="299027"/>
                  </a:lnTo>
                  <a:lnTo>
                    <a:pt x="2401983" y="263441"/>
                  </a:lnTo>
                  <a:lnTo>
                    <a:pt x="2369893" y="229283"/>
                  </a:lnTo>
                  <a:lnTo>
                    <a:pt x="2335839" y="197095"/>
                  </a:lnTo>
                  <a:lnTo>
                    <a:pt x="2300360" y="167346"/>
                  </a:lnTo>
                  <a:lnTo>
                    <a:pt x="2263564" y="140033"/>
                  </a:lnTo>
                  <a:lnTo>
                    <a:pt x="2225558" y="115156"/>
                  </a:lnTo>
                  <a:lnTo>
                    <a:pt x="2186449" y="92712"/>
                  </a:lnTo>
                  <a:lnTo>
                    <a:pt x="2146343" y="72701"/>
                  </a:lnTo>
                  <a:lnTo>
                    <a:pt x="2105349" y="55120"/>
                  </a:lnTo>
                  <a:lnTo>
                    <a:pt x="2063572" y="39969"/>
                  </a:lnTo>
                  <a:lnTo>
                    <a:pt x="2021120" y="27246"/>
                  </a:lnTo>
                  <a:lnTo>
                    <a:pt x="1978100" y="16950"/>
                  </a:lnTo>
                  <a:lnTo>
                    <a:pt x="1934620" y="9078"/>
                  </a:lnTo>
                  <a:lnTo>
                    <a:pt x="1890785" y="3630"/>
                  </a:lnTo>
                  <a:lnTo>
                    <a:pt x="1846704" y="605"/>
                  </a:lnTo>
                  <a:lnTo>
                    <a:pt x="1802482" y="0"/>
                  </a:ln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84508" y="6771246"/>
              <a:ext cx="1614170" cy="1619250"/>
            </a:xfrm>
            <a:custGeom>
              <a:avLst/>
              <a:gdLst/>
              <a:ahLst/>
              <a:cxnLst/>
              <a:rect l="l" t="t" r="r" b="b"/>
              <a:pathLst>
                <a:path w="1614170" h="1619250">
                  <a:moveTo>
                    <a:pt x="817972" y="0"/>
                  </a:moveTo>
                  <a:lnTo>
                    <a:pt x="773718" y="1813"/>
                  </a:lnTo>
                  <a:lnTo>
                    <a:pt x="729538" y="6044"/>
                  </a:lnTo>
                  <a:lnTo>
                    <a:pt x="685539" y="12692"/>
                  </a:lnTo>
                  <a:lnTo>
                    <a:pt x="641829" y="21754"/>
                  </a:lnTo>
                  <a:lnTo>
                    <a:pt x="598513" y="33229"/>
                  </a:lnTo>
                  <a:lnTo>
                    <a:pt x="555701" y="47117"/>
                  </a:lnTo>
                  <a:lnTo>
                    <a:pt x="513497" y="63415"/>
                  </a:lnTo>
                  <a:lnTo>
                    <a:pt x="472011" y="82122"/>
                  </a:lnTo>
                  <a:lnTo>
                    <a:pt x="431347" y="103236"/>
                  </a:lnTo>
                  <a:lnTo>
                    <a:pt x="391614" y="126756"/>
                  </a:lnTo>
                  <a:lnTo>
                    <a:pt x="352919" y="152681"/>
                  </a:lnTo>
                  <a:lnTo>
                    <a:pt x="315369" y="181009"/>
                  </a:lnTo>
                  <a:lnTo>
                    <a:pt x="279070" y="211739"/>
                  </a:lnTo>
                  <a:lnTo>
                    <a:pt x="244130" y="244869"/>
                  </a:lnTo>
                  <a:lnTo>
                    <a:pt x="211100" y="279916"/>
                  </a:lnTo>
                  <a:lnTo>
                    <a:pt x="180464" y="316325"/>
                  </a:lnTo>
                  <a:lnTo>
                    <a:pt x="152222" y="353990"/>
                  </a:lnTo>
                  <a:lnTo>
                    <a:pt x="126375" y="392803"/>
                  </a:lnTo>
                  <a:lnTo>
                    <a:pt x="102926" y="432657"/>
                  </a:lnTo>
                  <a:lnTo>
                    <a:pt x="81876" y="473444"/>
                  </a:lnTo>
                  <a:lnTo>
                    <a:pt x="63225" y="515057"/>
                  </a:lnTo>
                  <a:lnTo>
                    <a:pt x="46976" y="557388"/>
                  </a:lnTo>
                  <a:lnTo>
                    <a:pt x="33131" y="600331"/>
                  </a:lnTo>
                  <a:lnTo>
                    <a:pt x="21690" y="643778"/>
                  </a:lnTo>
                  <a:lnTo>
                    <a:pt x="12654" y="687621"/>
                  </a:lnTo>
                  <a:lnTo>
                    <a:pt x="6027" y="731753"/>
                  </a:lnTo>
                  <a:lnTo>
                    <a:pt x="1808" y="776068"/>
                  </a:lnTo>
                  <a:lnTo>
                    <a:pt x="0" y="820456"/>
                  </a:lnTo>
                  <a:lnTo>
                    <a:pt x="603" y="864812"/>
                  </a:lnTo>
                  <a:lnTo>
                    <a:pt x="3620" y="909027"/>
                  </a:lnTo>
                  <a:lnTo>
                    <a:pt x="9051" y="952995"/>
                  </a:lnTo>
                  <a:lnTo>
                    <a:pt x="16899" y="996608"/>
                  </a:lnTo>
                  <a:lnTo>
                    <a:pt x="27164" y="1039758"/>
                  </a:lnTo>
                  <a:lnTo>
                    <a:pt x="39849" y="1082338"/>
                  </a:lnTo>
                  <a:lnTo>
                    <a:pt x="54954" y="1124242"/>
                  </a:lnTo>
                  <a:lnTo>
                    <a:pt x="72481" y="1165361"/>
                  </a:lnTo>
                  <a:lnTo>
                    <a:pt x="92432" y="1205588"/>
                  </a:lnTo>
                  <a:lnTo>
                    <a:pt x="114808" y="1244816"/>
                  </a:lnTo>
                  <a:lnTo>
                    <a:pt x="139610" y="1282937"/>
                  </a:lnTo>
                  <a:lnTo>
                    <a:pt x="166841" y="1319844"/>
                  </a:lnTo>
                  <a:lnTo>
                    <a:pt x="196500" y="1355431"/>
                  </a:lnTo>
                  <a:lnTo>
                    <a:pt x="228591" y="1389588"/>
                  </a:lnTo>
                  <a:lnTo>
                    <a:pt x="262645" y="1421776"/>
                  </a:lnTo>
                  <a:lnTo>
                    <a:pt x="298124" y="1451526"/>
                  </a:lnTo>
                  <a:lnTo>
                    <a:pt x="334919" y="1478838"/>
                  </a:lnTo>
                  <a:lnTo>
                    <a:pt x="372925" y="1503716"/>
                  </a:lnTo>
                  <a:lnTo>
                    <a:pt x="412035" y="1526160"/>
                  </a:lnTo>
                  <a:lnTo>
                    <a:pt x="452140" y="1546172"/>
                  </a:lnTo>
                  <a:lnTo>
                    <a:pt x="493135" y="1563753"/>
                  </a:lnTo>
                  <a:lnTo>
                    <a:pt x="534912" y="1578904"/>
                  </a:lnTo>
                  <a:lnTo>
                    <a:pt x="577363" y="1591627"/>
                  </a:lnTo>
                  <a:lnTo>
                    <a:pt x="620383" y="1601924"/>
                  </a:lnTo>
                  <a:lnTo>
                    <a:pt x="663864" y="1609796"/>
                  </a:lnTo>
                  <a:lnTo>
                    <a:pt x="707698" y="1615245"/>
                  </a:lnTo>
                  <a:lnTo>
                    <a:pt x="751780" y="1618271"/>
                  </a:lnTo>
                  <a:lnTo>
                    <a:pt x="796001" y="1618877"/>
                  </a:lnTo>
                  <a:lnTo>
                    <a:pt x="840256" y="1617063"/>
                  </a:lnTo>
                  <a:lnTo>
                    <a:pt x="884436" y="1612832"/>
                  </a:lnTo>
                  <a:lnTo>
                    <a:pt x="928434" y="1606185"/>
                  </a:lnTo>
                  <a:lnTo>
                    <a:pt x="972145" y="1597123"/>
                  </a:lnTo>
                  <a:lnTo>
                    <a:pt x="1015460" y="1585647"/>
                  </a:lnTo>
                  <a:lnTo>
                    <a:pt x="1058273" y="1571760"/>
                  </a:lnTo>
                  <a:lnTo>
                    <a:pt x="1100476" y="1555462"/>
                  </a:lnTo>
                  <a:lnTo>
                    <a:pt x="1141963" y="1536755"/>
                  </a:lnTo>
                  <a:lnTo>
                    <a:pt x="1182626" y="1515640"/>
                  </a:lnTo>
                  <a:lnTo>
                    <a:pt x="1222359" y="1492120"/>
                  </a:lnTo>
                  <a:lnTo>
                    <a:pt x="1261054" y="1466195"/>
                  </a:lnTo>
                  <a:lnTo>
                    <a:pt x="1298605" y="1437867"/>
                  </a:lnTo>
                  <a:lnTo>
                    <a:pt x="1334904" y="1407137"/>
                  </a:lnTo>
                  <a:lnTo>
                    <a:pt x="1369844" y="1374007"/>
                  </a:lnTo>
                  <a:lnTo>
                    <a:pt x="1402873" y="1338961"/>
                  </a:lnTo>
                  <a:lnTo>
                    <a:pt x="1433510" y="1302551"/>
                  </a:lnTo>
                  <a:lnTo>
                    <a:pt x="1461752" y="1264886"/>
                  </a:lnTo>
                  <a:lnTo>
                    <a:pt x="1487598" y="1226073"/>
                  </a:lnTo>
                  <a:lnTo>
                    <a:pt x="1511047" y="1186220"/>
                  </a:lnTo>
                  <a:lnTo>
                    <a:pt x="1532098" y="1145433"/>
                  </a:lnTo>
                  <a:lnTo>
                    <a:pt x="1550748" y="1103820"/>
                  </a:lnTo>
                  <a:lnTo>
                    <a:pt x="1566997" y="1061488"/>
                  </a:lnTo>
                  <a:lnTo>
                    <a:pt x="1580843" y="1018545"/>
                  </a:lnTo>
                  <a:lnTo>
                    <a:pt x="1592284" y="975099"/>
                  </a:lnTo>
                  <a:lnTo>
                    <a:pt x="1601319" y="931255"/>
                  </a:lnTo>
                  <a:lnTo>
                    <a:pt x="1607947" y="887123"/>
                  </a:lnTo>
                  <a:lnTo>
                    <a:pt x="1612166" y="842809"/>
                  </a:lnTo>
                  <a:lnTo>
                    <a:pt x="1613974" y="798420"/>
                  </a:lnTo>
                  <a:lnTo>
                    <a:pt x="1613370" y="754065"/>
                  </a:lnTo>
                  <a:lnTo>
                    <a:pt x="1610354" y="709849"/>
                  </a:lnTo>
                  <a:lnTo>
                    <a:pt x="1604922" y="665882"/>
                  </a:lnTo>
                  <a:lnTo>
                    <a:pt x="1597074" y="622269"/>
                  </a:lnTo>
                  <a:lnTo>
                    <a:pt x="1586809" y="579119"/>
                  </a:lnTo>
                  <a:lnTo>
                    <a:pt x="1574124" y="536538"/>
                  </a:lnTo>
                  <a:lnTo>
                    <a:pt x="1559019" y="494635"/>
                  </a:lnTo>
                  <a:lnTo>
                    <a:pt x="1541492" y="453516"/>
                  </a:lnTo>
                  <a:lnTo>
                    <a:pt x="1521541" y="413289"/>
                  </a:lnTo>
                  <a:lnTo>
                    <a:pt x="1499165" y="374061"/>
                  </a:lnTo>
                  <a:lnTo>
                    <a:pt x="1474363" y="335939"/>
                  </a:lnTo>
                  <a:lnTo>
                    <a:pt x="1447133" y="299032"/>
                  </a:lnTo>
                  <a:lnTo>
                    <a:pt x="1417473" y="263446"/>
                  </a:lnTo>
                  <a:lnTo>
                    <a:pt x="1385383" y="229288"/>
                  </a:lnTo>
                  <a:lnTo>
                    <a:pt x="1351328" y="197101"/>
                  </a:lnTo>
                  <a:lnTo>
                    <a:pt x="1315850" y="167351"/>
                  </a:lnTo>
                  <a:lnTo>
                    <a:pt x="1279054" y="140038"/>
                  </a:lnTo>
                  <a:lnTo>
                    <a:pt x="1241048" y="115160"/>
                  </a:lnTo>
                  <a:lnTo>
                    <a:pt x="1201939" y="92716"/>
                  </a:lnTo>
                  <a:lnTo>
                    <a:pt x="1161833" y="72705"/>
                  </a:lnTo>
                  <a:lnTo>
                    <a:pt x="1120839" y="55124"/>
                  </a:lnTo>
                  <a:lnTo>
                    <a:pt x="1079062" y="39972"/>
                  </a:lnTo>
                  <a:lnTo>
                    <a:pt x="1036610" y="27249"/>
                  </a:lnTo>
                  <a:lnTo>
                    <a:pt x="993590" y="16952"/>
                  </a:lnTo>
                  <a:lnTo>
                    <a:pt x="950110" y="9080"/>
                  </a:lnTo>
                  <a:lnTo>
                    <a:pt x="906275" y="3632"/>
                  </a:lnTo>
                  <a:lnTo>
                    <a:pt x="862193" y="605"/>
                  </a:lnTo>
                  <a:lnTo>
                    <a:pt x="8179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0717" y="4913017"/>
              <a:ext cx="3653154" cy="3664585"/>
            </a:xfrm>
            <a:custGeom>
              <a:avLst/>
              <a:gdLst/>
              <a:ahLst/>
              <a:cxnLst/>
              <a:rect l="l" t="t" r="r" b="b"/>
              <a:pathLst>
                <a:path w="3653154" h="3664584">
                  <a:moveTo>
                    <a:pt x="2857038" y="0"/>
                  </a:moveTo>
                  <a:lnTo>
                    <a:pt x="2812784" y="1813"/>
                  </a:lnTo>
                  <a:lnTo>
                    <a:pt x="2768604" y="6045"/>
                  </a:lnTo>
                  <a:lnTo>
                    <a:pt x="2724605" y="12692"/>
                  </a:lnTo>
                  <a:lnTo>
                    <a:pt x="2680895" y="21755"/>
                  </a:lnTo>
                  <a:lnTo>
                    <a:pt x="2637580" y="33230"/>
                  </a:lnTo>
                  <a:lnTo>
                    <a:pt x="2594767" y="47118"/>
                  </a:lnTo>
                  <a:lnTo>
                    <a:pt x="2552564" y="63416"/>
                  </a:lnTo>
                  <a:lnTo>
                    <a:pt x="2511077" y="82123"/>
                  </a:lnTo>
                  <a:lnTo>
                    <a:pt x="2470413" y="103237"/>
                  </a:lnTo>
                  <a:lnTo>
                    <a:pt x="2430681" y="126758"/>
                  </a:lnTo>
                  <a:lnTo>
                    <a:pt x="2391985" y="152683"/>
                  </a:lnTo>
                  <a:lnTo>
                    <a:pt x="2354435" y="181011"/>
                  </a:lnTo>
                  <a:lnTo>
                    <a:pt x="2318136" y="211740"/>
                  </a:lnTo>
                  <a:lnTo>
                    <a:pt x="2283196" y="244870"/>
                  </a:lnTo>
                  <a:lnTo>
                    <a:pt x="244001" y="2290264"/>
                  </a:lnTo>
                  <a:lnTo>
                    <a:pt x="210919" y="2325384"/>
                  </a:lnTo>
                  <a:lnTo>
                    <a:pt x="180303" y="2361793"/>
                  </a:lnTo>
                  <a:lnTo>
                    <a:pt x="152080" y="2399456"/>
                  </a:lnTo>
                  <a:lnTo>
                    <a:pt x="126251" y="2438266"/>
                  </a:lnTo>
                  <a:lnTo>
                    <a:pt x="102819" y="2478116"/>
                  </a:lnTo>
                  <a:lnTo>
                    <a:pt x="81784" y="2518898"/>
                  </a:lnTo>
                  <a:lnTo>
                    <a:pt x="63149" y="2560505"/>
                  </a:lnTo>
                  <a:lnTo>
                    <a:pt x="46914" y="2602830"/>
                  </a:lnTo>
                  <a:lnTo>
                    <a:pt x="33081" y="2645766"/>
                  </a:lnTo>
                  <a:lnTo>
                    <a:pt x="21652" y="2689205"/>
                  </a:lnTo>
                  <a:lnTo>
                    <a:pt x="12628" y="2733040"/>
                  </a:lnTo>
                  <a:lnTo>
                    <a:pt x="6010" y="2777163"/>
                  </a:lnTo>
                  <a:lnTo>
                    <a:pt x="1800" y="2821468"/>
                  </a:lnTo>
                  <a:lnTo>
                    <a:pt x="0" y="2865847"/>
                  </a:lnTo>
                  <a:lnTo>
                    <a:pt x="610" y="2910192"/>
                  </a:lnTo>
                  <a:lnTo>
                    <a:pt x="3632" y="2954398"/>
                  </a:lnTo>
                  <a:lnTo>
                    <a:pt x="9068" y="2998355"/>
                  </a:lnTo>
                  <a:lnTo>
                    <a:pt x="16920" y="3041957"/>
                  </a:lnTo>
                  <a:lnTo>
                    <a:pt x="27188" y="3085097"/>
                  </a:lnTo>
                  <a:lnTo>
                    <a:pt x="39874" y="3127668"/>
                  </a:lnTo>
                  <a:lnTo>
                    <a:pt x="54979" y="3169561"/>
                  </a:lnTo>
                  <a:lnTo>
                    <a:pt x="72506" y="3210670"/>
                  </a:lnTo>
                  <a:lnTo>
                    <a:pt x="92455" y="3250887"/>
                  </a:lnTo>
                  <a:lnTo>
                    <a:pt x="114828" y="3290106"/>
                  </a:lnTo>
                  <a:lnTo>
                    <a:pt x="139626" y="3328219"/>
                  </a:lnTo>
                  <a:lnTo>
                    <a:pt x="166851" y="3365118"/>
                  </a:lnTo>
                  <a:lnTo>
                    <a:pt x="196505" y="3400696"/>
                  </a:lnTo>
                  <a:lnTo>
                    <a:pt x="228588" y="3434846"/>
                  </a:lnTo>
                  <a:lnTo>
                    <a:pt x="262642" y="3467034"/>
                  </a:lnTo>
                  <a:lnTo>
                    <a:pt x="298121" y="3496784"/>
                  </a:lnTo>
                  <a:lnTo>
                    <a:pt x="334917" y="3524097"/>
                  </a:lnTo>
                  <a:lnTo>
                    <a:pt x="372923" y="3548974"/>
                  </a:lnTo>
                  <a:lnTo>
                    <a:pt x="412032" y="3571418"/>
                  </a:lnTo>
                  <a:lnTo>
                    <a:pt x="452138" y="3591429"/>
                  </a:lnTo>
                  <a:lnTo>
                    <a:pt x="493132" y="3609009"/>
                  </a:lnTo>
                  <a:lnTo>
                    <a:pt x="534909" y="3624160"/>
                  </a:lnTo>
                  <a:lnTo>
                    <a:pt x="577361" y="3636883"/>
                  </a:lnTo>
                  <a:lnTo>
                    <a:pt x="620380" y="3647180"/>
                  </a:lnTo>
                  <a:lnTo>
                    <a:pt x="663861" y="3655051"/>
                  </a:lnTo>
                  <a:lnTo>
                    <a:pt x="707696" y="3660499"/>
                  </a:lnTo>
                  <a:lnTo>
                    <a:pt x="751777" y="3663525"/>
                  </a:lnTo>
                  <a:lnTo>
                    <a:pt x="795999" y="3664130"/>
                  </a:lnTo>
                  <a:lnTo>
                    <a:pt x="840253" y="3662316"/>
                  </a:lnTo>
                  <a:lnTo>
                    <a:pt x="884433" y="3658084"/>
                  </a:lnTo>
                  <a:lnTo>
                    <a:pt x="928432" y="3651436"/>
                  </a:lnTo>
                  <a:lnTo>
                    <a:pt x="972142" y="3642374"/>
                  </a:lnTo>
                  <a:lnTo>
                    <a:pt x="1015457" y="3630897"/>
                  </a:lnTo>
                  <a:lnTo>
                    <a:pt x="1058270" y="3617010"/>
                  </a:lnTo>
                  <a:lnTo>
                    <a:pt x="1100473" y="3600711"/>
                  </a:lnTo>
                  <a:lnTo>
                    <a:pt x="1141960" y="3582004"/>
                  </a:lnTo>
                  <a:lnTo>
                    <a:pt x="1182624" y="3560889"/>
                  </a:lnTo>
                  <a:lnTo>
                    <a:pt x="1222356" y="3537369"/>
                  </a:lnTo>
                  <a:lnTo>
                    <a:pt x="1261052" y="3511443"/>
                  </a:lnTo>
                  <a:lnTo>
                    <a:pt x="1298602" y="3483115"/>
                  </a:lnTo>
                  <a:lnTo>
                    <a:pt x="1334901" y="3452385"/>
                  </a:lnTo>
                  <a:lnTo>
                    <a:pt x="1369841" y="3419255"/>
                  </a:lnTo>
                  <a:lnTo>
                    <a:pt x="3408910" y="1373998"/>
                  </a:lnTo>
                  <a:lnTo>
                    <a:pt x="3441939" y="1338952"/>
                  </a:lnTo>
                  <a:lnTo>
                    <a:pt x="3472576" y="1302542"/>
                  </a:lnTo>
                  <a:lnTo>
                    <a:pt x="3500818" y="1264877"/>
                  </a:lnTo>
                  <a:lnTo>
                    <a:pt x="3526664" y="1226064"/>
                  </a:lnTo>
                  <a:lnTo>
                    <a:pt x="3550114" y="1186210"/>
                  </a:lnTo>
                  <a:lnTo>
                    <a:pt x="3571164" y="1145423"/>
                  </a:lnTo>
                  <a:lnTo>
                    <a:pt x="3589814" y="1103810"/>
                  </a:lnTo>
                  <a:lnTo>
                    <a:pt x="3606063" y="1061479"/>
                  </a:lnTo>
                  <a:lnTo>
                    <a:pt x="3619909" y="1018536"/>
                  </a:lnTo>
                  <a:lnTo>
                    <a:pt x="3631350" y="975089"/>
                  </a:lnTo>
                  <a:lnTo>
                    <a:pt x="3640385" y="931246"/>
                  </a:lnTo>
                  <a:lnTo>
                    <a:pt x="3647013" y="887114"/>
                  </a:lnTo>
                  <a:lnTo>
                    <a:pt x="3651232" y="842800"/>
                  </a:lnTo>
                  <a:lnTo>
                    <a:pt x="3653040" y="798411"/>
                  </a:lnTo>
                  <a:lnTo>
                    <a:pt x="3652437" y="754055"/>
                  </a:lnTo>
                  <a:lnTo>
                    <a:pt x="3649420" y="709840"/>
                  </a:lnTo>
                  <a:lnTo>
                    <a:pt x="3643988" y="665872"/>
                  </a:lnTo>
                  <a:lnTo>
                    <a:pt x="3636141" y="622260"/>
                  </a:lnTo>
                  <a:lnTo>
                    <a:pt x="3625875" y="579109"/>
                  </a:lnTo>
                  <a:lnTo>
                    <a:pt x="3613191" y="536529"/>
                  </a:lnTo>
                  <a:lnTo>
                    <a:pt x="3598085" y="494625"/>
                  </a:lnTo>
                  <a:lnTo>
                    <a:pt x="3580558" y="453507"/>
                  </a:lnTo>
                  <a:lnTo>
                    <a:pt x="3560607" y="413279"/>
                  </a:lnTo>
                  <a:lnTo>
                    <a:pt x="3538232" y="374052"/>
                  </a:lnTo>
                  <a:lnTo>
                    <a:pt x="3513429" y="335930"/>
                  </a:lnTo>
                  <a:lnTo>
                    <a:pt x="3486199" y="299023"/>
                  </a:lnTo>
                  <a:lnTo>
                    <a:pt x="3456539" y="263437"/>
                  </a:lnTo>
                  <a:lnTo>
                    <a:pt x="3424449" y="229279"/>
                  </a:lnTo>
                  <a:lnTo>
                    <a:pt x="3390395" y="197092"/>
                  </a:lnTo>
                  <a:lnTo>
                    <a:pt x="3354916" y="167344"/>
                  </a:lnTo>
                  <a:lnTo>
                    <a:pt x="3318120" y="140032"/>
                  </a:lnTo>
                  <a:lnTo>
                    <a:pt x="3280114" y="115155"/>
                  </a:lnTo>
                  <a:lnTo>
                    <a:pt x="3241005" y="92712"/>
                  </a:lnTo>
                  <a:lnTo>
                    <a:pt x="3200899" y="72701"/>
                  </a:lnTo>
                  <a:lnTo>
                    <a:pt x="3159905" y="55121"/>
                  </a:lnTo>
                  <a:lnTo>
                    <a:pt x="3118128" y="39970"/>
                  </a:lnTo>
                  <a:lnTo>
                    <a:pt x="3075676" y="27247"/>
                  </a:lnTo>
                  <a:lnTo>
                    <a:pt x="3032657" y="16950"/>
                  </a:lnTo>
                  <a:lnTo>
                    <a:pt x="2989176" y="9079"/>
                  </a:lnTo>
                  <a:lnTo>
                    <a:pt x="2945341" y="3631"/>
                  </a:lnTo>
                  <a:lnTo>
                    <a:pt x="2901260" y="605"/>
                  </a:lnTo>
                  <a:lnTo>
                    <a:pt x="2857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95797" y="5129745"/>
              <a:ext cx="1182370" cy="1185545"/>
            </a:xfrm>
            <a:custGeom>
              <a:avLst/>
              <a:gdLst/>
              <a:ahLst/>
              <a:cxnLst/>
              <a:rect l="l" t="t" r="r" b="b"/>
              <a:pathLst>
                <a:path w="1182370" h="1185545">
                  <a:moveTo>
                    <a:pt x="598988" y="0"/>
                  </a:moveTo>
                  <a:lnTo>
                    <a:pt x="553629" y="2355"/>
                  </a:lnTo>
                  <a:lnTo>
                    <a:pt x="508439" y="8179"/>
                  </a:lnTo>
                  <a:lnTo>
                    <a:pt x="463631" y="17470"/>
                  </a:lnTo>
                  <a:lnTo>
                    <a:pt x="419422" y="30224"/>
                  </a:lnTo>
                  <a:lnTo>
                    <a:pt x="376025" y="46439"/>
                  </a:lnTo>
                  <a:lnTo>
                    <a:pt x="333657" y="66111"/>
                  </a:lnTo>
                  <a:lnTo>
                    <a:pt x="292533" y="89238"/>
                  </a:lnTo>
                  <a:lnTo>
                    <a:pt x="252867" y="115816"/>
                  </a:lnTo>
                  <a:lnTo>
                    <a:pt x="214874" y="145843"/>
                  </a:lnTo>
                  <a:lnTo>
                    <a:pt x="178770" y="179316"/>
                  </a:lnTo>
                  <a:lnTo>
                    <a:pt x="145399" y="215530"/>
                  </a:lnTo>
                  <a:lnTo>
                    <a:pt x="115463" y="253638"/>
                  </a:lnTo>
                  <a:lnTo>
                    <a:pt x="88966" y="293424"/>
                  </a:lnTo>
                  <a:lnTo>
                    <a:pt x="65909" y="334674"/>
                  </a:lnTo>
                  <a:lnTo>
                    <a:pt x="46297" y="377170"/>
                  </a:lnTo>
                  <a:lnTo>
                    <a:pt x="30132" y="420698"/>
                  </a:lnTo>
                  <a:lnTo>
                    <a:pt x="17417" y="465042"/>
                  </a:lnTo>
                  <a:lnTo>
                    <a:pt x="8154" y="509985"/>
                  </a:lnTo>
                  <a:lnTo>
                    <a:pt x="2347" y="555312"/>
                  </a:lnTo>
                  <a:lnTo>
                    <a:pt x="0" y="600808"/>
                  </a:lnTo>
                  <a:lnTo>
                    <a:pt x="1113" y="646257"/>
                  </a:lnTo>
                  <a:lnTo>
                    <a:pt x="5691" y="691443"/>
                  </a:lnTo>
                  <a:lnTo>
                    <a:pt x="13737" y="736150"/>
                  </a:lnTo>
                  <a:lnTo>
                    <a:pt x="25253" y="780162"/>
                  </a:lnTo>
                  <a:lnTo>
                    <a:pt x="40242" y="823265"/>
                  </a:lnTo>
                  <a:lnTo>
                    <a:pt x="58707" y="865241"/>
                  </a:lnTo>
                  <a:lnTo>
                    <a:pt x="80652" y="905876"/>
                  </a:lnTo>
                  <a:lnTo>
                    <a:pt x="106078" y="944953"/>
                  </a:lnTo>
                  <a:lnTo>
                    <a:pt x="134989" y="982258"/>
                  </a:lnTo>
                  <a:lnTo>
                    <a:pt x="167388" y="1017573"/>
                  </a:lnTo>
                  <a:lnTo>
                    <a:pt x="202597" y="1050072"/>
                  </a:lnTo>
                  <a:lnTo>
                    <a:pt x="239789" y="1079072"/>
                  </a:lnTo>
                  <a:lnTo>
                    <a:pt x="278748" y="1104577"/>
                  </a:lnTo>
                  <a:lnTo>
                    <a:pt x="319260" y="1126589"/>
                  </a:lnTo>
                  <a:lnTo>
                    <a:pt x="361110" y="1145111"/>
                  </a:lnTo>
                  <a:lnTo>
                    <a:pt x="404082" y="1160146"/>
                  </a:lnTo>
                  <a:lnTo>
                    <a:pt x="447961" y="1171697"/>
                  </a:lnTo>
                  <a:lnTo>
                    <a:pt x="492533" y="1179767"/>
                  </a:lnTo>
                  <a:lnTo>
                    <a:pt x="537583" y="1184360"/>
                  </a:lnTo>
                  <a:lnTo>
                    <a:pt x="582894" y="1185476"/>
                  </a:lnTo>
                  <a:lnTo>
                    <a:pt x="628253" y="1183121"/>
                  </a:lnTo>
                  <a:lnTo>
                    <a:pt x="673443" y="1177297"/>
                  </a:lnTo>
                  <a:lnTo>
                    <a:pt x="718251" y="1168006"/>
                  </a:lnTo>
                  <a:lnTo>
                    <a:pt x="762460" y="1155252"/>
                  </a:lnTo>
                  <a:lnTo>
                    <a:pt x="805857" y="1139037"/>
                  </a:lnTo>
                  <a:lnTo>
                    <a:pt x="848224" y="1119365"/>
                  </a:lnTo>
                  <a:lnTo>
                    <a:pt x="889349" y="1096238"/>
                  </a:lnTo>
                  <a:lnTo>
                    <a:pt x="929015" y="1069660"/>
                  </a:lnTo>
                  <a:lnTo>
                    <a:pt x="967008" y="1039633"/>
                  </a:lnTo>
                  <a:lnTo>
                    <a:pt x="1003112" y="1006160"/>
                  </a:lnTo>
                  <a:lnTo>
                    <a:pt x="1036483" y="969946"/>
                  </a:lnTo>
                  <a:lnTo>
                    <a:pt x="1066419" y="931838"/>
                  </a:lnTo>
                  <a:lnTo>
                    <a:pt x="1092917" y="892052"/>
                  </a:lnTo>
                  <a:lnTo>
                    <a:pt x="1115974" y="850802"/>
                  </a:lnTo>
                  <a:lnTo>
                    <a:pt x="1135586" y="808306"/>
                  </a:lnTo>
                  <a:lnTo>
                    <a:pt x="1151752" y="764778"/>
                  </a:lnTo>
                  <a:lnTo>
                    <a:pt x="1164468" y="720434"/>
                  </a:lnTo>
                  <a:lnTo>
                    <a:pt x="1173731" y="675491"/>
                  </a:lnTo>
                  <a:lnTo>
                    <a:pt x="1179538" y="630164"/>
                  </a:lnTo>
                  <a:lnTo>
                    <a:pt x="1181886" y="584668"/>
                  </a:lnTo>
                  <a:lnTo>
                    <a:pt x="1180773" y="539219"/>
                  </a:lnTo>
                  <a:lnTo>
                    <a:pt x="1176195" y="494033"/>
                  </a:lnTo>
                  <a:lnTo>
                    <a:pt x="1168150" y="449326"/>
                  </a:lnTo>
                  <a:lnTo>
                    <a:pt x="1156634" y="405314"/>
                  </a:lnTo>
                  <a:lnTo>
                    <a:pt x="1141644" y="362211"/>
                  </a:lnTo>
                  <a:lnTo>
                    <a:pt x="1123179" y="320235"/>
                  </a:lnTo>
                  <a:lnTo>
                    <a:pt x="1101234" y="279600"/>
                  </a:lnTo>
                  <a:lnTo>
                    <a:pt x="1075806" y="240523"/>
                  </a:lnTo>
                  <a:lnTo>
                    <a:pt x="1046894" y="203218"/>
                  </a:lnTo>
                  <a:lnTo>
                    <a:pt x="1014493" y="167903"/>
                  </a:lnTo>
                  <a:lnTo>
                    <a:pt x="979285" y="135404"/>
                  </a:lnTo>
                  <a:lnTo>
                    <a:pt x="942093" y="106404"/>
                  </a:lnTo>
                  <a:lnTo>
                    <a:pt x="903134" y="80899"/>
                  </a:lnTo>
                  <a:lnTo>
                    <a:pt x="862622" y="58887"/>
                  </a:lnTo>
                  <a:lnTo>
                    <a:pt x="820772" y="40365"/>
                  </a:lnTo>
                  <a:lnTo>
                    <a:pt x="777800" y="25330"/>
                  </a:lnTo>
                  <a:lnTo>
                    <a:pt x="733921" y="13779"/>
                  </a:lnTo>
                  <a:lnTo>
                    <a:pt x="689349" y="5709"/>
                  </a:lnTo>
                  <a:lnTo>
                    <a:pt x="644299" y="1116"/>
                  </a:lnTo>
                  <a:lnTo>
                    <a:pt x="598988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6958272"/>
              <a:ext cx="5354955" cy="4350385"/>
            </a:xfrm>
            <a:custGeom>
              <a:avLst/>
              <a:gdLst/>
              <a:ahLst/>
              <a:cxnLst/>
              <a:rect l="l" t="t" r="r" b="b"/>
              <a:pathLst>
                <a:path w="5354955" h="4350384">
                  <a:moveTo>
                    <a:pt x="4558688" y="0"/>
                  </a:moveTo>
                  <a:lnTo>
                    <a:pt x="4514434" y="1813"/>
                  </a:lnTo>
                  <a:lnTo>
                    <a:pt x="4470254" y="6045"/>
                  </a:lnTo>
                  <a:lnTo>
                    <a:pt x="4426255" y="12692"/>
                  </a:lnTo>
                  <a:lnTo>
                    <a:pt x="4382545" y="21755"/>
                  </a:lnTo>
                  <a:lnTo>
                    <a:pt x="4339230" y="33230"/>
                  </a:lnTo>
                  <a:lnTo>
                    <a:pt x="4296417" y="47118"/>
                  </a:lnTo>
                  <a:lnTo>
                    <a:pt x="4254214" y="63416"/>
                  </a:lnTo>
                  <a:lnTo>
                    <a:pt x="4212727" y="82123"/>
                  </a:lnTo>
                  <a:lnTo>
                    <a:pt x="4172064" y="103237"/>
                  </a:lnTo>
                  <a:lnTo>
                    <a:pt x="4132331" y="126758"/>
                  </a:lnTo>
                  <a:lnTo>
                    <a:pt x="4093636" y="152683"/>
                  </a:lnTo>
                  <a:lnTo>
                    <a:pt x="4056085" y="181011"/>
                  </a:lnTo>
                  <a:lnTo>
                    <a:pt x="4019786" y="211740"/>
                  </a:lnTo>
                  <a:lnTo>
                    <a:pt x="3984846" y="244870"/>
                  </a:lnTo>
                  <a:lnTo>
                    <a:pt x="0" y="4241809"/>
                  </a:lnTo>
                  <a:lnTo>
                    <a:pt x="0" y="4350284"/>
                  </a:lnTo>
                  <a:lnTo>
                    <a:pt x="2143279" y="4350284"/>
                  </a:lnTo>
                  <a:lnTo>
                    <a:pt x="5110560" y="1373998"/>
                  </a:lnTo>
                  <a:lnTo>
                    <a:pt x="5143590" y="1338952"/>
                  </a:lnTo>
                  <a:lnTo>
                    <a:pt x="5174226" y="1302542"/>
                  </a:lnTo>
                  <a:lnTo>
                    <a:pt x="5202468" y="1264877"/>
                  </a:lnTo>
                  <a:lnTo>
                    <a:pt x="5228315" y="1226065"/>
                  </a:lnTo>
                  <a:lnTo>
                    <a:pt x="5251764" y="1186211"/>
                  </a:lnTo>
                  <a:lnTo>
                    <a:pt x="5272814" y="1145425"/>
                  </a:lnTo>
                  <a:lnTo>
                    <a:pt x="5291465" y="1103812"/>
                  </a:lnTo>
                  <a:lnTo>
                    <a:pt x="5307713" y="1061481"/>
                  </a:lnTo>
                  <a:lnTo>
                    <a:pt x="5321559" y="1018538"/>
                  </a:lnTo>
                  <a:lnTo>
                    <a:pt x="5333000" y="975092"/>
                  </a:lnTo>
                  <a:lnTo>
                    <a:pt x="5342035" y="931249"/>
                  </a:lnTo>
                  <a:lnTo>
                    <a:pt x="5348663" y="887117"/>
                  </a:lnTo>
                  <a:lnTo>
                    <a:pt x="5352882" y="842803"/>
                  </a:lnTo>
                  <a:lnTo>
                    <a:pt x="5354690" y="798415"/>
                  </a:lnTo>
                  <a:lnTo>
                    <a:pt x="5354087" y="754060"/>
                  </a:lnTo>
                  <a:lnTo>
                    <a:pt x="5351070" y="709844"/>
                  </a:lnTo>
                  <a:lnTo>
                    <a:pt x="5345639" y="665877"/>
                  </a:lnTo>
                  <a:lnTo>
                    <a:pt x="5337791" y="622264"/>
                  </a:lnTo>
                  <a:lnTo>
                    <a:pt x="5327525" y="579114"/>
                  </a:lnTo>
                  <a:lnTo>
                    <a:pt x="5314841" y="536533"/>
                  </a:lnTo>
                  <a:lnTo>
                    <a:pt x="5299736" y="494630"/>
                  </a:lnTo>
                  <a:lnTo>
                    <a:pt x="5282208" y="453511"/>
                  </a:lnTo>
                  <a:lnTo>
                    <a:pt x="5262257" y="413283"/>
                  </a:lnTo>
                  <a:lnTo>
                    <a:pt x="5239882" y="374055"/>
                  </a:lnTo>
                  <a:lnTo>
                    <a:pt x="5215079" y="335933"/>
                  </a:lnTo>
                  <a:lnTo>
                    <a:pt x="5187849" y="299025"/>
                  </a:lnTo>
                  <a:lnTo>
                    <a:pt x="5158190" y="263438"/>
                  </a:lnTo>
                  <a:lnTo>
                    <a:pt x="5126099" y="229279"/>
                  </a:lnTo>
                  <a:lnTo>
                    <a:pt x="5092045" y="197092"/>
                  </a:lnTo>
                  <a:lnTo>
                    <a:pt x="5056566" y="167344"/>
                  </a:lnTo>
                  <a:lnTo>
                    <a:pt x="5019770" y="140032"/>
                  </a:lnTo>
                  <a:lnTo>
                    <a:pt x="4981764" y="115155"/>
                  </a:lnTo>
                  <a:lnTo>
                    <a:pt x="4942655" y="92712"/>
                  </a:lnTo>
                  <a:lnTo>
                    <a:pt x="4902550" y="72701"/>
                  </a:lnTo>
                  <a:lnTo>
                    <a:pt x="4861555" y="55121"/>
                  </a:lnTo>
                  <a:lnTo>
                    <a:pt x="4819778" y="39970"/>
                  </a:lnTo>
                  <a:lnTo>
                    <a:pt x="4777326" y="27247"/>
                  </a:lnTo>
                  <a:lnTo>
                    <a:pt x="4734307" y="16950"/>
                  </a:lnTo>
                  <a:lnTo>
                    <a:pt x="4690826" y="9079"/>
                  </a:lnTo>
                  <a:lnTo>
                    <a:pt x="4646991" y="3631"/>
                  </a:lnTo>
                  <a:lnTo>
                    <a:pt x="4602910" y="605"/>
                  </a:lnTo>
                  <a:lnTo>
                    <a:pt x="4558688" y="0"/>
                  </a:lnTo>
                  <a:close/>
                </a:path>
              </a:pathLst>
            </a:custGeom>
            <a:solidFill>
              <a:srgbClr val="B5B5B5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40718" y="6958273"/>
              <a:ext cx="1614170" cy="1619250"/>
            </a:xfrm>
            <a:custGeom>
              <a:avLst/>
              <a:gdLst/>
              <a:ahLst/>
              <a:cxnLst/>
              <a:rect l="l" t="t" r="r" b="b"/>
              <a:pathLst>
                <a:path w="1614170" h="1619250">
                  <a:moveTo>
                    <a:pt x="817972" y="0"/>
                  </a:moveTo>
                  <a:lnTo>
                    <a:pt x="773718" y="1813"/>
                  </a:lnTo>
                  <a:lnTo>
                    <a:pt x="729538" y="6045"/>
                  </a:lnTo>
                  <a:lnTo>
                    <a:pt x="685539" y="12692"/>
                  </a:lnTo>
                  <a:lnTo>
                    <a:pt x="641829" y="21755"/>
                  </a:lnTo>
                  <a:lnTo>
                    <a:pt x="598513" y="33230"/>
                  </a:lnTo>
                  <a:lnTo>
                    <a:pt x="555701" y="47118"/>
                  </a:lnTo>
                  <a:lnTo>
                    <a:pt x="513497" y="63415"/>
                  </a:lnTo>
                  <a:lnTo>
                    <a:pt x="472011" y="82122"/>
                  </a:lnTo>
                  <a:lnTo>
                    <a:pt x="431347" y="103236"/>
                  </a:lnTo>
                  <a:lnTo>
                    <a:pt x="391614" y="126756"/>
                  </a:lnTo>
                  <a:lnTo>
                    <a:pt x="352919" y="152680"/>
                  </a:lnTo>
                  <a:lnTo>
                    <a:pt x="315369" y="181007"/>
                  </a:lnTo>
                  <a:lnTo>
                    <a:pt x="279070" y="211736"/>
                  </a:lnTo>
                  <a:lnTo>
                    <a:pt x="244130" y="244865"/>
                  </a:lnTo>
                  <a:lnTo>
                    <a:pt x="211100" y="279913"/>
                  </a:lnTo>
                  <a:lnTo>
                    <a:pt x="180464" y="316323"/>
                  </a:lnTo>
                  <a:lnTo>
                    <a:pt x="152222" y="353989"/>
                  </a:lnTo>
                  <a:lnTo>
                    <a:pt x="126375" y="392803"/>
                  </a:lnTo>
                  <a:lnTo>
                    <a:pt x="102926" y="432657"/>
                  </a:lnTo>
                  <a:lnTo>
                    <a:pt x="81876" y="473444"/>
                  </a:lnTo>
                  <a:lnTo>
                    <a:pt x="63225" y="515057"/>
                  </a:lnTo>
                  <a:lnTo>
                    <a:pt x="46976" y="557389"/>
                  </a:lnTo>
                  <a:lnTo>
                    <a:pt x="33131" y="600332"/>
                  </a:lnTo>
                  <a:lnTo>
                    <a:pt x="21690" y="643779"/>
                  </a:lnTo>
                  <a:lnTo>
                    <a:pt x="12654" y="687622"/>
                  </a:lnTo>
                  <a:lnTo>
                    <a:pt x="6027" y="731754"/>
                  </a:lnTo>
                  <a:lnTo>
                    <a:pt x="1808" y="776068"/>
                  </a:lnTo>
                  <a:lnTo>
                    <a:pt x="0" y="820456"/>
                  </a:lnTo>
                  <a:lnTo>
                    <a:pt x="603" y="864812"/>
                  </a:lnTo>
                  <a:lnTo>
                    <a:pt x="3620" y="909027"/>
                  </a:lnTo>
                  <a:lnTo>
                    <a:pt x="9051" y="952994"/>
                  </a:lnTo>
                  <a:lnTo>
                    <a:pt x="16899" y="996606"/>
                  </a:lnTo>
                  <a:lnTo>
                    <a:pt x="27164" y="1039756"/>
                  </a:lnTo>
                  <a:lnTo>
                    <a:pt x="39849" y="1082336"/>
                  </a:lnTo>
                  <a:lnTo>
                    <a:pt x="54954" y="1124239"/>
                  </a:lnTo>
                  <a:lnTo>
                    <a:pt x="72481" y="1165358"/>
                  </a:lnTo>
                  <a:lnTo>
                    <a:pt x="92432" y="1205585"/>
                  </a:lnTo>
                  <a:lnTo>
                    <a:pt x="114808" y="1244812"/>
                  </a:lnTo>
                  <a:lnTo>
                    <a:pt x="139610" y="1282933"/>
                  </a:lnTo>
                  <a:lnTo>
                    <a:pt x="166841" y="1319841"/>
                  </a:lnTo>
                  <a:lnTo>
                    <a:pt x="196500" y="1355427"/>
                  </a:lnTo>
                  <a:lnTo>
                    <a:pt x="228591" y="1389584"/>
                  </a:lnTo>
                  <a:lnTo>
                    <a:pt x="262645" y="1421772"/>
                  </a:lnTo>
                  <a:lnTo>
                    <a:pt x="298124" y="1451522"/>
                  </a:lnTo>
                  <a:lnTo>
                    <a:pt x="334919" y="1478835"/>
                  </a:lnTo>
                  <a:lnTo>
                    <a:pt x="372925" y="1503712"/>
                  </a:lnTo>
                  <a:lnTo>
                    <a:pt x="412035" y="1526156"/>
                  </a:lnTo>
                  <a:lnTo>
                    <a:pt x="452140" y="1546168"/>
                  </a:lnTo>
                  <a:lnTo>
                    <a:pt x="493135" y="1563749"/>
                  </a:lnTo>
                  <a:lnTo>
                    <a:pt x="534912" y="1578900"/>
                  </a:lnTo>
                  <a:lnTo>
                    <a:pt x="577363" y="1591624"/>
                  </a:lnTo>
                  <a:lnTo>
                    <a:pt x="620383" y="1601921"/>
                  </a:lnTo>
                  <a:lnTo>
                    <a:pt x="663864" y="1609793"/>
                  </a:lnTo>
                  <a:lnTo>
                    <a:pt x="707698" y="1615241"/>
                  </a:lnTo>
                  <a:lnTo>
                    <a:pt x="751780" y="1618267"/>
                  </a:lnTo>
                  <a:lnTo>
                    <a:pt x="796001" y="1618873"/>
                  </a:lnTo>
                  <a:lnTo>
                    <a:pt x="840256" y="1617060"/>
                  </a:lnTo>
                  <a:lnTo>
                    <a:pt x="884436" y="1612828"/>
                  </a:lnTo>
                  <a:lnTo>
                    <a:pt x="928434" y="1606181"/>
                  </a:lnTo>
                  <a:lnTo>
                    <a:pt x="972145" y="1597119"/>
                  </a:lnTo>
                  <a:lnTo>
                    <a:pt x="1015460" y="1585643"/>
                  </a:lnTo>
                  <a:lnTo>
                    <a:pt x="1058273" y="1571756"/>
                  </a:lnTo>
                  <a:lnTo>
                    <a:pt x="1100476" y="1555458"/>
                  </a:lnTo>
                  <a:lnTo>
                    <a:pt x="1141963" y="1536751"/>
                  </a:lnTo>
                  <a:lnTo>
                    <a:pt x="1182626" y="1515637"/>
                  </a:lnTo>
                  <a:lnTo>
                    <a:pt x="1222359" y="1492116"/>
                  </a:lnTo>
                  <a:lnTo>
                    <a:pt x="1261054" y="1466191"/>
                  </a:lnTo>
                  <a:lnTo>
                    <a:pt x="1298605" y="1437863"/>
                  </a:lnTo>
                  <a:lnTo>
                    <a:pt x="1334904" y="1407133"/>
                  </a:lnTo>
                  <a:lnTo>
                    <a:pt x="1369844" y="1374003"/>
                  </a:lnTo>
                  <a:lnTo>
                    <a:pt x="1402873" y="1338957"/>
                  </a:lnTo>
                  <a:lnTo>
                    <a:pt x="1433510" y="1302547"/>
                  </a:lnTo>
                  <a:lnTo>
                    <a:pt x="1461752" y="1264882"/>
                  </a:lnTo>
                  <a:lnTo>
                    <a:pt x="1487598" y="1226069"/>
                  </a:lnTo>
                  <a:lnTo>
                    <a:pt x="1511047" y="1186216"/>
                  </a:lnTo>
                  <a:lnTo>
                    <a:pt x="1532098" y="1145429"/>
                  </a:lnTo>
                  <a:lnTo>
                    <a:pt x="1550748" y="1103816"/>
                  </a:lnTo>
                  <a:lnTo>
                    <a:pt x="1566997" y="1061484"/>
                  </a:lnTo>
                  <a:lnTo>
                    <a:pt x="1580843" y="1018541"/>
                  </a:lnTo>
                  <a:lnTo>
                    <a:pt x="1592284" y="975095"/>
                  </a:lnTo>
                  <a:lnTo>
                    <a:pt x="1601319" y="931251"/>
                  </a:lnTo>
                  <a:lnTo>
                    <a:pt x="1607947" y="887119"/>
                  </a:lnTo>
                  <a:lnTo>
                    <a:pt x="1612166" y="842805"/>
                  </a:lnTo>
                  <a:lnTo>
                    <a:pt x="1613974" y="798416"/>
                  </a:lnTo>
                  <a:lnTo>
                    <a:pt x="1613370" y="754061"/>
                  </a:lnTo>
                  <a:lnTo>
                    <a:pt x="1610354" y="709845"/>
                  </a:lnTo>
                  <a:lnTo>
                    <a:pt x="1604922" y="665878"/>
                  </a:lnTo>
                  <a:lnTo>
                    <a:pt x="1597074" y="622265"/>
                  </a:lnTo>
                  <a:lnTo>
                    <a:pt x="1586809" y="579115"/>
                  </a:lnTo>
                  <a:lnTo>
                    <a:pt x="1574124" y="536534"/>
                  </a:lnTo>
                  <a:lnTo>
                    <a:pt x="1559019" y="494631"/>
                  </a:lnTo>
                  <a:lnTo>
                    <a:pt x="1541492" y="453512"/>
                  </a:lnTo>
                  <a:lnTo>
                    <a:pt x="1521541" y="413285"/>
                  </a:lnTo>
                  <a:lnTo>
                    <a:pt x="1499165" y="374057"/>
                  </a:lnTo>
                  <a:lnTo>
                    <a:pt x="1474363" y="335935"/>
                  </a:lnTo>
                  <a:lnTo>
                    <a:pt x="1447133" y="299028"/>
                  </a:lnTo>
                  <a:lnTo>
                    <a:pt x="1417473" y="263442"/>
                  </a:lnTo>
                  <a:lnTo>
                    <a:pt x="1385383" y="229284"/>
                  </a:lnTo>
                  <a:lnTo>
                    <a:pt x="1351328" y="197097"/>
                  </a:lnTo>
                  <a:lnTo>
                    <a:pt x="1315850" y="167347"/>
                  </a:lnTo>
                  <a:lnTo>
                    <a:pt x="1279054" y="140034"/>
                  </a:lnTo>
                  <a:lnTo>
                    <a:pt x="1241048" y="115157"/>
                  </a:lnTo>
                  <a:lnTo>
                    <a:pt x="1201939" y="92713"/>
                  </a:lnTo>
                  <a:lnTo>
                    <a:pt x="1161833" y="72702"/>
                  </a:lnTo>
                  <a:lnTo>
                    <a:pt x="1120839" y="55121"/>
                  </a:lnTo>
                  <a:lnTo>
                    <a:pt x="1079062" y="39970"/>
                  </a:lnTo>
                  <a:lnTo>
                    <a:pt x="1036610" y="27247"/>
                  </a:lnTo>
                  <a:lnTo>
                    <a:pt x="993590" y="16951"/>
                  </a:lnTo>
                  <a:lnTo>
                    <a:pt x="950110" y="9079"/>
                  </a:lnTo>
                  <a:lnTo>
                    <a:pt x="906275" y="3631"/>
                  </a:lnTo>
                  <a:lnTo>
                    <a:pt x="862193" y="605"/>
                  </a:lnTo>
                  <a:lnTo>
                    <a:pt x="817972" y="0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1303" y="8643647"/>
              <a:ext cx="3782695" cy="2665095"/>
            </a:xfrm>
            <a:custGeom>
              <a:avLst/>
              <a:gdLst/>
              <a:ahLst/>
              <a:cxnLst/>
              <a:rect l="l" t="t" r="r" b="b"/>
              <a:pathLst>
                <a:path w="3782695" h="2665095">
                  <a:moveTo>
                    <a:pt x="2986558" y="0"/>
                  </a:moveTo>
                  <a:lnTo>
                    <a:pt x="2942304" y="1813"/>
                  </a:lnTo>
                  <a:lnTo>
                    <a:pt x="2898124" y="6045"/>
                  </a:lnTo>
                  <a:lnTo>
                    <a:pt x="2854125" y="12692"/>
                  </a:lnTo>
                  <a:lnTo>
                    <a:pt x="2810415" y="21755"/>
                  </a:lnTo>
                  <a:lnTo>
                    <a:pt x="2767100" y="33230"/>
                  </a:lnTo>
                  <a:lnTo>
                    <a:pt x="2724287" y="47118"/>
                  </a:lnTo>
                  <a:lnTo>
                    <a:pt x="2682084" y="63416"/>
                  </a:lnTo>
                  <a:lnTo>
                    <a:pt x="2640597" y="82123"/>
                  </a:lnTo>
                  <a:lnTo>
                    <a:pt x="2599934" y="103237"/>
                  </a:lnTo>
                  <a:lnTo>
                    <a:pt x="2560201" y="126758"/>
                  </a:lnTo>
                  <a:lnTo>
                    <a:pt x="2521506" y="152683"/>
                  </a:lnTo>
                  <a:lnTo>
                    <a:pt x="2483955" y="181011"/>
                  </a:lnTo>
                  <a:lnTo>
                    <a:pt x="2447656" y="211740"/>
                  </a:lnTo>
                  <a:lnTo>
                    <a:pt x="2412716" y="244870"/>
                  </a:lnTo>
                  <a:lnTo>
                    <a:pt x="0" y="2664908"/>
                  </a:lnTo>
                  <a:lnTo>
                    <a:pt x="2251436" y="2664908"/>
                  </a:lnTo>
                  <a:lnTo>
                    <a:pt x="3538430" y="1374009"/>
                  </a:lnTo>
                  <a:lnTo>
                    <a:pt x="3571460" y="1338962"/>
                  </a:lnTo>
                  <a:lnTo>
                    <a:pt x="3602096" y="1302552"/>
                  </a:lnTo>
                  <a:lnTo>
                    <a:pt x="3630338" y="1264887"/>
                  </a:lnTo>
                  <a:lnTo>
                    <a:pt x="3656185" y="1226074"/>
                  </a:lnTo>
                  <a:lnTo>
                    <a:pt x="3679634" y="1186220"/>
                  </a:lnTo>
                  <a:lnTo>
                    <a:pt x="3700684" y="1145433"/>
                  </a:lnTo>
                  <a:lnTo>
                    <a:pt x="3719335" y="1103819"/>
                  </a:lnTo>
                  <a:lnTo>
                    <a:pt x="3735583" y="1061487"/>
                  </a:lnTo>
                  <a:lnTo>
                    <a:pt x="3749429" y="1018544"/>
                  </a:lnTo>
                  <a:lnTo>
                    <a:pt x="3760870" y="975097"/>
                  </a:lnTo>
                  <a:lnTo>
                    <a:pt x="3769905" y="931253"/>
                  </a:lnTo>
                  <a:lnTo>
                    <a:pt x="3776533" y="887120"/>
                  </a:lnTo>
                  <a:lnTo>
                    <a:pt x="3780752" y="842805"/>
                  </a:lnTo>
                  <a:lnTo>
                    <a:pt x="3782560" y="798416"/>
                  </a:lnTo>
                  <a:lnTo>
                    <a:pt x="3781957" y="754060"/>
                  </a:lnTo>
                  <a:lnTo>
                    <a:pt x="3778940" y="709844"/>
                  </a:lnTo>
                  <a:lnTo>
                    <a:pt x="3773509" y="665876"/>
                  </a:lnTo>
                  <a:lnTo>
                    <a:pt x="3765661" y="622263"/>
                  </a:lnTo>
                  <a:lnTo>
                    <a:pt x="3755395" y="579112"/>
                  </a:lnTo>
                  <a:lnTo>
                    <a:pt x="3742711" y="536531"/>
                  </a:lnTo>
                  <a:lnTo>
                    <a:pt x="3727606" y="494627"/>
                  </a:lnTo>
                  <a:lnTo>
                    <a:pt x="3710078" y="453508"/>
                  </a:lnTo>
                  <a:lnTo>
                    <a:pt x="3690128" y="413280"/>
                  </a:lnTo>
                  <a:lnTo>
                    <a:pt x="3667752" y="374052"/>
                  </a:lnTo>
                  <a:lnTo>
                    <a:pt x="3642949" y="335931"/>
                  </a:lnTo>
                  <a:lnTo>
                    <a:pt x="3615719" y="299023"/>
                  </a:lnTo>
                  <a:lnTo>
                    <a:pt x="3586060" y="263437"/>
                  </a:lnTo>
                  <a:lnTo>
                    <a:pt x="3553969" y="229279"/>
                  </a:lnTo>
                  <a:lnTo>
                    <a:pt x="3519915" y="197092"/>
                  </a:lnTo>
                  <a:lnTo>
                    <a:pt x="3484436" y="167344"/>
                  </a:lnTo>
                  <a:lnTo>
                    <a:pt x="3447640" y="140032"/>
                  </a:lnTo>
                  <a:lnTo>
                    <a:pt x="3409634" y="115155"/>
                  </a:lnTo>
                  <a:lnTo>
                    <a:pt x="3370525" y="92712"/>
                  </a:lnTo>
                  <a:lnTo>
                    <a:pt x="3330420" y="72701"/>
                  </a:lnTo>
                  <a:lnTo>
                    <a:pt x="3289425" y="55121"/>
                  </a:lnTo>
                  <a:lnTo>
                    <a:pt x="3247648" y="39970"/>
                  </a:lnTo>
                  <a:lnTo>
                    <a:pt x="3205197" y="27247"/>
                  </a:lnTo>
                  <a:lnTo>
                    <a:pt x="3162177" y="16950"/>
                  </a:lnTo>
                  <a:lnTo>
                    <a:pt x="3118696" y="9079"/>
                  </a:lnTo>
                  <a:lnTo>
                    <a:pt x="3074861" y="3631"/>
                  </a:lnTo>
                  <a:lnTo>
                    <a:pt x="3030780" y="605"/>
                  </a:lnTo>
                  <a:lnTo>
                    <a:pt x="2986558" y="0"/>
                  </a:lnTo>
                  <a:close/>
                </a:path>
              </a:pathLst>
            </a:custGeom>
            <a:solidFill>
              <a:srgbClr val="6B6B6B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169886" y="8643647"/>
              <a:ext cx="1614170" cy="1619250"/>
            </a:xfrm>
            <a:custGeom>
              <a:avLst/>
              <a:gdLst/>
              <a:ahLst/>
              <a:cxnLst/>
              <a:rect l="l" t="t" r="r" b="b"/>
              <a:pathLst>
                <a:path w="1614170" h="1619250">
                  <a:moveTo>
                    <a:pt x="817976" y="0"/>
                  </a:moveTo>
                  <a:lnTo>
                    <a:pt x="773722" y="1813"/>
                  </a:lnTo>
                  <a:lnTo>
                    <a:pt x="729542" y="6045"/>
                  </a:lnTo>
                  <a:lnTo>
                    <a:pt x="685543" y="12693"/>
                  </a:lnTo>
                  <a:lnTo>
                    <a:pt x="641832" y="21755"/>
                  </a:lnTo>
                  <a:lnTo>
                    <a:pt x="598517" y="33231"/>
                  </a:lnTo>
                  <a:lnTo>
                    <a:pt x="555705" y="47119"/>
                  </a:lnTo>
                  <a:lnTo>
                    <a:pt x="513501" y="63418"/>
                  </a:lnTo>
                  <a:lnTo>
                    <a:pt x="472015" y="82125"/>
                  </a:lnTo>
                  <a:lnTo>
                    <a:pt x="431351" y="103240"/>
                  </a:lnTo>
                  <a:lnTo>
                    <a:pt x="391618" y="126762"/>
                  </a:lnTo>
                  <a:lnTo>
                    <a:pt x="352923" y="152687"/>
                  </a:lnTo>
                  <a:lnTo>
                    <a:pt x="315373" y="181016"/>
                  </a:lnTo>
                  <a:lnTo>
                    <a:pt x="279074" y="211747"/>
                  </a:lnTo>
                  <a:lnTo>
                    <a:pt x="244133" y="244878"/>
                  </a:lnTo>
                  <a:lnTo>
                    <a:pt x="211103" y="279924"/>
                  </a:lnTo>
                  <a:lnTo>
                    <a:pt x="180466" y="316332"/>
                  </a:lnTo>
                  <a:lnTo>
                    <a:pt x="152223" y="353996"/>
                  </a:lnTo>
                  <a:lnTo>
                    <a:pt x="126376" y="392808"/>
                  </a:lnTo>
                  <a:lnTo>
                    <a:pt x="102926" y="432661"/>
                  </a:lnTo>
                  <a:lnTo>
                    <a:pt x="81875" y="473448"/>
                  </a:lnTo>
                  <a:lnTo>
                    <a:pt x="63225" y="515060"/>
                  </a:lnTo>
                  <a:lnTo>
                    <a:pt x="46976" y="557391"/>
                  </a:lnTo>
                  <a:lnTo>
                    <a:pt x="33130" y="600333"/>
                  </a:lnTo>
                  <a:lnTo>
                    <a:pt x="21689" y="643779"/>
                  </a:lnTo>
                  <a:lnTo>
                    <a:pt x="12654" y="687622"/>
                  </a:lnTo>
                  <a:lnTo>
                    <a:pt x="6026" y="731754"/>
                  </a:lnTo>
                  <a:lnTo>
                    <a:pt x="1808" y="776068"/>
                  </a:lnTo>
                  <a:lnTo>
                    <a:pt x="0" y="820456"/>
                  </a:lnTo>
                  <a:lnTo>
                    <a:pt x="603" y="864812"/>
                  </a:lnTo>
                  <a:lnTo>
                    <a:pt x="3620" y="909027"/>
                  </a:lnTo>
                  <a:lnTo>
                    <a:pt x="9052" y="952994"/>
                  </a:lnTo>
                  <a:lnTo>
                    <a:pt x="16900" y="996607"/>
                  </a:lnTo>
                  <a:lnTo>
                    <a:pt x="27166" y="1039757"/>
                  </a:lnTo>
                  <a:lnTo>
                    <a:pt x="39851" y="1082337"/>
                  </a:lnTo>
                  <a:lnTo>
                    <a:pt x="54957" y="1124241"/>
                  </a:lnTo>
                  <a:lnTo>
                    <a:pt x="72484" y="1165360"/>
                  </a:lnTo>
                  <a:lnTo>
                    <a:pt x="92435" y="1205587"/>
                  </a:lnTo>
                  <a:lnTo>
                    <a:pt x="114811" y="1244814"/>
                  </a:lnTo>
                  <a:lnTo>
                    <a:pt x="139614" y="1282936"/>
                  </a:lnTo>
                  <a:lnTo>
                    <a:pt x="166844" y="1319843"/>
                  </a:lnTo>
                  <a:lnTo>
                    <a:pt x="196504" y="1355429"/>
                  </a:lnTo>
                  <a:lnTo>
                    <a:pt x="228595" y="1389587"/>
                  </a:lnTo>
                  <a:lnTo>
                    <a:pt x="262649" y="1421775"/>
                  </a:lnTo>
                  <a:lnTo>
                    <a:pt x="298127" y="1451524"/>
                  </a:lnTo>
                  <a:lnTo>
                    <a:pt x="334923" y="1478837"/>
                  </a:lnTo>
                  <a:lnTo>
                    <a:pt x="372929" y="1503715"/>
                  </a:lnTo>
                  <a:lnTo>
                    <a:pt x="412039" y="1526159"/>
                  </a:lnTo>
                  <a:lnTo>
                    <a:pt x="452144" y="1546171"/>
                  </a:lnTo>
                  <a:lnTo>
                    <a:pt x="493139" y="1563751"/>
                  </a:lnTo>
                  <a:lnTo>
                    <a:pt x="534915" y="1578903"/>
                  </a:lnTo>
                  <a:lnTo>
                    <a:pt x="577367" y="1591626"/>
                  </a:lnTo>
                  <a:lnTo>
                    <a:pt x="620387" y="1601923"/>
                  </a:lnTo>
                  <a:lnTo>
                    <a:pt x="663868" y="1609795"/>
                  </a:lnTo>
                  <a:lnTo>
                    <a:pt x="707702" y="1615244"/>
                  </a:lnTo>
                  <a:lnTo>
                    <a:pt x="751784" y="1618270"/>
                  </a:lnTo>
                  <a:lnTo>
                    <a:pt x="796005" y="1618876"/>
                  </a:lnTo>
                  <a:lnTo>
                    <a:pt x="840260" y="1617062"/>
                  </a:lnTo>
                  <a:lnTo>
                    <a:pt x="884440" y="1612831"/>
                  </a:lnTo>
                  <a:lnTo>
                    <a:pt x="928438" y="1606183"/>
                  </a:lnTo>
                  <a:lnTo>
                    <a:pt x="972149" y="1597121"/>
                  </a:lnTo>
                  <a:lnTo>
                    <a:pt x="1015464" y="1585646"/>
                  </a:lnTo>
                  <a:lnTo>
                    <a:pt x="1058277" y="1571758"/>
                  </a:lnTo>
                  <a:lnTo>
                    <a:pt x="1100480" y="1555460"/>
                  </a:lnTo>
                  <a:lnTo>
                    <a:pt x="1141967" y="1536753"/>
                  </a:lnTo>
                  <a:lnTo>
                    <a:pt x="1182630" y="1515639"/>
                  </a:lnTo>
                  <a:lnTo>
                    <a:pt x="1222363" y="1492119"/>
                  </a:lnTo>
                  <a:lnTo>
                    <a:pt x="1261058" y="1466194"/>
                  </a:lnTo>
                  <a:lnTo>
                    <a:pt x="1298609" y="1437866"/>
                  </a:lnTo>
                  <a:lnTo>
                    <a:pt x="1334908" y="1407136"/>
                  </a:lnTo>
                  <a:lnTo>
                    <a:pt x="1369848" y="1374006"/>
                  </a:lnTo>
                  <a:lnTo>
                    <a:pt x="1402877" y="1338959"/>
                  </a:lnTo>
                  <a:lnTo>
                    <a:pt x="1433514" y="1302550"/>
                  </a:lnTo>
                  <a:lnTo>
                    <a:pt x="1461756" y="1264885"/>
                  </a:lnTo>
                  <a:lnTo>
                    <a:pt x="1487602" y="1226072"/>
                  </a:lnTo>
                  <a:lnTo>
                    <a:pt x="1511051" y="1186218"/>
                  </a:lnTo>
                  <a:lnTo>
                    <a:pt x="1532102" y="1145431"/>
                  </a:lnTo>
                  <a:lnTo>
                    <a:pt x="1550752" y="1103818"/>
                  </a:lnTo>
                  <a:lnTo>
                    <a:pt x="1567001" y="1061487"/>
                  </a:lnTo>
                  <a:lnTo>
                    <a:pt x="1580847" y="1018544"/>
                  </a:lnTo>
                  <a:lnTo>
                    <a:pt x="1592288" y="975097"/>
                  </a:lnTo>
                  <a:lnTo>
                    <a:pt x="1601323" y="931254"/>
                  </a:lnTo>
                  <a:lnTo>
                    <a:pt x="1607951" y="887122"/>
                  </a:lnTo>
                  <a:lnTo>
                    <a:pt x="1612169" y="842807"/>
                  </a:lnTo>
                  <a:lnTo>
                    <a:pt x="1613978" y="798419"/>
                  </a:lnTo>
                  <a:lnTo>
                    <a:pt x="1613374" y="754063"/>
                  </a:lnTo>
                  <a:lnTo>
                    <a:pt x="1610358" y="709848"/>
                  </a:lnTo>
                  <a:lnTo>
                    <a:pt x="1604926" y="665880"/>
                  </a:lnTo>
                  <a:lnTo>
                    <a:pt x="1597078" y="622268"/>
                  </a:lnTo>
                  <a:lnTo>
                    <a:pt x="1586813" y="579117"/>
                  </a:lnTo>
                  <a:lnTo>
                    <a:pt x="1574128" y="536537"/>
                  </a:lnTo>
                  <a:lnTo>
                    <a:pt x="1559023" y="494633"/>
                  </a:lnTo>
                  <a:lnTo>
                    <a:pt x="1541496" y="453514"/>
                  </a:lnTo>
                  <a:lnTo>
                    <a:pt x="1521545" y="413287"/>
                  </a:lnTo>
                  <a:lnTo>
                    <a:pt x="1499169" y="374059"/>
                  </a:lnTo>
                  <a:lnTo>
                    <a:pt x="1474367" y="335938"/>
                  </a:lnTo>
                  <a:lnTo>
                    <a:pt x="1447137" y="299031"/>
                  </a:lnTo>
                  <a:lnTo>
                    <a:pt x="1417477" y="263444"/>
                  </a:lnTo>
                  <a:lnTo>
                    <a:pt x="1385387" y="229287"/>
                  </a:lnTo>
                  <a:lnTo>
                    <a:pt x="1351332" y="197099"/>
                  </a:lnTo>
                  <a:lnTo>
                    <a:pt x="1315854" y="167350"/>
                  </a:lnTo>
                  <a:lnTo>
                    <a:pt x="1279058" y="140037"/>
                  </a:lnTo>
                  <a:lnTo>
                    <a:pt x="1241052" y="115159"/>
                  </a:lnTo>
                  <a:lnTo>
                    <a:pt x="1201943" y="92715"/>
                  </a:lnTo>
                  <a:lnTo>
                    <a:pt x="1161837" y="72703"/>
                  </a:lnTo>
                  <a:lnTo>
                    <a:pt x="1120842" y="55123"/>
                  </a:lnTo>
                  <a:lnTo>
                    <a:pt x="1079066" y="39971"/>
                  </a:lnTo>
                  <a:lnTo>
                    <a:pt x="1036614" y="27248"/>
                  </a:lnTo>
                  <a:lnTo>
                    <a:pt x="993594" y="16951"/>
                  </a:lnTo>
                  <a:lnTo>
                    <a:pt x="950114" y="9079"/>
                  </a:lnTo>
                  <a:lnTo>
                    <a:pt x="906279" y="3631"/>
                  </a:lnTo>
                  <a:lnTo>
                    <a:pt x="862197" y="605"/>
                  </a:lnTo>
                  <a:lnTo>
                    <a:pt x="817976" y="0"/>
                  </a:lnTo>
                  <a:close/>
                </a:path>
              </a:pathLst>
            </a:custGeom>
            <a:solidFill>
              <a:srgbClr val="6B6B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14283461" y="6900588"/>
            <a:ext cx="1174115" cy="1163955"/>
          </a:xfrm>
          <a:custGeom>
            <a:avLst/>
            <a:gdLst/>
            <a:ahLst/>
            <a:cxnLst/>
            <a:rect l="l" t="t" r="r" b="b"/>
            <a:pathLst>
              <a:path w="1174115" h="1163954">
                <a:moveTo>
                  <a:pt x="788530" y="673023"/>
                </a:moveTo>
                <a:lnTo>
                  <a:pt x="748499" y="100418"/>
                </a:lnTo>
                <a:lnTo>
                  <a:pt x="737069" y="58978"/>
                </a:lnTo>
                <a:lnTo>
                  <a:pt x="711530" y="26289"/>
                </a:lnTo>
                <a:lnTo>
                  <a:pt x="675601" y="5549"/>
                </a:lnTo>
                <a:lnTo>
                  <a:pt x="632980" y="0"/>
                </a:lnTo>
                <a:lnTo>
                  <a:pt x="591540" y="11417"/>
                </a:lnTo>
                <a:lnTo>
                  <a:pt x="558838" y="36957"/>
                </a:lnTo>
                <a:lnTo>
                  <a:pt x="538099" y="72898"/>
                </a:lnTo>
                <a:lnTo>
                  <a:pt x="532549" y="115519"/>
                </a:lnTo>
                <a:lnTo>
                  <a:pt x="565048" y="580148"/>
                </a:lnTo>
                <a:lnTo>
                  <a:pt x="100406" y="612635"/>
                </a:lnTo>
                <a:lnTo>
                  <a:pt x="58978" y="624065"/>
                </a:lnTo>
                <a:lnTo>
                  <a:pt x="26276" y="649605"/>
                </a:lnTo>
                <a:lnTo>
                  <a:pt x="5537" y="685546"/>
                </a:lnTo>
                <a:lnTo>
                  <a:pt x="0" y="728167"/>
                </a:lnTo>
                <a:lnTo>
                  <a:pt x="3708" y="749769"/>
                </a:lnTo>
                <a:lnTo>
                  <a:pt x="22656" y="787247"/>
                </a:lnTo>
                <a:lnTo>
                  <a:pt x="53860" y="814362"/>
                </a:lnTo>
                <a:lnTo>
                  <a:pt x="93599" y="827913"/>
                </a:lnTo>
                <a:lnTo>
                  <a:pt x="115506" y="828586"/>
                </a:lnTo>
                <a:lnTo>
                  <a:pt x="688124" y="788543"/>
                </a:lnTo>
                <a:lnTo>
                  <a:pt x="729551" y="777113"/>
                </a:lnTo>
                <a:lnTo>
                  <a:pt x="762254" y="751586"/>
                </a:lnTo>
                <a:lnTo>
                  <a:pt x="782993" y="715645"/>
                </a:lnTo>
                <a:lnTo>
                  <a:pt x="788530" y="673023"/>
                </a:lnTo>
                <a:close/>
              </a:path>
              <a:path w="1174115" h="1163954">
                <a:moveTo>
                  <a:pt x="1174076" y="1008164"/>
                </a:moveTo>
                <a:lnTo>
                  <a:pt x="1134033" y="435559"/>
                </a:lnTo>
                <a:lnTo>
                  <a:pt x="1122603" y="394119"/>
                </a:lnTo>
                <a:lnTo>
                  <a:pt x="1097076" y="361416"/>
                </a:lnTo>
                <a:lnTo>
                  <a:pt x="1061135" y="340690"/>
                </a:lnTo>
                <a:lnTo>
                  <a:pt x="1018514" y="335140"/>
                </a:lnTo>
                <a:lnTo>
                  <a:pt x="977087" y="346570"/>
                </a:lnTo>
                <a:lnTo>
                  <a:pt x="944384" y="372110"/>
                </a:lnTo>
                <a:lnTo>
                  <a:pt x="923632" y="408051"/>
                </a:lnTo>
                <a:lnTo>
                  <a:pt x="918095" y="450672"/>
                </a:lnTo>
                <a:lnTo>
                  <a:pt x="950582" y="915289"/>
                </a:lnTo>
                <a:lnTo>
                  <a:pt x="485952" y="947788"/>
                </a:lnTo>
                <a:lnTo>
                  <a:pt x="444512" y="959205"/>
                </a:lnTo>
                <a:lnTo>
                  <a:pt x="411822" y="984745"/>
                </a:lnTo>
                <a:lnTo>
                  <a:pt x="391083" y="1020686"/>
                </a:lnTo>
                <a:lnTo>
                  <a:pt x="385533" y="1063307"/>
                </a:lnTo>
                <a:lnTo>
                  <a:pt x="389242" y="1084910"/>
                </a:lnTo>
                <a:lnTo>
                  <a:pt x="408190" y="1122387"/>
                </a:lnTo>
                <a:lnTo>
                  <a:pt x="439394" y="1149515"/>
                </a:lnTo>
                <a:lnTo>
                  <a:pt x="479132" y="1163053"/>
                </a:lnTo>
                <a:lnTo>
                  <a:pt x="501053" y="1163726"/>
                </a:lnTo>
                <a:lnTo>
                  <a:pt x="1073658" y="1123683"/>
                </a:lnTo>
                <a:lnTo>
                  <a:pt x="1115085" y="1112266"/>
                </a:lnTo>
                <a:lnTo>
                  <a:pt x="1147787" y="1086726"/>
                </a:lnTo>
                <a:lnTo>
                  <a:pt x="1168527" y="1050785"/>
                </a:lnTo>
                <a:lnTo>
                  <a:pt x="1174076" y="1008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65377" y="0"/>
            <a:ext cx="11155680" cy="11525250"/>
            <a:chOff x="9165377" y="0"/>
            <a:chExt cx="11155680" cy="11525250"/>
          </a:xfrm>
        </p:grpSpPr>
        <p:sp>
          <p:nvSpPr>
            <p:cNvPr id="3" name="object 3"/>
            <p:cNvSpPr/>
            <p:nvPr/>
          </p:nvSpPr>
          <p:spPr>
            <a:xfrm>
              <a:off x="9381913" y="0"/>
              <a:ext cx="10722610" cy="11308715"/>
            </a:xfrm>
            <a:custGeom>
              <a:avLst/>
              <a:gdLst/>
              <a:ahLst/>
              <a:cxnLst/>
              <a:rect l="l" t="t" r="r" b="b"/>
              <a:pathLst>
                <a:path w="10722610" h="11308715">
                  <a:moveTo>
                    <a:pt x="10722186" y="0"/>
                  </a:moveTo>
                  <a:lnTo>
                    <a:pt x="0" y="0"/>
                  </a:lnTo>
                  <a:lnTo>
                    <a:pt x="0" y="7125845"/>
                  </a:lnTo>
                  <a:lnTo>
                    <a:pt x="274" y="7174243"/>
                  </a:lnTo>
                  <a:lnTo>
                    <a:pt x="1095" y="7222510"/>
                  </a:lnTo>
                  <a:lnTo>
                    <a:pt x="2459" y="7270642"/>
                  </a:lnTo>
                  <a:lnTo>
                    <a:pt x="4364" y="7318637"/>
                  </a:lnTo>
                  <a:lnTo>
                    <a:pt x="6806" y="7366492"/>
                  </a:lnTo>
                  <a:lnTo>
                    <a:pt x="9784" y="7414204"/>
                  </a:lnTo>
                  <a:lnTo>
                    <a:pt x="13293" y="7461770"/>
                  </a:lnTo>
                  <a:lnTo>
                    <a:pt x="17331" y="7509187"/>
                  </a:lnTo>
                  <a:lnTo>
                    <a:pt x="21895" y="7556452"/>
                  </a:lnTo>
                  <a:lnTo>
                    <a:pt x="26982" y="7603563"/>
                  </a:lnTo>
                  <a:lnTo>
                    <a:pt x="32589" y="7650515"/>
                  </a:lnTo>
                  <a:lnTo>
                    <a:pt x="38713" y="7697307"/>
                  </a:lnTo>
                  <a:lnTo>
                    <a:pt x="45351" y="7743935"/>
                  </a:lnTo>
                  <a:lnTo>
                    <a:pt x="52500" y="7790397"/>
                  </a:lnTo>
                  <a:lnTo>
                    <a:pt x="60158" y="7836689"/>
                  </a:lnTo>
                  <a:lnTo>
                    <a:pt x="68320" y="7882808"/>
                  </a:lnTo>
                  <a:lnTo>
                    <a:pt x="76986" y="7928752"/>
                  </a:lnTo>
                  <a:lnTo>
                    <a:pt x="86150" y="7974518"/>
                  </a:lnTo>
                  <a:lnTo>
                    <a:pt x="95811" y="8020102"/>
                  </a:lnTo>
                  <a:lnTo>
                    <a:pt x="105966" y="8065502"/>
                  </a:lnTo>
                  <a:lnTo>
                    <a:pt x="116611" y="8110714"/>
                  </a:lnTo>
                  <a:lnTo>
                    <a:pt x="127743" y="8155737"/>
                  </a:lnTo>
                  <a:lnTo>
                    <a:pt x="139361" y="8200566"/>
                  </a:lnTo>
                  <a:lnTo>
                    <a:pt x="151460" y="8245200"/>
                  </a:lnTo>
                  <a:lnTo>
                    <a:pt x="164038" y="8289634"/>
                  </a:lnTo>
                  <a:lnTo>
                    <a:pt x="177092" y="8333867"/>
                  </a:lnTo>
                  <a:lnTo>
                    <a:pt x="190618" y="8377894"/>
                  </a:lnTo>
                  <a:lnTo>
                    <a:pt x="204615" y="8421714"/>
                  </a:lnTo>
                  <a:lnTo>
                    <a:pt x="219078" y="8465323"/>
                  </a:lnTo>
                  <a:lnTo>
                    <a:pt x="234006" y="8508718"/>
                  </a:lnTo>
                  <a:lnTo>
                    <a:pt x="249395" y="8551896"/>
                  </a:lnTo>
                  <a:lnTo>
                    <a:pt x="265242" y="8594855"/>
                  </a:lnTo>
                  <a:lnTo>
                    <a:pt x="281544" y="8637591"/>
                  </a:lnTo>
                  <a:lnTo>
                    <a:pt x="298298" y="8680102"/>
                  </a:lnTo>
                  <a:lnTo>
                    <a:pt x="315502" y="8722384"/>
                  </a:lnTo>
                  <a:lnTo>
                    <a:pt x="333152" y="8764435"/>
                  </a:lnTo>
                  <a:lnTo>
                    <a:pt x="351246" y="8806251"/>
                  </a:lnTo>
                  <a:lnTo>
                    <a:pt x="369780" y="8847831"/>
                  </a:lnTo>
                  <a:lnTo>
                    <a:pt x="388752" y="8889170"/>
                  </a:lnTo>
                  <a:lnTo>
                    <a:pt x="408158" y="8930265"/>
                  </a:lnTo>
                  <a:lnTo>
                    <a:pt x="427996" y="8971115"/>
                  </a:lnTo>
                  <a:lnTo>
                    <a:pt x="448262" y="9011715"/>
                  </a:lnTo>
                  <a:lnTo>
                    <a:pt x="468955" y="9052064"/>
                  </a:lnTo>
                  <a:lnTo>
                    <a:pt x="490070" y="9092158"/>
                  </a:lnTo>
                  <a:lnTo>
                    <a:pt x="511605" y="9131993"/>
                  </a:lnTo>
                  <a:lnTo>
                    <a:pt x="533557" y="9171568"/>
                  </a:lnTo>
                  <a:lnTo>
                    <a:pt x="555923" y="9210879"/>
                  </a:lnTo>
                  <a:lnTo>
                    <a:pt x="578700" y="9249923"/>
                  </a:lnTo>
                  <a:lnTo>
                    <a:pt x="601886" y="9288698"/>
                  </a:lnTo>
                  <a:lnTo>
                    <a:pt x="625476" y="9327200"/>
                  </a:lnTo>
                  <a:lnTo>
                    <a:pt x="649469" y="9365426"/>
                  </a:lnTo>
                  <a:lnTo>
                    <a:pt x="673861" y="9403374"/>
                  </a:lnTo>
                  <a:lnTo>
                    <a:pt x="698649" y="9441040"/>
                  </a:lnTo>
                  <a:lnTo>
                    <a:pt x="723830" y="9478422"/>
                  </a:lnTo>
                  <a:lnTo>
                    <a:pt x="749402" y="9515517"/>
                  </a:lnTo>
                  <a:lnTo>
                    <a:pt x="775362" y="9552321"/>
                  </a:lnTo>
                  <a:lnTo>
                    <a:pt x="801706" y="9588832"/>
                  </a:lnTo>
                  <a:lnTo>
                    <a:pt x="828432" y="9625047"/>
                  </a:lnTo>
                  <a:lnTo>
                    <a:pt x="855536" y="9660962"/>
                  </a:lnTo>
                  <a:lnTo>
                    <a:pt x="883016" y="9696576"/>
                  </a:lnTo>
                  <a:lnTo>
                    <a:pt x="910869" y="9731885"/>
                  </a:lnTo>
                  <a:lnTo>
                    <a:pt x="939091" y="9766885"/>
                  </a:lnTo>
                  <a:lnTo>
                    <a:pt x="967681" y="9801575"/>
                  </a:lnTo>
                  <a:lnTo>
                    <a:pt x="996634" y="9835951"/>
                  </a:lnTo>
                  <a:lnTo>
                    <a:pt x="1025949" y="9870010"/>
                  </a:lnTo>
                  <a:lnTo>
                    <a:pt x="1055621" y="9903749"/>
                  </a:lnTo>
                  <a:lnTo>
                    <a:pt x="1085649" y="9937165"/>
                  </a:lnTo>
                  <a:lnTo>
                    <a:pt x="1116028" y="9970256"/>
                  </a:lnTo>
                  <a:lnTo>
                    <a:pt x="1146757" y="10003019"/>
                  </a:lnTo>
                  <a:lnTo>
                    <a:pt x="1177832" y="10035449"/>
                  </a:lnTo>
                  <a:lnTo>
                    <a:pt x="1209251" y="10067546"/>
                  </a:lnTo>
                  <a:lnTo>
                    <a:pt x="1241010" y="10099304"/>
                  </a:lnTo>
                  <a:lnTo>
                    <a:pt x="1273106" y="10130723"/>
                  </a:lnTo>
                  <a:lnTo>
                    <a:pt x="1305537" y="10161798"/>
                  </a:lnTo>
                  <a:lnTo>
                    <a:pt x="1338299" y="10192527"/>
                  </a:lnTo>
                  <a:lnTo>
                    <a:pt x="1371390" y="10222907"/>
                  </a:lnTo>
                  <a:lnTo>
                    <a:pt x="1404806" y="10252934"/>
                  </a:lnTo>
                  <a:lnTo>
                    <a:pt x="1438546" y="10282607"/>
                  </a:lnTo>
                  <a:lnTo>
                    <a:pt x="1472605" y="10311921"/>
                  </a:lnTo>
                  <a:lnTo>
                    <a:pt x="1506980" y="10340874"/>
                  </a:lnTo>
                  <a:lnTo>
                    <a:pt x="1541670" y="10369464"/>
                  </a:lnTo>
                  <a:lnTo>
                    <a:pt x="1576671" y="10397686"/>
                  </a:lnTo>
                  <a:lnTo>
                    <a:pt x="1611979" y="10425539"/>
                  </a:lnTo>
                  <a:lnTo>
                    <a:pt x="1647593" y="10453019"/>
                  </a:lnTo>
                  <a:lnTo>
                    <a:pt x="1683508" y="10480124"/>
                  </a:lnTo>
                  <a:lnTo>
                    <a:pt x="1719723" y="10506849"/>
                  </a:lnTo>
                  <a:lnTo>
                    <a:pt x="1756234" y="10533193"/>
                  </a:lnTo>
                  <a:lnTo>
                    <a:pt x="1793038" y="10559153"/>
                  </a:lnTo>
                  <a:lnTo>
                    <a:pt x="1830133" y="10584725"/>
                  </a:lnTo>
                  <a:lnTo>
                    <a:pt x="1867515" y="10609906"/>
                  </a:lnTo>
                  <a:lnTo>
                    <a:pt x="1905181" y="10634695"/>
                  </a:lnTo>
                  <a:lnTo>
                    <a:pt x="1943129" y="10659087"/>
                  </a:lnTo>
                  <a:lnTo>
                    <a:pt x="1981355" y="10683079"/>
                  </a:lnTo>
                  <a:lnTo>
                    <a:pt x="2019857" y="10706670"/>
                  </a:lnTo>
                  <a:lnTo>
                    <a:pt x="2058632" y="10729855"/>
                  </a:lnTo>
                  <a:lnTo>
                    <a:pt x="2097676" y="10752632"/>
                  </a:lnTo>
                  <a:lnTo>
                    <a:pt x="2136987" y="10774998"/>
                  </a:lnTo>
                  <a:lnTo>
                    <a:pt x="2176562" y="10796950"/>
                  </a:lnTo>
                  <a:lnTo>
                    <a:pt x="2216398" y="10818485"/>
                  </a:lnTo>
                  <a:lnTo>
                    <a:pt x="2256491" y="10839600"/>
                  </a:lnTo>
                  <a:lnTo>
                    <a:pt x="2296840" y="10860293"/>
                  </a:lnTo>
                  <a:lnTo>
                    <a:pt x="2337440" y="10880559"/>
                  </a:lnTo>
                  <a:lnTo>
                    <a:pt x="2378290" y="10900397"/>
                  </a:lnTo>
                  <a:lnTo>
                    <a:pt x="2419386" y="10919804"/>
                  </a:lnTo>
                  <a:lnTo>
                    <a:pt x="2460725" y="10938775"/>
                  </a:lnTo>
                  <a:lnTo>
                    <a:pt x="2502304" y="10957309"/>
                  </a:lnTo>
                  <a:lnTo>
                    <a:pt x="2544120" y="10975403"/>
                  </a:lnTo>
                  <a:lnTo>
                    <a:pt x="2586171" y="10993053"/>
                  </a:lnTo>
                  <a:lnTo>
                    <a:pt x="2628453" y="11010257"/>
                  </a:lnTo>
                  <a:lnTo>
                    <a:pt x="2670964" y="11027011"/>
                  </a:lnTo>
                  <a:lnTo>
                    <a:pt x="2713700" y="11043314"/>
                  </a:lnTo>
                  <a:lnTo>
                    <a:pt x="2756659" y="11059160"/>
                  </a:lnTo>
                  <a:lnTo>
                    <a:pt x="2799838" y="11074549"/>
                  </a:lnTo>
                  <a:lnTo>
                    <a:pt x="2843233" y="11089477"/>
                  </a:lnTo>
                  <a:lnTo>
                    <a:pt x="2886842" y="11103940"/>
                  </a:lnTo>
                  <a:lnTo>
                    <a:pt x="2930661" y="11117937"/>
                  </a:lnTo>
                  <a:lnTo>
                    <a:pt x="2974689" y="11131464"/>
                  </a:lnTo>
                  <a:lnTo>
                    <a:pt x="3018921" y="11144517"/>
                  </a:lnTo>
                  <a:lnTo>
                    <a:pt x="3063355" y="11157095"/>
                  </a:lnTo>
                  <a:lnTo>
                    <a:pt x="3107989" y="11169194"/>
                  </a:lnTo>
                  <a:lnTo>
                    <a:pt x="3152818" y="11180812"/>
                  </a:lnTo>
                  <a:lnTo>
                    <a:pt x="3197841" y="11191944"/>
                  </a:lnTo>
                  <a:lnTo>
                    <a:pt x="3243053" y="11202589"/>
                  </a:lnTo>
                  <a:lnTo>
                    <a:pt x="3288453" y="11212744"/>
                  </a:lnTo>
                  <a:lnTo>
                    <a:pt x="3334038" y="11222405"/>
                  </a:lnTo>
                  <a:lnTo>
                    <a:pt x="3379803" y="11231570"/>
                  </a:lnTo>
                  <a:lnTo>
                    <a:pt x="3425747" y="11240235"/>
                  </a:lnTo>
                  <a:lnTo>
                    <a:pt x="3471867" y="11248398"/>
                  </a:lnTo>
                  <a:lnTo>
                    <a:pt x="3518159" y="11256055"/>
                  </a:lnTo>
                  <a:lnTo>
                    <a:pt x="3564620" y="11263204"/>
                  </a:lnTo>
                  <a:lnTo>
                    <a:pt x="3611248" y="11269842"/>
                  </a:lnTo>
                  <a:lnTo>
                    <a:pt x="3658040" y="11275966"/>
                  </a:lnTo>
                  <a:lnTo>
                    <a:pt x="3704993" y="11281573"/>
                  </a:lnTo>
                  <a:lnTo>
                    <a:pt x="3752103" y="11286660"/>
                  </a:lnTo>
                  <a:lnTo>
                    <a:pt x="3799368" y="11291224"/>
                  </a:lnTo>
                  <a:lnTo>
                    <a:pt x="3846785" y="11295262"/>
                  </a:lnTo>
                  <a:lnTo>
                    <a:pt x="3894351" y="11298771"/>
                  </a:lnTo>
                  <a:lnTo>
                    <a:pt x="3942063" y="11301749"/>
                  </a:lnTo>
                  <a:lnTo>
                    <a:pt x="3989918" y="11304191"/>
                  </a:lnTo>
                  <a:lnTo>
                    <a:pt x="4037913" y="11306096"/>
                  </a:lnTo>
                  <a:lnTo>
                    <a:pt x="4086045" y="11307461"/>
                  </a:lnTo>
                  <a:lnTo>
                    <a:pt x="4134312" y="11308281"/>
                  </a:lnTo>
                  <a:lnTo>
                    <a:pt x="4182710" y="11308556"/>
                  </a:lnTo>
                  <a:lnTo>
                    <a:pt x="10722186" y="11308556"/>
                  </a:lnTo>
                  <a:lnTo>
                    <a:pt x="10722186" y="0"/>
                  </a:lnTo>
                  <a:close/>
                </a:path>
              </a:pathLst>
            </a:custGeom>
            <a:solidFill>
              <a:srgbClr val="D1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524234" y="3656712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29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915050" y="1830048"/>
                  </a:lnTo>
                  <a:lnTo>
                    <a:pt x="1830080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609204" y="4571728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29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915050" y="1830038"/>
                  </a:lnTo>
                  <a:lnTo>
                    <a:pt x="1830080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694174" y="5486734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40"/>
                  </a:moveTo>
                  <a:lnTo>
                    <a:pt x="915029" y="0"/>
                  </a:lnTo>
                  <a:lnTo>
                    <a:pt x="0" y="915019"/>
                  </a:lnTo>
                  <a:lnTo>
                    <a:pt x="915050" y="1830059"/>
                  </a:lnTo>
                  <a:lnTo>
                    <a:pt x="1830080" y="915040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779143" y="6401749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40"/>
                  </a:moveTo>
                  <a:lnTo>
                    <a:pt x="915029" y="0"/>
                  </a:lnTo>
                  <a:lnTo>
                    <a:pt x="0" y="915019"/>
                  </a:lnTo>
                  <a:lnTo>
                    <a:pt x="915050" y="1830048"/>
                  </a:lnTo>
                  <a:lnTo>
                    <a:pt x="1830080" y="915040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864114" y="7316766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40"/>
                  </a:moveTo>
                  <a:lnTo>
                    <a:pt x="915029" y="0"/>
                  </a:lnTo>
                  <a:lnTo>
                    <a:pt x="0" y="915019"/>
                  </a:lnTo>
                  <a:lnTo>
                    <a:pt x="915050" y="1830059"/>
                  </a:lnTo>
                  <a:lnTo>
                    <a:pt x="1830080" y="915040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949084" y="8231792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4" h="1830070">
                  <a:moveTo>
                    <a:pt x="1830080" y="915029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915050" y="1830048"/>
                  </a:lnTo>
                  <a:lnTo>
                    <a:pt x="1830080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324608" y="9146798"/>
              <a:ext cx="1539875" cy="1489710"/>
            </a:xfrm>
            <a:custGeom>
              <a:avLst/>
              <a:gdLst/>
              <a:ahLst/>
              <a:cxnLst/>
              <a:rect l="l" t="t" r="r" b="b"/>
              <a:pathLst>
                <a:path w="1539875" h="1489709">
                  <a:moveTo>
                    <a:pt x="1539525" y="915040"/>
                  </a:moveTo>
                  <a:lnTo>
                    <a:pt x="624474" y="0"/>
                  </a:lnTo>
                  <a:lnTo>
                    <a:pt x="0" y="624467"/>
                  </a:lnTo>
                </a:path>
                <a:path w="1539875" h="1489709">
                  <a:moveTo>
                    <a:pt x="965021" y="1489530"/>
                  </a:moveTo>
                  <a:lnTo>
                    <a:pt x="1539525" y="915040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864096" y="5486727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29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915050" y="1830038"/>
                  </a:lnTo>
                  <a:lnTo>
                    <a:pt x="1830080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949066" y="6401743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4" h="1830070">
                  <a:moveTo>
                    <a:pt x="1830080" y="915029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915050" y="1830048"/>
                  </a:lnTo>
                  <a:lnTo>
                    <a:pt x="1830080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034035" y="7316748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4" h="1830070">
                  <a:moveTo>
                    <a:pt x="1830080" y="915040"/>
                  </a:moveTo>
                  <a:lnTo>
                    <a:pt x="915029" y="0"/>
                  </a:lnTo>
                  <a:lnTo>
                    <a:pt x="0" y="915019"/>
                  </a:lnTo>
                  <a:lnTo>
                    <a:pt x="915050" y="1830048"/>
                  </a:lnTo>
                  <a:lnTo>
                    <a:pt x="1830080" y="915040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53722" y="8231775"/>
              <a:ext cx="1295400" cy="1539875"/>
            </a:xfrm>
            <a:custGeom>
              <a:avLst/>
              <a:gdLst/>
              <a:ahLst/>
              <a:cxnLst/>
              <a:rect l="l" t="t" r="r" b="b"/>
              <a:pathLst>
                <a:path w="1295400" h="1539875">
                  <a:moveTo>
                    <a:pt x="1295365" y="915029"/>
                  </a:moveTo>
                  <a:lnTo>
                    <a:pt x="380314" y="0"/>
                  </a:lnTo>
                  <a:lnTo>
                    <a:pt x="0" y="380305"/>
                  </a:lnTo>
                </a:path>
                <a:path w="1295400" h="1539875">
                  <a:moveTo>
                    <a:pt x="670891" y="1539496"/>
                  </a:moveTo>
                  <a:lnTo>
                    <a:pt x="1295365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34018" y="5486698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4" h="1830070">
                  <a:moveTo>
                    <a:pt x="1830080" y="915040"/>
                  </a:moveTo>
                  <a:lnTo>
                    <a:pt x="915029" y="0"/>
                  </a:lnTo>
                  <a:lnTo>
                    <a:pt x="0" y="915019"/>
                  </a:lnTo>
                  <a:lnTo>
                    <a:pt x="915050" y="1830048"/>
                  </a:lnTo>
                  <a:lnTo>
                    <a:pt x="1830080" y="915040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381912" y="6401726"/>
              <a:ext cx="1567180" cy="1830070"/>
            </a:xfrm>
            <a:custGeom>
              <a:avLst/>
              <a:gdLst/>
              <a:ahLst/>
              <a:cxnLst/>
              <a:rect l="l" t="t" r="r" b="b"/>
              <a:pathLst>
                <a:path w="1567179" h="1830070">
                  <a:moveTo>
                    <a:pt x="1567156" y="915029"/>
                  </a:moveTo>
                  <a:lnTo>
                    <a:pt x="652106" y="0"/>
                  </a:lnTo>
                  <a:lnTo>
                    <a:pt x="0" y="652091"/>
                  </a:lnTo>
                </a:path>
                <a:path w="1567179" h="1830070">
                  <a:moveTo>
                    <a:pt x="27397" y="1205327"/>
                  </a:moveTo>
                  <a:lnTo>
                    <a:pt x="652127" y="1830048"/>
                  </a:lnTo>
                  <a:lnTo>
                    <a:pt x="1567156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409311" y="7607051"/>
              <a:ext cx="624840" cy="1005205"/>
            </a:xfrm>
            <a:custGeom>
              <a:avLst/>
              <a:gdLst/>
              <a:ahLst/>
              <a:cxnLst/>
              <a:rect l="l" t="t" r="r" b="b"/>
              <a:pathLst>
                <a:path w="624840" h="1005204">
                  <a:moveTo>
                    <a:pt x="624727" y="624720"/>
                  </a:moveTo>
                  <a:lnTo>
                    <a:pt x="0" y="0"/>
                  </a:lnTo>
                </a:path>
                <a:path w="624840" h="1005204">
                  <a:moveTo>
                    <a:pt x="244411" y="1005027"/>
                  </a:moveTo>
                  <a:lnTo>
                    <a:pt x="624727" y="624720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381913" y="5749622"/>
              <a:ext cx="652145" cy="1304290"/>
            </a:xfrm>
            <a:custGeom>
              <a:avLst/>
              <a:gdLst/>
              <a:ahLst/>
              <a:cxnLst/>
              <a:rect l="l" t="t" r="r" b="b"/>
              <a:pathLst>
                <a:path w="652145" h="1304290">
                  <a:moveTo>
                    <a:pt x="652107" y="652099"/>
                  </a:moveTo>
                  <a:lnTo>
                    <a:pt x="0" y="0"/>
                  </a:lnTo>
                </a:path>
                <a:path w="652145" h="1304290">
                  <a:moveTo>
                    <a:pt x="0" y="1304192"/>
                  </a:moveTo>
                  <a:lnTo>
                    <a:pt x="652107" y="65209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354312" y="3656729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29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915050" y="1830048"/>
                  </a:lnTo>
                  <a:lnTo>
                    <a:pt x="1830080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439282" y="4571736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40"/>
                  </a:moveTo>
                  <a:lnTo>
                    <a:pt x="915029" y="0"/>
                  </a:lnTo>
                  <a:lnTo>
                    <a:pt x="0" y="915019"/>
                  </a:lnTo>
                  <a:lnTo>
                    <a:pt x="915050" y="1830048"/>
                  </a:lnTo>
                  <a:lnTo>
                    <a:pt x="1830080" y="915040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524252" y="5486761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29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915050" y="1830048"/>
                  </a:lnTo>
                  <a:lnTo>
                    <a:pt x="1830080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609221" y="6401767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40"/>
                  </a:moveTo>
                  <a:lnTo>
                    <a:pt x="915029" y="0"/>
                  </a:lnTo>
                  <a:lnTo>
                    <a:pt x="0" y="915019"/>
                  </a:lnTo>
                  <a:lnTo>
                    <a:pt x="915050" y="1830048"/>
                  </a:lnTo>
                  <a:lnTo>
                    <a:pt x="1830080" y="915040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694192" y="7316793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29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915050" y="1830048"/>
                  </a:lnTo>
                  <a:lnTo>
                    <a:pt x="1830080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779161" y="8231809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29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915050" y="1830048"/>
                  </a:lnTo>
                  <a:lnTo>
                    <a:pt x="1830080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864132" y="9146826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29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915050" y="1830038"/>
                  </a:lnTo>
                  <a:lnTo>
                    <a:pt x="1830080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289631" y="10061842"/>
              <a:ext cx="1489710" cy="1127125"/>
            </a:xfrm>
            <a:custGeom>
              <a:avLst/>
              <a:gdLst/>
              <a:ahLst/>
              <a:cxnLst/>
              <a:rect l="l" t="t" r="r" b="b"/>
              <a:pathLst>
                <a:path w="1489709" h="1127125">
                  <a:moveTo>
                    <a:pt x="1489550" y="915029"/>
                  </a:moveTo>
                  <a:lnTo>
                    <a:pt x="574499" y="0"/>
                  </a:lnTo>
                  <a:lnTo>
                    <a:pt x="0" y="574486"/>
                  </a:lnTo>
                </a:path>
                <a:path w="1489709" h="1127125">
                  <a:moveTo>
                    <a:pt x="1277576" y="1127000"/>
                  </a:moveTo>
                  <a:lnTo>
                    <a:pt x="1489550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8269358" y="4571763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29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915050" y="1830048"/>
                  </a:lnTo>
                  <a:lnTo>
                    <a:pt x="1830080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9184390" y="3656747"/>
              <a:ext cx="920115" cy="1830070"/>
            </a:xfrm>
            <a:custGeom>
              <a:avLst/>
              <a:gdLst/>
              <a:ahLst/>
              <a:cxnLst/>
              <a:rect l="l" t="t" r="r" b="b"/>
              <a:pathLst>
                <a:path w="920115" h="1830070">
                  <a:moveTo>
                    <a:pt x="919708" y="4678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915050" y="1830048"/>
                  </a:lnTo>
                  <a:lnTo>
                    <a:pt x="919708" y="1825390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7354329" y="5486779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29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915050" y="1830038"/>
                  </a:lnTo>
                  <a:lnTo>
                    <a:pt x="1830080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439298" y="6401785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40"/>
                  </a:moveTo>
                  <a:lnTo>
                    <a:pt x="915029" y="0"/>
                  </a:lnTo>
                  <a:lnTo>
                    <a:pt x="0" y="915019"/>
                  </a:lnTo>
                  <a:lnTo>
                    <a:pt x="915050" y="1830048"/>
                  </a:lnTo>
                  <a:lnTo>
                    <a:pt x="1830080" y="915040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524269" y="7316811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29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915050" y="1830048"/>
                  </a:lnTo>
                  <a:lnTo>
                    <a:pt x="1830080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4609239" y="8231817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40"/>
                  </a:moveTo>
                  <a:lnTo>
                    <a:pt x="915029" y="0"/>
                  </a:lnTo>
                  <a:lnTo>
                    <a:pt x="0" y="915019"/>
                  </a:lnTo>
                  <a:lnTo>
                    <a:pt x="915050" y="1830059"/>
                  </a:lnTo>
                  <a:lnTo>
                    <a:pt x="1830080" y="915040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694207" y="9146832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40"/>
                  </a:moveTo>
                  <a:lnTo>
                    <a:pt x="915029" y="0"/>
                  </a:lnTo>
                  <a:lnTo>
                    <a:pt x="0" y="915019"/>
                  </a:lnTo>
                  <a:lnTo>
                    <a:pt x="915050" y="1830048"/>
                  </a:lnTo>
                  <a:lnTo>
                    <a:pt x="1830080" y="915040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779179" y="10061858"/>
              <a:ext cx="1830705" cy="1247140"/>
            </a:xfrm>
            <a:custGeom>
              <a:avLst/>
              <a:gdLst/>
              <a:ahLst/>
              <a:cxnLst/>
              <a:rect l="l" t="t" r="r" b="b"/>
              <a:pathLst>
                <a:path w="1830705" h="1247140">
                  <a:moveTo>
                    <a:pt x="1830080" y="915029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304300" y="1219305"/>
                  </a:lnTo>
                </a:path>
                <a:path w="1830705" h="1247140">
                  <a:moveTo>
                    <a:pt x="1498409" y="1246697"/>
                  </a:moveTo>
                  <a:lnTo>
                    <a:pt x="1830080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2567199" y="10976864"/>
              <a:ext cx="516890" cy="304800"/>
            </a:xfrm>
            <a:custGeom>
              <a:avLst/>
              <a:gdLst/>
              <a:ahLst/>
              <a:cxnLst/>
              <a:rect l="l" t="t" r="r" b="b"/>
              <a:pathLst>
                <a:path w="516890" h="304800">
                  <a:moveTo>
                    <a:pt x="516282" y="304300"/>
                  </a:moveTo>
                  <a:lnTo>
                    <a:pt x="211978" y="0"/>
                  </a:lnTo>
                  <a:lnTo>
                    <a:pt x="0" y="211976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184408" y="5486785"/>
              <a:ext cx="920115" cy="1830070"/>
            </a:xfrm>
            <a:custGeom>
              <a:avLst/>
              <a:gdLst/>
              <a:ahLst/>
              <a:cxnLst/>
              <a:rect l="l" t="t" r="r" b="b"/>
              <a:pathLst>
                <a:path w="920115" h="1830070">
                  <a:moveTo>
                    <a:pt x="919690" y="4660"/>
                  </a:moveTo>
                  <a:lnTo>
                    <a:pt x="915029" y="0"/>
                  </a:lnTo>
                  <a:lnTo>
                    <a:pt x="0" y="915019"/>
                  </a:lnTo>
                  <a:lnTo>
                    <a:pt x="915050" y="1830048"/>
                  </a:lnTo>
                  <a:lnTo>
                    <a:pt x="919690" y="182540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099438" y="5482127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4661" y="0"/>
                  </a:moveTo>
                  <a:lnTo>
                    <a:pt x="0" y="4661"/>
                  </a:lnTo>
                  <a:lnTo>
                    <a:pt x="4661" y="9322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8269376" y="6401812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29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915050" y="1830048"/>
                  </a:lnTo>
                  <a:lnTo>
                    <a:pt x="1830080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7354347" y="7316819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40"/>
                  </a:moveTo>
                  <a:lnTo>
                    <a:pt x="915029" y="0"/>
                  </a:lnTo>
                  <a:lnTo>
                    <a:pt x="0" y="915019"/>
                  </a:lnTo>
                  <a:lnTo>
                    <a:pt x="915050" y="1830048"/>
                  </a:lnTo>
                  <a:lnTo>
                    <a:pt x="1830080" y="915040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6439316" y="8231834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40"/>
                  </a:moveTo>
                  <a:lnTo>
                    <a:pt x="915029" y="0"/>
                  </a:lnTo>
                  <a:lnTo>
                    <a:pt x="0" y="915019"/>
                  </a:lnTo>
                  <a:lnTo>
                    <a:pt x="915050" y="1830059"/>
                  </a:lnTo>
                  <a:lnTo>
                    <a:pt x="1830080" y="915040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5524287" y="9146861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29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915050" y="1830038"/>
                  </a:lnTo>
                  <a:lnTo>
                    <a:pt x="1830080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4609257" y="10061876"/>
              <a:ext cx="1830705" cy="1247140"/>
            </a:xfrm>
            <a:custGeom>
              <a:avLst/>
              <a:gdLst/>
              <a:ahLst/>
              <a:cxnLst/>
              <a:rect l="l" t="t" r="r" b="b"/>
              <a:pathLst>
                <a:path w="1830705" h="1247140">
                  <a:moveTo>
                    <a:pt x="1830080" y="915029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331674" y="1246679"/>
                  </a:lnTo>
                </a:path>
                <a:path w="1830705" h="1247140">
                  <a:moveTo>
                    <a:pt x="1498427" y="1246679"/>
                  </a:moveTo>
                  <a:lnTo>
                    <a:pt x="1830080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4277578" y="10976882"/>
              <a:ext cx="663575" cy="332105"/>
            </a:xfrm>
            <a:custGeom>
              <a:avLst/>
              <a:gdLst/>
              <a:ahLst/>
              <a:cxnLst/>
              <a:rect l="l" t="t" r="r" b="b"/>
              <a:pathLst>
                <a:path w="663575" h="332104">
                  <a:moveTo>
                    <a:pt x="663354" y="331673"/>
                  </a:moveTo>
                  <a:lnTo>
                    <a:pt x="331677" y="0"/>
                  </a:lnTo>
                  <a:lnTo>
                    <a:pt x="0" y="331673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0099456" y="7312194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4644" y="0"/>
                  </a:moveTo>
                  <a:lnTo>
                    <a:pt x="0" y="4644"/>
                  </a:lnTo>
                  <a:lnTo>
                    <a:pt x="4644" y="9288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9184424" y="7316835"/>
              <a:ext cx="920115" cy="1830070"/>
            </a:xfrm>
            <a:custGeom>
              <a:avLst/>
              <a:gdLst/>
              <a:ahLst/>
              <a:cxnLst/>
              <a:rect l="l" t="t" r="r" b="b"/>
              <a:pathLst>
                <a:path w="920115" h="1830070">
                  <a:moveTo>
                    <a:pt x="919674" y="4645"/>
                  </a:moveTo>
                  <a:lnTo>
                    <a:pt x="915029" y="0"/>
                  </a:lnTo>
                  <a:lnTo>
                    <a:pt x="0" y="915019"/>
                  </a:lnTo>
                  <a:lnTo>
                    <a:pt x="915050" y="1830059"/>
                  </a:lnTo>
                  <a:lnTo>
                    <a:pt x="919674" y="1825435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8269394" y="8231862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29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915050" y="1830038"/>
                  </a:lnTo>
                  <a:lnTo>
                    <a:pt x="1830080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7354365" y="9146877"/>
              <a:ext cx="1830705" cy="1830070"/>
            </a:xfrm>
            <a:custGeom>
              <a:avLst/>
              <a:gdLst/>
              <a:ahLst/>
              <a:cxnLst/>
              <a:rect l="l" t="t" r="r" b="b"/>
              <a:pathLst>
                <a:path w="1830705" h="1830070">
                  <a:moveTo>
                    <a:pt x="1830080" y="915029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915050" y="1830048"/>
                  </a:lnTo>
                  <a:lnTo>
                    <a:pt x="1830080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6439333" y="10061893"/>
              <a:ext cx="1830705" cy="1247140"/>
            </a:xfrm>
            <a:custGeom>
              <a:avLst/>
              <a:gdLst/>
              <a:ahLst/>
              <a:cxnLst/>
              <a:rect l="l" t="t" r="r" b="b"/>
              <a:pathLst>
                <a:path w="1830705" h="1247140">
                  <a:moveTo>
                    <a:pt x="1830080" y="915029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331657" y="1246662"/>
                  </a:lnTo>
                </a:path>
                <a:path w="1830705" h="1247140">
                  <a:moveTo>
                    <a:pt x="1498443" y="1246662"/>
                  </a:moveTo>
                  <a:lnTo>
                    <a:pt x="1830080" y="91502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6107674" y="10976899"/>
              <a:ext cx="663575" cy="332105"/>
            </a:xfrm>
            <a:custGeom>
              <a:avLst/>
              <a:gdLst/>
              <a:ahLst/>
              <a:cxnLst/>
              <a:rect l="l" t="t" r="r" b="b"/>
              <a:pathLst>
                <a:path w="663575" h="332104">
                  <a:moveTo>
                    <a:pt x="663321" y="331656"/>
                  </a:moveTo>
                  <a:lnTo>
                    <a:pt x="331660" y="0"/>
                  </a:lnTo>
                  <a:lnTo>
                    <a:pt x="0" y="331656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0099473" y="9142262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4625" y="0"/>
                  </a:moveTo>
                  <a:lnTo>
                    <a:pt x="0" y="4625"/>
                  </a:lnTo>
                  <a:lnTo>
                    <a:pt x="4625" y="9250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9184442" y="9146895"/>
              <a:ext cx="920115" cy="1830070"/>
            </a:xfrm>
            <a:custGeom>
              <a:avLst/>
              <a:gdLst/>
              <a:ahLst/>
              <a:cxnLst/>
              <a:rect l="l" t="t" r="r" b="b"/>
              <a:pathLst>
                <a:path w="920115" h="1830070">
                  <a:moveTo>
                    <a:pt x="919658" y="4628"/>
                  </a:moveTo>
                  <a:lnTo>
                    <a:pt x="915029" y="0"/>
                  </a:lnTo>
                  <a:lnTo>
                    <a:pt x="0" y="915008"/>
                  </a:lnTo>
                  <a:lnTo>
                    <a:pt x="915050" y="1830038"/>
                  </a:lnTo>
                  <a:lnTo>
                    <a:pt x="919658" y="1825431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8269413" y="10061901"/>
              <a:ext cx="1830705" cy="1247140"/>
            </a:xfrm>
            <a:custGeom>
              <a:avLst/>
              <a:gdLst/>
              <a:ahLst/>
              <a:cxnLst/>
              <a:rect l="l" t="t" r="r" b="b"/>
              <a:pathLst>
                <a:path w="1830705" h="1247140">
                  <a:moveTo>
                    <a:pt x="1830080" y="915040"/>
                  </a:moveTo>
                  <a:lnTo>
                    <a:pt x="915029" y="0"/>
                  </a:lnTo>
                  <a:lnTo>
                    <a:pt x="0" y="915019"/>
                  </a:lnTo>
                  <a:lnTo>
                    <a:pt x="331639" y="1246655"/>
                  </a:lnTo>
                </a:path>
                <a:path w="1830705" h="1247140">
                  <a:moveTo>
                    <a:pt x="1498461" y="1246655"/>
                  </a:moveTo>
                  <a:lnTo>
                    <a:pt x="1830080" y="915040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7937770" y="10976916"/>
              <a:ext cx="663575" cy="332105"/>
            </a:xfrm>
            <a:custGeom>
              <a:avLst/>
              <a:gdLst/>
              <a:ahLst/>
              <a:cxnLst/>
              <a:rect l="l" t="t" r="r" b="b"/>
              <a:pathLst>
                <a:path w="663575" h="332104">
                  <a:moveTo>
                    <a:pt x="663285" y="331639"/>
                  </a:moveTo>
                  <a:lnTo>
                    <a:pt x="331642" y="0"/>
                  </a:lnTo>
                  <a:lnTo>
                    <a:pt x="0" y="331639"/>
                  </a:lnTo>
                </a:path>
              </a:pathLst>
            </a:custGeom>
            <a:ln w="4329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856724" y="3479399"/>
              <a:ext cx="10247630" cy="6762750"/>
            </a:xfrm>
            <a:custGeom>
              <a:avLst/>
              <a:gdLst/>
              <a:ahLst/>
              <a:cxnLst/>
              <a:rect l="l" t="t" r="r" b="b"/>
              <a:pathLst>
                <a:path w="10247630" h="6762750">
                  <a:moveTo>
                    <a:pt x="354622" y="4752378"/>
                  </a:moveTo>
                  <a:lnTo>
                    <a:pt x="348284" y="4705248"/>
                  </a:lnTo>
                  <a:lnTo>
                    <a:pt x="330415" y="4662881"/>
                  </a:lnTo>
                  <a:lnTo>
                    <a:pt x="302691" y="4627003"/>
                  </a:lnTo>
                  <a:lnTo>
                    <a:pt x="266801" y="4599279"/>
                  </a:lnTo>
                  <a:lnTo>
                    <a:pt x="224447" y="4581398"/>
                  </a:lnTo>
                  <a:lnTo>
                    <a:pt x="177317" y="4575060"/>
                  </a:lnTo>
                  <a:lnTo>
                    <a:pt x="130175" y="4581398"/>
                  </a:lnTo>
                  <a:lnTo>
                    <a:pt x="87820" y="4599279"/>
                  </a:lnTo>
                  <a:lnTo>
                    <a:pt x="51930" y="4627003"/>
                  </a:lnTo>
                  <a:lnTo>
                    <a:pt x="24206" y="4662881"/>
                  </a:lnTo>
                  <a:lnTo>
                    <a:pt x="6337" y="4705248"/>
                  </a:lnTo>
                  <a:lnTo>
                    <a:pt x="0" y="4752378"/>
                  </a:lnTo>
                  <a:lnTo>
                    <a:pt x="6337" y="4799520"/>
                  </a:lnTo>
                  <a:lnTo>
                    <a:pt x="24206" y="4841875"/>
                  </a:lnTo>
                  <a:lnTo>
                    <a:pt x="51930" y="4877752"/>
                  </a:lnTo>
                  <a:lnTo>
                    <a:pt x="87820" y="4905489"/>
                  </a:lnTo>
                  <a:lnTo>
                    <a:pt x="130175" y="4923358"/>
                  </a:lnTo>
                  <a:lnTo>
                    <a:pt x="177317" y="4929695"/>
                  </a:lnTo>
                  <a:lnTo>
                    <a:pt x="224447" y="4923358"/>
                  </a:lnTo>
                  <a:lnTo>
                    <a:pt x="266801" y="4905489"/>
                  </a:lnTo>
                  <a:lnTo>
                    <a:pt x="302691" y="4877752"/>
                  </a:lnTo>
                  <a:lnTo>
                    <a:pt x="330415" y="4841875"/>
                  </a:lnTo>
                  <a:lnTo>
                    <a:pt x="348284" y="4799520"/>
                  </a:lnTo>
                  <a:lnTo>
                    <a:pt x="354622" y="4752378"/>
                  </a:lnTo>
                  <a:close/>
                </a:path>
                <a:path w="10247630" h="6762750">
                  <a:moveTo>
                    <a:pt x="1269746" y="5667464"/>
                  </a:moveTo>
                  <a:lnTo>
                    <a:pt x="1263408" y="5620334"/>
                  </a:lnTo>
                  <a:lnTo>
                    <a:pt x="1245539" y="5577967"/>
                  </a:lnTo>
                  <a:lnTo>
                    <a:pt x="1217815" y="5542089"/>
                  </a:lnTo>
                  <a:lnTo>
                    <a:pt x="1181925" y="5514365"/>
                  </a:lnTo>
                  <a:lnTo>
                    <a:pt x="1139571" y="5496484"/>
                  </a:lnTo>
                  <a:lnTo>
                    <a:pt x="1092441" y="5490146"/>
                  </a:lnTo>
                  <a:lnTo>
                    <a:pt x="1045298" y="5496484"/>
                  </a:lnTo>
                  <a:lnTo>
                    <a:pt x="1002944" y="5514365"/>
                  </a:lnTo>
                  <a:lnTo>
                    <a:pt x="967054" y="5542089"/>
                  </a:lnTo>
                  <a:lnTo>
                    <a:pt x="939330" y="5577967"/>
                  </a:lnTo>
                  <a:lnTo>
                    <a:pt x="921461" y="5620334"/>
                  </a:lnTo>
                  <a:lnTo>
                    <a:pt x="915123" y="5667464"/>
                  </a:lnTo>
                  <a:lnTo>
                    <a:pt x="921461" y="5714593"/>
                  </a:lnTo>
                  <a:lnTo>
                    <a:pt x="939330" y="5756961"/>
                  </a:lnTo>
                  <a:lnTo>
                    <a:pt x="967054" y="5792838"/>
                  </a:lnTo>
                  <a:lnTo>
                    <a:pt x="1002944" y="5820562"/>
                  </a:lnTo>
                  <a:lnTo>
                    <a:pt x="1045298" y="5838444"/>
                  </a:lnTo>
                  <a:lnTo>
                    <a:pt x="1092441" y="5844781"/>
                  </a:lnTo>
                  <a:lnTo>
                    <a:pt x="1139571" y="5838444"/>
                  </a:lnTo>
                  <a:lnTo>
                    <a:pt x="1181925" y="5820562"/>
                  </a:lnTo>
                  <a:lnTo>
                    <a:pt x="1217815" y="5792838"/>
                  </a:lnTo>
                  <a:lnTo>
                    <a:pt x="1245539" y="5756961"/>
                  </a:lnTo>
                  <a:lnTo>
                    <a:pt x="1263408" y="5714593"/>
                  </a:lnTo>
                  <a:lnTo>
                    <a:pt x="1269746" y="5667464"/>
                  </a:lnTo>
                  <a:close/>
                </a:path>
                <a:path w="10247630" h="6762750">
                  <a:moveTo>
                    <a:pt x="2197989" y="6585369"/>
                  </a:moveTo>
                  <a:lnTo>
                    <a:pt x="2191664" y="6538239"/>
                  </a:lnTo>
                  <a:lnTo>
                    <a:pt x="2173782" y="6495885"/>
                  </a:lnTo>
                  <a:lnTo>
                    <a:pt x="2146058" y="6459995"/>
                  </a:lnTo>
                  <a:lnTo>
                    <a:pt x="2110181" y="6432270"/>
                  </a:lnTo>
                  <a:lnTo>
                    <a:pt x="2067826" y="6414389"/>
                  </a:lnTo>
                  <a:lnTo>
                    <a:pt x="2020684" y="6408064"/>
                  </a:lnTo>
                  <a:lnTo>
                    <a:pt x="1973554" y="6414389"/>
                  </a:lnTo>
                  <a:lnTo>
                    <a:pt x="1931187" y="6432270"/>
                  </a:lnTo>
                  <a:lnTo>
                    <a:pt x="1895309" y="6459995"/>
                  </a:lnTo>
                  <a:lnTo>
                    <a:pt x="1867585" y="6495885"/>
                  </a:lnTo>
                  <a:lnTo>
                    <a:pt x="1849704" y="6538239"/>
                  </a:lnTo>
                  <a:lnTo>
                    <a:pt x="1843379" y="6585369"/>
                  </a:lnTo>
                  <a:lnTo>
                    <a:pt x="1849704" y="6632511"/>
                  </a:lnTo>
                  <a:lnTo>
                    <a:pt x="1867585" y="6674866"/>
                  </a:lnTo>
                  <a:lnTo>
                    <a:pt x="1895309" y="6710756"/>
                  </a:lnTo>
                  <a:lnTo>
                    <a:pt x="1931187" y="6738480"/>
                  </a:lnTo>
                  <a:lnTo>
                    <a:pt x="1973554" y="6756349"/>
                  </a:lnTo>
                  <a:lnTo>
                    <a:pt x="2020684" y="6762686"/>
                  </a:lnTo>
                  <a:lnTo>
                    <a:pt x="2067826" y="6756349"/>
                  </a:lnTo>
                  <a:lnTo>
                    <a:pt x="2110181" y="6738480"/>
                  </a:lnTo>
                  <a:lnTo>
                    <a:pt x="2146058" y="6710756"/>
                  </a:lnTo>
                  <a:lnTo>
                    <a:pt x="2173782" y="6674866"/>
                  </a:lnTo>
                  <a:lnTo>
                    <a:pt x="2191664" y="6632511"/>
                  </a:lnTo>
                  <a:lnTo>
                    <a:pt x="2197989" y="6585369"/>
                  </a:lnTo>
                  <a:close/>
                </a:path>
                <a:path w="10247630" h="6762750">
                  <a:moveTo>
                    <a:pt x="3099790" y="5667464"/>
                  </a:moveTo>
                  <a:lnTo>
                    <a:pt x="3093466" y="5620334"/>
                  </a:lnTo>
                  <a:lnTo>
                    <a:pt x="3075584" y="5577967"/>
                  </a:lnTo>
                  <a:lnTo>
                    <a:pt x="3047860" y="5542089"/>
                  </a:lnTo>
                  <a:lnTo>
                    <a:pt x="3011982" y="5514365"/>
                  </a:lnTo>
                  <a:lnTo>
                    <a:pt x="2969628" y="5496484"/>
                  </a:lnTo>
                  <a:lnTo>
                    <a:pt x="2922486" y="5490146"/>
                  </a:lnTo>
                  <a:lnTo>
                    <a:pt x="2875356" y="5496484"/>
                  </a:lnTo>
                  <a:lnTo>
                    <a:pt x="2832989" y="5514365"/>
                  </a:lnTo>
                  <a:lnTo>
                    <a:pt x="2797111" y="5542089"/>
                  </a:lnTo>
                  <a:lnTo>
                    <a:pt x="2769387" y="5577967"/>
                  </a:lnTo>
                  <a:lnTo>
                    <a:pt x="2751505" y="5620334"/>
                  </a:lnTo>
                  <a:lnTo>
                    <a:pt x="2745181" y="5667464"/>
                  </a:lnTo>
                  <a:lnTo>
                    <a:pt x="2751505" y="5714593"/>
                  </a:lnTo>
                  <a:lnTo>
                    <a:pt x="2769387" y="5756961"/>
                  </a:lnTo>
                  <a:lnTo>
                    <a:pt x="2797111" y="5792838"/>
                  </a:lnTo>
                  <a:lnTo>
                    <a:pt x="2832989" y="5820562"/>
                  </a:lnTo>
                  <a:lnTo>
                    <a:pt x="2875356" y="5838444"/>
                  </a:lnTo>
                  <a:lnTo>
                    <a:pt x="2922486" y="5844781"/>
                  </a:lnTo>
                  <a:lnTo>
                    <a:pt x="2969628" y="5838444"/>
                  </a:lnTo>
                  <a:lnTo>
                    <a:pt x="3011982" y="5820562"/>
                  </a:lnTo>
                  <a:lnTo>
                    <a:pt x="3047860" y="5792838"/>
                  </a:lnTo>
                  <a:lnTo>
                    <a:pt x="3075584" y="5756961"/>
                  </a:lnTo>
                  <a:lnTo>
                    <a:pt x="3093466" y="5714593"/>
                  </a:lnTo>
                  <a:lnTo>
                    <a:pt x="3099790" y="5667464"/>
                  </a:lnTo>
                  <a:close/>
                </a:path>
                <a:path w="10247630" h="6762750">
                  <a:moveTo>
                    <a:pt x="4014749" y="2922359"/>
                  </a:moveTo>
                  <a:lnTo>
                    <a:pt x="4008424" y="2875229"/>
                  </a:lnTo>
                  <a:lnTo>
                    <a:pt x="3990543" y="2832874"/>
                  </a:lnTo>
                  <a:lnTo>
                    <a:pt x="3962819" y="2796984"/>
                  </a:lnTo>
                  <a:lnTo>
                    <a:pt x="3926941" y="2769260"/>
                  </a:lnTo>
                  <a:lnTo>
                    <a:pt x="3884587" y="2751378"/>
                  </a:lnTo>
                  <a:lnTo>
                    <a:pt x="3837444" y="2745054"/>
                  </a:lnTo>
                  <a:lnTo>
                    <a:pt x="3790315" y="2751378"/>
                  </a:lnTo>
                  <a:lnTo>
                    <a:pt x="3747947" y="2769260"/>
                  </a:lnTo>
                  <a:lnTo>
                    <a:pt x="3712070" y="2796984"/>
                  </a:lnTo>
                  <a:lnTo>
                    <a:pt x="3684346" y="2832874"/>
                  </a:lnTo>
                  <a:lnTo>
                    <a:pt x="3666464" y="2875229"/>
                  </a:lnTo>
                  <a:lnTo>
                    <a:pt x="3660140" y="2922359"/>
                  </a:lnTo>
                  <a:lnTo>
                    <a:pt x="3666464" y="2969501"/>
                  </a:lnTo>
                  <a:lnTo>
                    <a:pt x="3684346" y="3011855"/>
                  </a:lnTo>
                  <a:lnTo>
                    <a:pt x="3712070" y="3047746"/>
                  </a:lnTo>
                  <a:lnTo>
                    <a:pt x="3747947" y="3075470"/>
                  </a:lnTo>
                  <a:lnTo>
                    <a:pt x="3790315" y="3093339"/>
                  </a:lnTo>
                  <a:lnTo>
                    <a:pt x="3837444" y="3099676"/>
                  </a:lnTo>
                  <a:lnTo>
                    <a:pt x="3884587" y="3093339"/>
                  </a:lnTo>
                  <a:lnTo>
                    <a:pt x="3926941" y="3075470"/>
                  </a:lnTo>
                  <a:lnTo>
                    <a:pt x="3962819" y="3047746"/>
                  </a:lnTo>
                  <a:lnTo>
                    <a:pt x="3990543" y="3011855"/>
                  </a:lnTo>
                  <a:lnTo>
                    <a:pt x="4008424" y="2969501"/>
                  </a:lnTo>
                  <a:lnTo>
                    <a:pt x="4014749" y="2922359"/>
                  </a:lnTo>
                  <a:close/>
                </a:path>
                <a:path w="10247630" h="6762750">
                  <a:moveTo>
                    <a:pt x="4014774" y="4752416"/>
                  </a:moveTo>
                  <a:lnTo>
                    <a:pt x="4008437" y="4705274"/>
                  </a:lnTo>
                  <a:lnTo>
                    <a:pt x="3990568" y="4662919"/>
                  </a:lnTo>
                  <a:lnTo>
                    <a:pt x="3962844" y="4627029"/>
                  </a:lnTo>
                  <a:lnTo>
                    <a:pt x="3926954" y="4599305"/>
                  </a:lnTo>
                  <a:lnTo>
                    <a:pt x="3884599" y="4581436"/>
                  </a:lnTo>
                  <a:lnTo>
                    <a:pt x="3837470" y="4575099"/>
                  </a:lnTo>
                  <a:lnTo>
                    <a:pt x="3790327" y="4581436"/>
                  </a:lnTo>
                  <a:lnTo>
                    <a:pt x="3747973" y="4599305"/>
                  </a:lnTo>
                  <a:lnTo>
                    <a:pt x="3712083" y="4627029"/>
                  </a:lnTo>
                  <a:lnTo>
                    <a:pt x="3684359" y="4662919"/>
                  </a:lnTo>
                  <a:lnTo>
                    <a:pt x="3666490" y="4705274"/>
                  </a:lnTo>
                  <a:lnTo>
                    <a:pt x="3660152" y="4752416"/>
                  </a:lnTo>
                  <a:lnTo>
                    <a:pt x="3666490" y="4799546"/>
                  </a:lnTo>
                  <a:lnTo>
                    <a:pt x="3684359" y="4841900"/>
                  </a:lnTo>
                  <a:lnTo>
                    <a:pt x="3712083" y="4877790"/>
                  </a:lnTo>
                  <a:lnTo>
                    <a:pt x="3747973" y="4905514"/>
                  </a:lnTo>
                  <a:lnTo>
                    <a:pt x="3790327" y="4923396"/>
                  </a:lnTo>
                  <a:lnTo>
                    <a:pt x="3837470" y="4929733"/>
                  </a:lnTo>
                  <a:lnTo>
                    <a:pt x="3884599" y="4923396"/>
                  </a:lnTo>
                  <a:lnTo>
                    <a:pt x="3926954" y="4905514"/>
                  </a:lnTo>
                  <a:lnTo>
                    <a:pt x="3962844" y="4877790"/>
                  </a:lnTo>
                  <a:lnTo>
                    <a:pt x="3990568" y="4841900"/>
                  </a:lnTo>
                  <a:lnTo>
                    <a:pt x="4008437" y="4799546"/>
                  </a:lnTo>
                  <a:lnTo>
                    <a:pt x="4014774" y="4752416"/>
                  </a:lnTo>
                  <a:close/>
                </a:path>
                <a:path w="10247630" h="6762750">
                  <a:moveTo>
                    <a:pt x="4028046" y="6585369"/>
                  </a:moveTo>
                  <a:lnTo>
                    <a:pt x="4021709" y="6538239"/>
                  </a:lnTo>
                  <a:lnTo>
                    <a:pt x="4003840" y="6495885"/>
                  </a:lnTo>
                  <a:lnTo>
                    <a:pt x="3976116" y="6459995"/>
                  </a:lnTo>
                  <a:lnTo>
                    <a:pt x="3940225" y="6432270"/>
                  </a:lnTo>
                  <a:lnTo>
                    <a:pt x="3897871" y="6414389"/>
                  </a:lnTo>
                  <a:lnTo>
                    <a:pt x="3850741" y="6408064"/>
                  </a:lnTo>
                  <a:lnTo>
                    <a:pt x="3803599" y="6414389"/>
                  </a:lnTo>
                  <a:lnTo>
                    <a:pt x="3761244" y="6432270"/>
                  </a:lnTo>
                  <a:lnTo>
                    <a:pt x="3725354" y="6459995"/>
                  </a:lnTo>
                  <a:lnTo>
                    <a:pt x="3697630" y="6495885"/>
                  </a:lnTo>
                  <a:lnTo>
                    <a:pt x="3679761" y="6538239"/>
                  </a:lnTo>
                  <a:lnTo>
                    <a:pt x="3673424" y="6585369"/>
                  </a:lnTo>
                  <a:lnTo>
                    <a:pt x="3679761" y="6632511"/>
                  </a:lnTo>
                  <a:lnTo>
                    <a:pt x="3697630" y="6674866"/>
                  </a:lnTo>
                  <a:lnTo>
                    <a:pt x="3725354" y="6710756"/>
                  </a:lnTo>
                  <a:lnTo>
                    <a:pt x="3761244" y="6738480"/>
                  </a:lnTo>
                  <a:lnTo>
                    <a:pt x="3803599" y="6756349"/>
                  </a:lnTo>
                  <a:lnTo>
                    <a:pt x="3850741" y="6762686"/>
                  </a:lnTo>
                  <a:lnTo>
                    <a:pt x="3897871" y="6756349"/>
                  </a:lnTo>
                  <a:lnTo>
                    <a:pt x="3940225" y="6738480"/>
                  </a:lnTo>
                  <a:lnTo>
                    <a:pt x="3976116" y="6710756"/>
                  </a:lnTo>
                  <a:lnTo>
                    <a:pt x="4003840" y="6674866"/>
                  </a:lnTo>
                  <a:lnTo>
                    <a:pt x="4021709" y="6632511"/>
                  </a:lnTo>
                  <a:lnTo>
                    <a:pt x="4028046" y="6585369"/>
                  </a:lnTo>
                  <a:close/>
                </a:path>
                <a:path w="10247630" h="6762750">
                  <a:moveTo>
                    <a:pt x="4929784" y="2007349"/>
                  </a:moveTo>
                  <a:lnTo>
                    <a:pt x="4923447" y="1960206"/>
                  </a:lnTo>
                  <a:lnTo>
                    <a:pt x="4905578" y="1917852"/>
                  </a:lnTo>
                  <a:lnTo>
                    <a:pt x="4877854" y="1881974"/>
                  </a:lnTo>
                  <a:lnTo>
                    <a:pt x="4841964" y="1854238"/>
                  </a:lnTo>
                  <a:lnTo>
                    <a:pt x="4799609" y="1836369"/>
                  </a:lnTo>
                  <a:lnTo>
                    <a:pt x="4752479" y="1830031"/>
                  </a:lnTo>
                  <a:lnTo>
                    <a:pt x="4705337" y="1836369"/>
                  </a:lnTo>
                  <a:lnTo>
                    <a:pt x="4662983" y="1854238"/>
                  </a:lnTo>
                  <a:lnTo>
                    <a:pt x="4627092" y="1881974"/>
                  </a:lnTo>
                  <a:lnTo>
                    <a:pt x="4599368" y="1917852"/>
                  </a:lnTo>
                  <a:lnTo>
                    <a:pt x="4581499" y="1960206"/>
                  </a:lnTo>
                  <a:lnTo>
                    <a:pt x="4575162" y="2007349"/>
                  </a:lnTo>
                  <a:lnTo>
                    <a:pt x="4581499" y="2054479"/>
                  </a:lnTo>
                  <a:lnTo>
                    <a:pt x="4599368" y="2096833"/>
                  </a:lnTo>
                  <a:lnTo>
                    <a:pt x="4627092" y="2132723"/>
                  </a:lnTo>
                  <a:lnTo>
                    <a:pt x="4662983" y="2160447"/>
                  </a:lnTo>
                  <a:lnTo>
                    <a:pt x="4705337" y="2178329"/>
                  </a:lnTo>
                  <a:lnTo>
                    <a:pt x="4752479" y="2184666"/>
                  </a:lnTo>
                  <a:lnTo>
                    <a:pt x="4799609" y="2178329"/>
                  </a:lnTo>
                  <a:lnTo>
                    <a:pt x="4841964" y="2160447"/>
                  </a:lnTo>
                  <a:lnTo>
                    <a:pt x="4877854" y="2132723"/>
                  </a:lnTo>
                  <a:lnTo>
                    <a:pt x="4905578" y="2096833"/>
                  </a:lnTo>
                  <a:lnTo>
                    <a:pt x="4923447" y="2054479"/>
                  </a:lnTo>
                  <a:lnTo>
                    <a:pt x="4929784" y="2007349"/>
                  </a:lnTo>
                  <a:close/>
                </a:path>
                <a:path w="10247630" h="6762750">
                  <a:moveTo>
                    <a:pt x="4929797" y="3837394"/>
                  </a:moveTo>
                  <a:lnTo>
                    <a:pt x="4923472" y="3790264"/>
                  </a:lnTo>
                  <a:lnTo>
                    <a:pt x="4905591" y="3747909"/>
                  </a:lnTo>
                  <a:lnTo>
                    <a:pt x="4877867" y="3712019"/>
                  </a:lnTo>
                  <a:lnTo>
                    <a:pt x="4841989" y="3684295"/>
                  </a:lnTo>
                  <a:lnTo>
                    <a:pt x="4799635" y="3666413"/>
                  </a:lnTo>
                  <a:lnTo>
                    <a:pt x="4752492" y="3660089"/>
                  </a:lnTo>
                  <a:lnTo>
                    <a:pt x="4705362" y="3666413"/>
                  </a:lnTo>
                  <a:lnTo>
                    <a:pt x="4662995" y="3684295"/>
                  </a:lnTo>
                  <a:lnTo>
                    <a:pt x="4627118" y="3712019"/>
                  </a:lnTo>
                  <a:lnTo>
                    <a:pt x="4599394" y="3747909"/>
                  </a:lnTo>
                  <a:lnTo>
                    <a:pt x="4581512" y="3790264"/>
                  </a:lnTo>
                  <a:lnTo>
                    <a:pt x="4575187" y="3837394"/>
                  </a:lnTo>
                  <a:lnTo>
                    <a:pt x="4581512" y="3884536"/>
                  </a:lnTo>
                  <a:lnTo>
                    <a:pt x="4599394" y="3926890"/>
                  </a:lnTo>
                  <a:lnTo>
                    <a:pt x="4627118" y="3962781"/>
                  </a:lnTo>
                  <a:lnTo>
                    <a:pt x="4662995" y="3990505"/>
                  </a:lnTo>
                  <a:lnTo>
                    <a:pt x="4705362" y="4008374"/>
                  </a:lnTo>
                  <a:lnTo>
                    <a:pt x="4752492" y="4014711"/>
                  </a:lnTo>
                  <a:lnTo>
                    <a:pt x="4799635" y="4008374"/>
                  </a:lnTo>
                  <a:lnTo>
                    <a:pt x="4841989" y="3990505"/>
                  </a:lnTo>
                  <a:lnTo>
                    <a:pt x="4877867" y="3962781"/>
                  </a:lnTo>
                  <a:lnTo>
                    <a:pt x="4905591" y="3926890"/>
                  </a:lnTo>
                  <a:lnTo>
                    <a:pt x="4923472" y="3884536"/>
                  </a:lnTo>
                  <a:lnTo>
                    <a:pt x="4929797" y="3837394"/>
                  </a:lnTo>
                  <a:close/>
                </a:path>
                <a:path w="10247630" h="6762750">
                  <a:moveTo>
                    <a:pt x="4929848" y="5667464"/>
                  </a:moveTo>
                  <a:lnTo>
                    <a:pt x="4923510" y="5620334"/>
                  </a:lnTo>
                  <a:lnTo>
                    <a:pt x="4905641" y="5577967"/>
                  </a:lnTo>
                  <a:lnTo>
                    <a:pt x="4877917" y="5542089"/>
                  </a:lnTo>
                  <a:lnTo>
                    <a:pt x="4842027" y="5514365"/>
                  </a:lnTo>
                  <a:lnTo>
                    <a:pt x="4799673" y="5496484"/>
                  </a:lnTo>
                  <a:lnTo>
                    <a:pt x="4752543" y="5490146"/>
                  </a:lnTo>
                  <a:lnTo>
                    <a:pt x="4705401" y="5496484"/>
                  </a:lnTo>
                  <a:lnTo>
                    <a:pt x="4663046" y="5514365"/>
                  </a:lnTo>
                  <a:lnTo>
                    <a:pt x="4627156" y="5542089"/>
                  </a:lnTo>
                  <a:lnTo>
                    <a:pt x="4599432" y="5577967"/>
                  </a:lnTo>
                  <a:lnTo>
                    <a:pt x="4581563" y="5620334"/>
                  </a:lnTo>
                  <a:lnTo>
                    <a:pt x="4575226" y="5667464"/>
                  </a:lnTo>
                  <a:lnTo>
                    <a:pt x="4581563" y="5714593"/>
                  </a:lnTo>
                  <a:lnTo>
                    <a:pt x="4599432" y="5756961"/>
                  </a:lnTo>
                  <a:lnTo>
                    <a:pt x="4627156" y="5792838"/>
                  </a:lnTo>
                  <a:lnTo>
                    <a:pt x="4663046" y="5820562"/>
                  </a:lnTo>
                  <a:lnTo>
                    <a:pt x="4705401" y="5838444"/>
                  </a:lnTo>
                  <a:lnTo>
                    <a:pt x="4752543" y="5844781"/>
                  </a:lnTo>
                  <a:lnTo>
                    <a:pt x="4799673" y="5838444"/>
                  </a:lnTo>
                  <a:lnTo>
                    <a:pt x="4842027" y="5820562"/>
                  </a:lnTo>
                  <a:lnTo>
                    <a:pt x="4877917" y="5792838"/>
                  </a:lnTo>
                  <a:lnTo>
                    <a:pt x="4905641" y="5756961"/>
                  </a:lnTo>
                  <a:lnTo>
                    <a:pt x="4923510" y="5714593"/>
                  </a:lnTo>
                  <a:lnTo>
                    <a:pt x="4929848" y="5667464"/>
                  </a:lnTo>
                  <a:close/>
                </a:path>
                <a:path w="10247630" h="6762750">
                  <a:moveTo>
                    <a:pt x="5844819" y="1092327"/>
                  </a:moveTo>
                  <a:lnTo>
                    <a:pt x="5838482" y="1045197"/>
                  </a:lnTo>
                  <a:lnTo>
                    <a:pt x="5820613" y="1002842"/>
                  </a:lnTo>
                  <a:lnTo>
                    <a:pt x="5792889" y="966952"/>
                  </a:lnTo>
                  <a:lnTo>
                    <a:pt x="5756999" y="939228"/>
                  </a:lnTo>
                  <a:lnTo>
                    <a:pt x="5714644" y="921346"/>
                  </a:lnTo>
                  <a:lnTo>
                    <a:pt x="5667514" y="915022"/>
                  </a:lnTo>
                  <a:lnTo>
                    <a:pt x="5620372" y="921346"/>
                  </a:lnTo>
                  <a:lnTo>
                    <a:pt x="5578018" y="939228"/>
                  </a:lnTo>
                  <a:lnTo>
                    <a:pt x="5542127" y="966952"/>
                  </a:lnTo>
                  <a:lnTo>
                    <a:pt x="5514403" y="1002842"/>
                  </a:lnTo>
                  <a:lnTo>
                    <a:pt x="5496534" y="1045197"/>
                  </a:lnTo>
                  <a:lnTo>
                    <a:pt x="5490197" y="1092327"/>
                  </a:lnTo>
                  <a:lnTo>
                    <a:pt x="5496534" y="1139469"/>
                  </a:lnTo>
                  <a:lnTo>
                    <a:pt x="5514403" y="1181823"/>
                  </a:lnTo>
                  <a:lnTo>
                    <a:pt x="5542127" y="1217714"/>
                  </a:lnTo>
                  <a:lnTo>
                    <a:pt x="5578018" y="1245438"/>
                  </a:lnTo>
                  <a:lnTo>
                    <a:pt x="5620372" y="1263307"/>
                  </a:lnTo>
                  <a:lnTo>
                    <a:pt x="5667514" y="1269644"/>
                  </a:lnTo>
                  <a:lnTo>
                    <a:pt x="5714644" y="1263307"/>
                  </a:lnTo>
                  <a:lnTo>
                    <a:pt x="5756999" y="1245438"/>
                  </a:lnTo>
                  <a:lnTo>
                    <a:pt x="5792889" y="1217714"/>
                  </a:lnTo>
                  <a:lnTo>
                    <a:pt x="5820613" y="1181823"/>
                  </a:lnTo>
                  <a:lnTo>
                    <a:pt x="5838482" y="1139469"/>
                  </a:lnTo>
                  <a:lnTo>
                    <a:pt x="5844819" y="1092327"/>
                  </a:lnTo>
                  <a:close/>
                </a:path>
                <a:path w="10247630" h="6762750">
                  <a:moveTo>
                    <a:pt x="5844832" y="2922384"/>
                  </a:moveTo>
                  <a:lnTo>
                    <a:pt x="5838495" y="2875242"/>
                  </a:lnTo>
                  <a:lnTo>
                    <a:pt x="5820626" y="2832887"/>
                  </a:lnTo>
                  <a:lnTo>
                    <a:pt x="5792902" y="2796997"/>
                  </a:lnTo>
                  <a:lnTo>
                    <a:pt x="5757024" y="2769273"/>
                  </a:lnTo>
                  <a:lnTo>
                    <a:pt x="5714670" y="2751404"/>
                  </a:lnTo>
                  <a:lnTo>
                    <a:pt x="5667527" y="2745067"/>
                  </a:lnTo>
                  <a:lnTo>
                    <a:pt x="5620385" y="2751404"/>
                  </a:lnTo>
                  <a:lnTo>
                    <a:pt x="5578030" y="2769273"/>
                  </a:lnTo>
                  <a:lnTo>
                    <a:pt x="5542153" y="2796997"/>
                  </a:lnTo>
                  <a:lnTo>
                    <a:pt x="5514416" y="2832887"/>
                  </a:lnTo>
                  <a:lnTo>
                    <a:pt x="5496547" y="2875242"/>
                  </a:lnTo>
                  <a:lnTo>
                    <a:pt x="5490210" y="2922384"/>
                  </a:lnTo>
                  <a:lnTo>
                    <a:pt x="5496547" y="2969514"/>
                  </a:lnTo>
                  <a:lnTo>
                    <a:pt x="5514416" y="3011868"/>
                  </a:lnTo>
                  <a:lnTo>
                    <a:pt x="5542153" y="3047758"/>
                  </a:lnTo>
                  <a:lnTo>
                    <a:pt x="5578030" y="3075482"/>
                  </a:lnTo>
                  <a:lnTo>
                    <a:pt x="5620385" y="3093364"/>
                  </a:lnTo>
                  <a:lnTo>
                    <a:pt x="5667527" y="3099689"/>
                  </a:lnTo>
                  <a:lnTo>
                    <a:pt x="5714670" y="3093364"/>
                  </a:lnTo>
                  <a:lnTo>
                    <a:pt x="5757024" y="3075482"/>
                  </a:lnTo>
                  <a:lnTo>
                    <a:pt x="5792902" y="3047758"/>
                  </a:lnTo>
                  <a:lnTo>
                    <a:pt x="5820626" y="3011868"/>
                  </a:lnTo>
                  <a:lnTo>
                    <a:pt x="5838495" y="2969514"/>
                  </a:lnTo>
                  <a:lnTo>
                    <a:pt x="5844832" y="2922384"/>
                  </a:lnTo>
                  <a:close/>
                </a:path>
                <a:path w="10247630" h="6762750">
                  <a:moveTo>
                    <a:pt x="5858091" y="6585369"/>
                  </a:moveTo>
                  <a:lnTo>
                    <a:pt x="5851766" y="6538239"/>
                  </a:lnTo>
                  <a:lnTo>
                    <a:pt x="5833884" y="6495885"/>
                  </a:lnTo>
                  <a:lnTo>
                    <a:pt x="5806160" y="6459995"/>
                  </a:lnTo>
                  <a:lnTo>
                    <a:pt x="5770283" y="6432270"/>
                  </a:lnTo>
                  <a:lnTo>
                    <a:pt x="5727928" y="6414389"/>
                  </a:lnTo>
                  <a:lnTo>
                    <a:pt x="5680786" y="6408064"/>
                  </a:lnTo>
                  <a:lnTo>
                    <a:pt x="5633656" y="6414389"/>
                  </a:lnTo>
                  <a:lnTo>
                    <a:pt x="5591302" y="6432270"/>
                  </a:lnTo>
                  <a:lnTo>
                    <a:pt x="5555412" y="6459995"/>
                  </a:lnTo>
                  <a:lnTo>
                    <a:pt x="5527687" y="6495885"/>
                  </a:lnTo>
                  <a:lnTo>
                    <a:pt x="5509806" y="6538239"/>
                  </a:lnTo>
                  <a:lnTo>
                    <a:pt x="5503481" y="6585369"/>
                  </a:lnTo>
                  <a:lnTo>
                    <a:pt x="5509806" y="6632511"/>
                  </a:lnTo>
                  <a:lnTo>
                    <a:pt x="5527687" y="6674866"/>
                  </a:lnTo>
                  <a:lnTo>
                    <a:pt x="5555412" y="6710756"/>
                  </a:lnTo>
                  <a:lnTo>
                    <a:pt x="5591302" y="6738480"/>
                  </a:lnTo>
                  <a:lnTo>
                    <a:pt x="5633656" y="6756349"/>
                  </a:lnTo>
                  <a:lnTo>
                    <a:pt x="5680786" y="6762686"/>
                  </a:lnTo>
                  <a:lnTo>
                    <a:pt x="5727928" y="6756349"/>
                  </a:lnTo>
                  <a:lnTo>
                    <a:pt x="5770283" y="6738480"/>
                  </a:lnTo>
                  <a:lnTo>
                    <a:pt x="5806160" y="6710756"/>
                  </a:lnTo>
                  <a:lnTo>
                    <a:pt x="5833884" y="6674866"/>
                  </a:lnTo>
                  <a:lnTo>
                    <a:pt x="5851766" y="6632511"/>
                  </a:lnTo>
                  <a:lnTo>
                    <a:pt x="5858091" y="6585369"/>
                  </a:lnTo>
                  <a:close/>
                </a:path>
                <a:path w="10247630" h="6762750">
                  <a:moveTo>
                    <a:pt x="6759842" y="177317"/>
                  </a:moveTo>
                  <a:lnTo>
                    <a:pt x="6753517" y="130175"/>
                  </a:lnTo>
                  <a:lnTo>
                    <a:pt x="6735635" y="87820"/>
                  </a:lnTo>
                  <a:lnTo>
                    <a:pt x="6707911" y="51930"/>
                  </a:lnTo>
                  <a:lnTo>
                    <a:pt x="6672034" y="24206"/>
                  </a:lnTo>
                  <a:lnTo>
                    <a:pt x="6629679" y="6337"/>
                  </a:lnTo>
                  <a:lnTo>
                    <a:pt x="6582537" y="0"/>
                  </a:lnTo>
                  <a:lnTo>
                    <a:pt x="6535407" y="6337"/>
                  </a:lnTo>
                  <a:lnTo>
                    <a:pt x="6493040" y="24206"/>
                  </a:lnTo>
                  <a:lnTo>
                    <a:pt x="6457162" y="51930"/>
                  </a:lnTo>
                  <a:lnTo>
                    <a:pt x="6429438" y="87820"/>
                  </a:lnTo>
                  <a:lnTo>
                    <a:pt x="6411557" y="130175"/>
                  </a:lnTo>
                  <a:lnTo>
                    <a:pt x="6405232" y="177317"/>
                  </a:lnTo>
                  <a:lnTo>
                    <a:pt x="6411557" y="224447"/>
                  </a:lnTo>
                  <a:lnTo>
                    <a:pt x="6429438" y="266801"/>
                  </a:lnTo>
                  <a:lnTo>
                    <a:pt x="6457162" y="302691"/>
                  </a:lnTo>
                  <a:lnTo>
                    <a:pt x="6493040" y="330415"/>
                  </a:lnTo>
                  <a:lnTo>
                    <a:pt x="6535407" y="348297"/>
                  </a:lnTo>
                  <a:lnTo>
                    <a:pt x="6582537" y="354634"/>
                  </a:lnTo>
                  <a:lnTo>
                    <a:pt x="6629679" y="348297"/>
                  </a:lnTo>
                  <a:lnTo>
                    <a:pt x="6672034" y="330415"/>
                  </a:lnTo>
                  <a:lnTo>
                    <a:pt x="6707911" y="302691"/>
                  </a:lnTo>
                  <a:lnTo>
                    <a:pt x="6735635" y="266801"/>
                  </a:lnTo>
                  <a:lnTo>
                    <a:pt x="6753517" y="224447"/>
                  </a:lnTo>
                  <a:lnTo>
                    <a:pt x="6759842" y="177317"/>
                  </a:lnTo>
                  <a:close/>
                </a:path>
                <a:path w="10247630" h="6762750">
                  <a:moveTo>
                    <a:pt x="6759867" y="2007362"/>
                  </a:moveTo>
                  <a:lnTo>
                    <a:pt x="6753530" y="1960232"/>
                  </a:lnTo>
                  <a:lnTo>
                    <a:pt x="6735661" y="1917877"/>
                  </a:lnTo>
                  <a:lnTo>
                    <a:pt x="6707937" y="1881987"/>
                  </a:lnTo>
                  <a:lnTo>
                    <a:pt x="6672046" y="1854263"/>
                  </a:lnTo>
                  <a:lnTo>
                    <a:pt x="6629692" y="1836381"/>
                  </a:lnTo>
                  <a:lnTo>
                    <a:pt x="6582562" y="1830057"/>
                  </a:lnTo>
                  <a:lnTo>
                    <a:pt x="6535420" y="1836381"/>
                  </a:lnTo>
                  <a:lnTo>
                    <a:pt x="6493065" y="1854263"/>
                  </a:lnTo>
                  <a:lnTo>
                    <a:pt x="6457175" y="1881987"/>
                  </a:lnTo>
                  <a:lnTo>
                    <a:pt x="6429451" y="1917877"/>
                  </a:lnTo>
                  <a:lnTo>
                    <a:pt x="6411582" y="1960232"/>
                  </a:lnTo>
                  <a:lnTo>
                    <a:pt x="6405245" y="2007362"/>
                  </a:lnTo>
                  <a:lnTo>
                    <a:pt x="6411582" y="2054504"/>
                  </a:lnTo>
                  <a:lnTo>
                    <a:pt x="6429451" y="2096858"/>
                  </a:lnTo>
                  <a:lnTo>
                    <a:pt x="6457175" y="2132749"/>
                  </a:lnTo>
                  <a:lnTo>
                    <a:pt x="6493065" y="2160473"/>
                  </a:lnTo>
                  <a:lnTo>
                    <a:pt x="6535420" y="2178342"/>
                  </a:lnTo>
                  <a:lnTo>
                    <a:pt x="6582562" y="2184679"/>
                  </a:lnTo>
                  <a:lnTo>
                    <a:pt x="6629692" y="2178342"/>
                  </a:lnTo>
                  <a:lnTo>
                    <a:pt x="6672046" y="2160473"/>
                  </a:lnTo>
                  <a:lnTo>
                    <a:pt x="6707937" y="2132749"/>
                  </a:lnTo>
                  <a:lnTo>
                    <a:pt x="6735661" y="2096858"/>
                  </a:lnTo>
                  <a:lnTo>
                    <a:pt x="6753530" y="2054504"/>
                  </a:lnTo>
                  <a:lnTo>
                    <a:pt x="6759867" y="2007362"/>
                  </a:lnTo>
                  <a:close/>
                </a:path>
                <a:path w="10247630" h="6762750">
                  <a:moveTo>
                    <a:pt x="6759880" y="3837419"/>
                  </a:moveTo>
                  <a:lnTo>
                    <a:pt x="6753542" y="3790277"/>
                  </a:lnTo>
                  <a:lnTo>
                    <a:pt x="6735673" y="3747922"/>
                  </a:lnTo>
                  <a:lnTo>
                    <a:pt x="6707949" y="3712032"/>
                  </a:lnTo>
                  <a:lnTo>
                    <a:pt x="6672072" y="3684308"/>
                  </a:lnTo>
                  <a:lnTo>
                    <a:pt x="6629717" y="3666439"/>
                  </a:lnTo>
                  <a:lnTo>
                    <a:pt x="6582575" y="3660102"/>
                  </a:lnTo>
                  <a:lnTo>
                    <a:pt x="6535433" y="3666439"/>
                  </a:lnTo>
                  <a:lnTo>
                    <a:pt x="6493078" y="3684308"/>
                  </a:lnTo>
                  <a:lnTo>
                    <a:pt x="6457188" y="3712032"/>
                  </a:lnTo>
                  <a:lnTo>
                    <a:pt x="6429464" y="3747922"/>
                  </a:lnTo>
                  <a:lnTo>
                    <a:pt x="6411595" y="3790277"/>
                  </a:lnTo>
                  <a:lnTo>
                    <a:pt x="6405258" y="3837419"/>
                  </a:lnTo>
                  <a:lnTo>
                    <a:pt x="6411595" y="3884549"/>
                  </a:lnTo>
                  <a:lnTo>
                    <a:pt x="6429464" y="3926903"/>
                  </a:lnTo>
                  <a:lnTo>
                    <a:pt x="6457188" y="3962793"/>
                  </a:lnTo>
                  <a:lnTo>
                    <a:pt x="6493078" y="3990517"/>
                  </a:lnTo>
                  <a:lnTo>
                    <a:pt x="6535433" y="4008399"/>
                  </a:lnTo>
                  <a:lnTo>
                    <a:pt x="6582575" y="4014724"/>
                  </a:lnTo>
                  <a:lnTo>
                    <a:pt x="6629717" y="4008399"/>
                  </a:lnTo>
                  <a:lnTo>
                    <a:pt x="6672072" y="3990517"/>
                  </a:lnTo>
                  <a:lnTo>
                    <a:pt x="6707949" y="3962793"/>
                  </a:lnTo>
                  <a:lnTo>
                    <a:pt x="6735673" y="3926903"/>
                  </a:lnTo>
                  <a:lnTo>
                    <a:pt x="6753542" y="3884549"/>
                  </a:lnTo>
                  <a:lnTo>
                    <a:pt x="6759880" y="3837419"/>
                  </a:lnTo>
                  <a:close/>
                </a:path>
                <a:path w="10247630" h="6762750">
                  <a:moveTo>
                    <a:pt x="6759892" y="5667464"/>
                  </a:moveTo>
                  <a:lnTo>
                    <a:pt x="6753568" y="5620334"/>
                  </a:lnTo>
                  <a:lnTo>
                    <a:pt x="6735686" y="5577967"/>
                  </a:lnTo>
                  <a:lnTo>
                    <a:pt x="6707962" y="5542089"/>
                  </a:lnTo>
                  <a:lnTo>
                    <a:pt x="6672085" y="5514365"/>
                  </a:lnTo>
                  <a:lnTo>
                    <a:pt x="6629730" y="5496484"/>
                  </a:lnTo>
                  <a:lnTo>
                    <a:pt x="6582600" y="5490146"/>
                  </a:lnTo>
                  <a:lnTo>
                    <a:pt x="6535458" y="5496484"/>
                  </a:lnTo>
                  <a:lnTo>
                    <a:pt x="6493103" y="5514365"/>
                  </a:lnTo>
                  <a:lnTo>
                    <a:pt x="6457213" y="5542089"/>
                  </a:lnTo>
                  <a:lnTo>
                    <a:pt x="6429489" y="5577967"/>
                  </a:lnTo>
                  <a:lnTo>
                    <a:pt x="6411608" y="5620334"/>
                  </a:lnTo>
                  <a:lnTo>
                    <a:pt x="6405283" y="5667464"/>
                  </a:lnTo>
                  <a:lnTo>
                    <a:pt x="6411608" y="5714593"/>
                  </a:lnTo>
                  <a:lnTo>
                    <a:pt x="6429489" y="5756961"/>
                  </a:lnTo>
                  <a:lnTo>
                    <a:pt x="6457213" y="5792838"/>
                  </a:lnTo>
                  <a:lnTo>
                    <a:pt x="6493103" y="5820562"/>
                  </a:lnTo>
                  <a:lnTo>
                    <a:pt x="6535458" y="5838444"/>
                  </a:lnTo>
                  <a:lnTo>
                    <a:pt x="6582600" y="5844781"/>
                  </a:lnTo>
                  <a:lnTo>
                    <a:pt x="6629730" y="5838444"/>
                  </a:lnTo>
                  <a:lnTo>
                    <a:pt x="6672085" y="5820562"/>
                  </a:lnTo>
                  <a:lnTo>
                    <a:pt x="6707962" y="5792838"/>
                  </a:lnTo>
                  <a:lnTo>
                    <a:pt x="6735686" y="5756961"/>
                  </a:lnTo>
                  <a:lnTo>
                    <a:pt x="6753568" y="5714593"/>
                  </a:lnTo>
                  <a:lnTo>
                    <a:pt x="6759892" y="5667464"/>
                  </a:lnTo>
                  <a:close/>
                </a:path>
                <a:path w="10247630" h="6762750">
                  <a:moveTo>
                    <a:pt x="7674915" y="2922447"/>
                  </a:moveTo>
                  <a:lnTo>
                    <a:pt x="7668577" y="2875305"/>
                  </a:lnTo>
                  <a:lnTo>
                    <a:pt x="7650708" y="2832951"/>
                  </a:lnTo>
                  <a:lnTo>
                    <a:pt x="7622984" y="2797060"/>
                  </a:lnTo>
                  <a:lnTo>
                    <a:pt x="7587094" y="2769336"/>
                  </a:lnTo>
                  <a:lnTo>
                    <a:pt x="7544740" y="2751467"/>
                  </a:lnTo>
                  <a:lnTo>
                    <a:pt x="7497610" y="2745130"/>
                  </a:lnTo>
                  <a:lnTo>
                    <a:pt x="7450468" y="2751467"/>
                  </a:lnTo>
                  <a:lnTo>
                    <a:pt x="7408113" y="2769336"/>
                  </a:lnTo>
                  <a:lnTo>
                    <a:pt x="7372223" y="2797060"/>
                  </a:lnTo>
                  <a:lnTo>
                    <a:pt x="7344499" y="2832951"/>
                  </a:lnTo>
                  <a:lnTo>
                    <a:pt x="7326630" y="2875305"/>
                  </a:lnTo>
                  <a:lnTo>
                    <a:pt x="7320293" y="2922447"/>
                  </a:lnTo>
                  <a:lnTo>
                    <a:pt x="7326630" y="2969577"/>
                  </a:lnTo>
                  <a:lnTo>
                    <a:pt x="7344499" y="3011932"/>
                  </a:lnTo>
                  <a:lnTo>
                    <a:pt x="7372223" y="3047822"/>
                  </a:lnTo>
                  <a:lnTo>
                    <a:pt x="7408113" y="3075546"/>
                  </a:lnTo>
                  <a:lnTo>
                    <a:pt x="7450468" y="3093428"/>
                  </a:lnTo>
                  <a:lnTo>
                    <a:pt x="7497610" y="3099752"/>
                  </a:lnTo>
                  <a:lnTo>
                    <a:pt x="7544740" y="3093428"/>
                  </a:lnTo>
                  <a:lnTo>
                    <a:pt x="7587094" y="3075546"/>
                  </a:lnTo>
                  <a:lnTo>
                    <a:pt x="7622984" y="3047822"/>
                  </a:lnTo>
                  <a:lnTo>
                    <a:pt x="7650708" y="3011932"/>
                  </a:lnTo>
                  <a:lnTo>
                    <a:pt x="7668577" y="2969577"/>
                  </a:lnTo>
                  <a:lnTo>
                    <a:pt x="7674915" y="2922447"/>
                  </a:lnTo>
                  <a:close/>
                </a:path>
                <a:path w="10247630" h="6762750">
                  <a:moveTo>
                    <a:pt x="7688148" y="6585369"/>
                  </a:moveTo>
                  <a:lnTo>
                    <a:pt x="7681811" y="6538239"/>
                  </a:lnTo>
                  <a:lnTo>
                    <a:pt x="7663942" y="6495885"/>
                  </a:lnTo>
                  <a:lnTo>
                    <a:pt x="7636218" y="6459995"/>
                  </a:lnTo>
                  <a:lnTo>
                    <a:pt x="7600328" y="6432270"/>
                  </a:lnTo>
                  <a:lnTo>
                    <a:pt x="7557973" y="6414389"/>
                  </a:lnTo>
                  <a:lnTo>
                    <a:pt x="7510843" y="6408064"/>
                  </a:lnTo>
                  <a:lnTo>
                    <a:pt x="7463701" y="6414389"/>
                  </a:lnTo>
                  <a:lnTo>
                    <a:pt x="7421346" y="6432270"/>
                  </a:lnTo>
                  <a:lnTo>
                    <a:pt x="7385456" y="6459995"/>
                  </a:lnTo>
                  <a:lnTo>
                    <a:pt x="7357732" y="6495885"/>
                  </a:lnTo>
                  <a:lnTo>
                    <a:pt x="7339863" y="6538239"/>
                  </a:lnTo>
                  <a:lnTo>
                    <a:pt x="7333526" y="6585369"/>
                  </a:lnTo>
                  <a:lnTo>
                    <a:pt x="7339863" y="6632511"/>
                  </a:lnTo>
                  <a:lnTo>
                    <a:pt x="7357732" y="6674866"/>
                  </a:lnTo>
                  <a:lnTo>
                    <a:pt x="7385456" y="6710756"/>
                  </a:lnTo>
                  <a:lnTo>
                    <a:pt x="7421346" y="6738480"/>
                  </a:lnTo>
                  <a:lnTo>
                    <a:pt x="7463701" y="6756349"/>
                  </a:lnTo>
                  <a:lnTo>
                    <a:pt x="7510843" y="6762686"/>
                  </a:lnTo>
                  <a:lnTo>
                    <a:pt x="7557973" y="6756349"/>
                  </a:lnTo>
                  <a:lnTo>
                    <a:pt x="7600328" y="6738480"/>
                  </a:lnTo>
                  <a:lnTo>
                    <a:pt x="7636218" y="6710756"/>
                  </a:lnTo>
                  <a:lnTo>
                    <a:pt x="7663942" y="6674866"/>
                  </a:lnTo>
                  <a:lnTo>
                    <a:pt x="7681811" y="6632511"/>
                  </a:lnTo>
                  <a:lnTo>
                    <a:pt x="7688148" y="6585369"/>
                  </a:lnTo>
                  <a:close/>
                </a:path>
                <a:path w="10247630" h="6762750">
                  <a:moveTo>
                    <a:pt x="8589924" y="177330"/>
                  </a:moveTo>
                  <a:lnTo>
                    <a:pt x="8583587" y="130200"/>
                  </a:lnTo>
                  <a:lnTo>
                    <a:pt x="8565718" y="87845"/>
                  </a:lnTo>
                  <a:lnTo>
                    <a:pt x="8537994" y="51955"/>
                  </a:lnTo>
                  <a:lnTo>
                    <a:pt x="8502104" y="24231"/>
                  </a:lnTo>
                  <a:lnTo>
                    <a:pt x="8459749" y="6350"/>
                  </a:lnTo>
                  <a:lnTo>
                    <a:pt x="8412620" y="12"/>
                  </a:lnTo>
                  <a:lnTo>
                    <a:pt x="8365477" y="6350"/>
                  </a:lnTo>
                  <a:lnTo>
                    <a:pt x="8323123" y="24231"/>
                  </a:lnTo>
                  <a:lnTo>
                    <a:pt x="8287232" y="51955"/>
                  </a:lnTo>
                  <a:lnTo>
                    <a:pt x="8259508" y="87845"/>
                  </a:lnTo>
                  <a:lnTo>
                    <a:pt x="8241639" y="130200"/>
                  </a:lnTo>
                  <a:lnTo>
                    <a:pt x="8235302" y="177330"/>
                  </a:lnTo>
                  <a:lnTo>
                    <a:pt x="8241639" y="224472"/>
                  </a:lnTo>
                  <a:lnTo>
                    <a:pt x="8259508" y="266827"/>
                  </a:lnTo>
                  <a:lnTo>
                    <a:pt x="8287232" y="302717"/>
                  </a:lnTo>
                  <a:lnTo>
                    <a:pt x="8323123" y="330441"/>
                  </a:lnTo>
                  <a:lnTo>
                    <a:pt x="8365477" y="348310"/>
                  </a:lnTo>
                  <a:lnTo>
                    <a:pt x="8412620" y="354647"/>
                  </a:lnTo>
                  <a:lnTo>
                    <a:pt x="8459749" y="348310"/>
                  </a:lnTo>
                  <a:lnTo>
                    <a:pt x="8502104" y="330441"/>
                  </a:lnTo>
                  <a:lnTo>
                    <a:pt x="8537994" y="302717"/>
                  </a:lnTo>
                  <a:lnTo>
                    <a:pt x="8565718" y="266827"/>
                  </a:lnTo>
                  <a:lnTo>
                    <a:pt x="8583587" y="224472"/>
                  </a:lnTo>
                  <a:lnTo>
                    <a:pt x="8589924" y="177330"/>
                  </a:lnTo>
                  <a:close/>
                </a:path>
                <a:path w="10247630" h="6762750">
                  <a:moveTo>
                    <a:pt x="8589962" y="5667476"/>
                  </a:moveTo>
                  <a:lnTo>
                    <a:pt x="8583625" y="5620347"/>
                  </a:lnTo>
                  <a:lnTo>
                    <a:pt x="8565756" y="5577992"/>
                  </a:lnTo>
                  <a:lnTo>
                    <a:pt x="8538032" y="5542102"/>
                  </a:lnTo>
                  <a:lnTo>
                    <a:pt x="8502142" y="5514378"/>
                  </a:lnTo>
                  <a:lnTo>
                    <a:pt x="8459787" y="5496496"/>
                  </a:lnTo>
                  <a:lnTo>
                    <a:pt x="8412658" y="5490172"/>
                  </a:lnTo>
                  <a:lnTo>
                    <a:pt x="8365515" y="5496496"/>
                  </a:lnTo>
                  <a:lnTo>
                    <a:pt x="8323161" y="5514378"/>
                  </a:lnTo>
                  <a:lnTo>
                    <a:pt x="8287271" y="5542102"/>
                  </a:lnTo>
                  <a:lnTo>
                    <a:pt x="8259546" y="5577992"/>
                  </a:lnTo>
                  <a:lnTo>
                    <a:pt x="8241678" y="5620347"/>
                  </a:lnTo>
                  <a:lnTo>
                    <a:pt x="8235340" y="5667476"/>
                  </a:lnTo>
                  <a:lnTo>
                    <a:pt x="8241678" y="5714619"/>
                  </a:lnTo>
                  <a:lnTo>
                    <a:pt x="8259546" y="5756973"/>
                  </a:lnTo>
                  <a:lnTo>
                    <a:pt x="8287271" y="5792863"/>
                  </a:lnTo>
                  <a:lnTo>
                    <a:pt x="8323161" y="5820588"/>
                  </a:lnTo>
                  <a:lnTo>
                    <a:pt x="8365515" y="5838456"/>
                  </a:lnTo>
                  <a:lnTo>
                    <a:pt x="8412658" y="5844794"/>
                  </a:lnTo>
                  <a:lnTo>
                    <a:pt x="8459787" y="5838456"/>
                  </a:lnTo>
                  <a:lnTo>
                    <a:pt x="8502142" y="5820588"/>
                  </a:lnTo>
                  <a:lnTo>
                    <a:pt x="8538032" y="5792863"/>
                  </a:lnTo>
                  <a:lnTo>
                    <a:pt x="8565756" y="5756973"/>
                  </a:lnTo>
                  <a:lnTo>
                    <a:pt x="8583625" y="5714619"/>
                  </a:lnTo>
                  <a:lnTo>
                    <a:pt x="8589962" y="5667476"/>
                  </a:lnTo>
                  <a:close/>
                </a:path>
                <a:path w="10247630" h="6762750">
                  <a:moveTo>
                    <a:pt x="9505010" y="4752467"/>
                  </a:moveTo>
                  <a:lnTo>
                    <a:pt x="9498673" y="4705324"/>
                  </a:lnTo>
                  <a:lnTo>
                    <a:pt x="9480804" y="4662970"/>
                  </a:lnTo>
                  <a:lnTo>
                    <a:pt x="9453080" y="4627092"/>
                  </a:lnTo>
                  <a:lnTo>
                    <a:pt x="9417190" y="4599356"/>
                  </a:lnTo>
                  <a:lnTo>
                    <a:pt x="9374835" y="4581487"/>
                  </a:lnTo>
                  <a:lnTo>
                    <a:pt x="9327705" y="4575149"/>
                  </a:lnTo>
                  <a:lnTo>
                    <a:pt x="9280563" y="4581487"/>
                  </a:lnTo>
                  <a:lnTo>
                    <a:pt x="9238209" y="4599356"/>
                  </a:lnTo>
                  <a:lnTo>
                    <a:pt x="9202318" y="4627092"/>
                  </a:lnTo>
                  <a:lnTo>
                    <a:pt x="9174594" y="4662970"/>
                  </a:lnTo>
                  <a:lnTo>
                    <a:pt x="9156725" y="4705324"/>
                  </a:lnTo>
                  <a:lnTo>
                    <a:pt x="9150388" y="4752467"/>
                  </a:lnTo>
                  <a:lnTo>
                    <a:pt x="9156725" y="4799596"/>
                  </a:lnTo>
                  <a:lnTo>
                    <a:pt x="9174594" y="4841951"/>
                  </a:lnTo>
                  <a:lnTo>
                    <a:pt x="9202318" y="4877841"/>
                  </a:lnTo>
                  <a:lnTo>
                    <a:pt x="9238209" y="4905565"/>
                  </a:lnTo>
                  <a:lnTo>
                    <a:pt x="9280563" y="4923447"/>
                  </a:lnTo>
                  <a:lnTo>
                    <a:pt x="9327705" y="4929784"/>
                  </a:lnTo>
                  <a:lnTo>
                    <a:pt x="9374835" y="4923447"/>
                  </a:lnTo>
                  <a:lnTo>
                    <a:pt x="9417190" y="4905565"/>
                  </a:lnTo>
                  <a:lnTo>
                    <a:pt x="9453080" y="4877841"/>
                  </a:lnTo>
                  <a:lnTo>
                    <a:pt x="9480804" y="4841951"/>
                  </a:lnTo>
                  <a:lnTo>
                    <a:pt x="9498673" y="4799596"/>
                  </a:lnTo>
                  <a:lnTo>
                    <a:pt x="9505010" y="4752467"/>
                  </a:lnTo>
                  <a:close/>
                </a:path>
                <a:path w="10247630" h="6762750">
                  <a:moveTo>
                    <a:pt x="9518205" y="6585394"/>
                  </a:moveTo>
                  <a:lnTo>
                    <a:pt x="9511868" y="6538252"/>
                  </a:lnTo>
                  <a:lnTo>
                    <a:pt x="9493999" y="6495897"/>
                  </a:lnTo>
                  <a:lnTo>
                    <a:pt x="9466275" y="6460007"/>
                  </a:lnTo>
                  <a:lnTo>
                    <a:pt x="9430398" y="6432283"/>
                  </a:lnTo>
                  <a:lnTo>
                    <a:pt x="9388043" y="6414414"/>
                  </a:lnTo>
                  <a:lnTo>
                    <a:pt x="9340901" y="6408077"/>
                  </a:lnTo>
                  <a:lnTo>
                    <a:pt x="9293758" y="6414414"/>
                  </a:lnTo>
                  <a:lnTo>
                    <a:pt x="9251404" y="6432283"/>
                  </a:lnTo>
                  <a:lnTo>
                    <a:pt x="9215526" y="6460007"/>
                  </a:lnTo>
                  <a:lnTo>
                    <a:pt x="9187802" y="6495897"/>
                  </a:lnTo>
                  <a:lnTo>
                    <a:pt x="9169921" y="6538252"/>
                  </a:lnTo>
                  <a:lnTo>
                    <a:pt x="9163583" y="6585394"/>
                  </a:lnTo>
                  <a:lnTo>
                    <a:pt x="9169921" y="6632524"/>
                  </a:lnTo>
                  <a:lnTo>
                    <a:pt x="9187802" y="6674879"/>
                  </a:lnTo>
                  <a:lnTo>
                    <a:pt x="9215526" y="6710769"/>
                  </a:lnTo>
                  <a:lnTo>
                    <a:pt x="9251404" y="6738493"/>
                  </a:lnTo>
                  <a:lnTo>
                    <a:pt x="9293758" y="6756374"/>
                  </a:lnTo>
                  <a:lnTo>
                    <a:pt x="9340901" y="6762699"/>
                  </a:lnTo>
                  <a:lnTo>
                    <a:pt x="9388043" y="6756374"/>
                  </a:lnTo>
                  <a:lnTo>
                    <a:pt x="9430398" y="6738493"/>
                  </a:lnTo>
                  <a:lnTo>
                    <a:pt x="9466275" y="6710769"/>
                  </a:lnTo>
                  <a:lnTo>
                    <a:pt x="9493999" y="6674879"/>
                  </a:lnTo>
                  <a:lnTo>
                    <a:pt x="9511868" y="6632524"/>
                  </a:lnTo>
                  <a:lnTo>
                    <a:pt x="9518205" y="6585394"/>
                  </a:lnTo>
                  <a:close/>
                </a:path>
                <a:path w="10247630" h="6762750">
                  <a:moveTo>
                    <a:pt x="10247363" y="3660762"/>
                  </a:moveTo>
                  <a:lnTo>
                    <a:pt x="10195598" y="3666464"/>
                  </a:lnTo>
                  <a:lnTo>
                    <a:pt x="10153231" y="3684346"/>
                  </a:lnTo>
                  <a:lnTo>
                    <a:pt x="10117353" y="3712070"/>
                  </a:lnTo>
                  <a:lnTo>
                    <a:pt x="10089629" y="3747960"/>
                  </a:lnTo>
                  <a:lnTo>
                    <a:pt x="10071748" y="3790315"/>
                  </a:lnTo>
                  <a:lnTo>
                    <a:pt x="10065423" y="3837444"/>
                  </a:lnTo>
                  <a:lnTo>
                    <a:pt x="10071748" y="3884587"/>
                  </a:lnTo>
                  <a:lnTo>
                    <a:pt x="10089629" y="3926941"/>
                  </a:lnTo>
                  <a:lnTo>
                    <a:pt x="10117353" y="3962831"/>
                  </a:lnTo>
                  <a:lnTo>
                    <a:pt x="10153231" y="3990556"/>
                  </a:lnTo>
                  <a:lnTo>
                    <a:pt x="10195598" y="4008424"/>
                  </a:lnTo>
                  <a:lnTo>
                    <a:pt x="10242677" y="4014749"/>
                  </a:lnTo>
                  <a:lnTo>
                    <a:pt x="10247363" y="4014139"/>
                  </a:lnTo>
                  <a:lnTo>
                    <a:pt x="10247363" y="3660762"/>
                  </a:lnTo>
                  <a:close/>
                </a:path>
                <a:path w="10247630" h="6762750">
                  <a:moveTo>
                    <a:pt x="10247376" y="1830705"/>
                  </a:moveTo>
                  <a:lnTo>
                    <a:pt x="10195573" y="1836420"/>
                  </a:lnTo>
                  <a:lnTo>
                    <a:pt x="10153218" y="1854288"/>
                  </a:lnTo>
                  <a:lnTo>
                    <a:pt x="10117328" y="1882025"/>
                  </a:lnTo>
                  <a:lnTo>
                    <a:pt x="10089604" y="1917903"/>
                  </a:lnTo>
                  <a:lnTo>
                    <a:pt x="10071735" y="1960257"/>
                  </a:lnTo>
                  <a:lnTo>
                    <a:pt x="10065410" y="2007349"/>
                  </a:lnTo>
                  <a:lnTo>
                    <a:pt x="10071735" y="2054529"/>
                  </a:lnTo>
                  <a:lnTo>
                    <a:pt x="10089604" y="2096897"/>
                  </a:lnTo>
                  <a:lnTo>
                    <a:pt x="10117328" y="2132774"/>
                  </a:lnTo>
                  <a:lnTo>
                    <a:pt x="10153218" y="2160498"/>
                  </a:lnTo>
                  <a:lnTo>
                    <a:pt x="10195573" y="2178380"/>
                  </a:lnTo>
                  <a:lnTo>
                    <a:pt x="10242715" y="2184717"/>
                  </a:lnTo>
                  <a:lnTo>
                    <a:pt x="10247376" y="2184082"/>
                  </a:lnTo>
                  <a:lnTo>
                    <a:pt x="10247376" y="1830705"/>
                  </a:lnTo>
                  <a:close/>
                </a:path>
                <a:path w="10247630" h="6762750">
                  <a:moveTo>
                    <a:pt x="10247376" y="660"/>
                  </a:moveTo>
                  <a:lnTo>
                    <a:pt x="10195560" y="6375"/>
                  </a:lnTo>
                  <a:lnTo>
                    <a:pt x="10153205" y="24244"/>
                  </a:lnTo>
                  <a:lnTo>
                    <a:pt x="10117315" y="51968"/>
                  </a:lnTo>
                  <a:lnTo>
                    <a:pt x="10089591" y="87858"/>
                  </a:lnTo>
                  <a:lnTo>
                    <a:pt x="10071722" y="130213"/>
                  </a:lnTo>
                  <a:lnTo>
                    <a:pt x="10065385" y="177342"/>
                  </a:lnTo>
                  <a:lnTo>
                    <a:pt x="10071722" y="224485"/>
                  </a:lnTo>
                  <a:lnTo>
                    <a:pt x="10089591" y="266839"/>
                  </a:lnTo>
                  <a:lnTo>
                    <a:pt x="10117315" y="302729"/>
                  </a:lnTo>
                  <a:lnTo>
                    <a:pt x="10153205" y="330454"/>
                  </a:lnTo>
                  <a:lnTo>
                    <a:pt x="10195560" y="348335"/>
                  </a:lnTo>
                  <a:lnTo>
                    <a:pt x="10242639" y="354660"/>
                  </a:lnTo>
                  <a:lnTo>
                    <a:pt x="10247376" y="354037"/>
                  </a:lnTo>
                  <a:lnTo>
                    <a:pt x="10247376" y="66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856762" y="4394434"/>
              <a:ext cx="9505315" cy="4015104"/>
            </a:xfrm>
            <a:custGeom>
              <a:avLst/>
              <a:gdLst/>
              <a:ahLst/>
              <a:cxnLst/>
              <a:rect l="l" t="t" r="r" b="b"/>
              <a:pathLst>
                <a:path w="9505315" h="4015104">
                  <a:moveTo>
                    <a:pt x="354609" y="2007323"/>
                  </a:moveTo>
                  <a:lnTo>
                    <a:pt x="348284" y="1960194"/>
                  </a:lnTo>
                  <a:lnTo>
                    <a:pt x="330403" y="1917839"/>
                  </a:lnTo>
                  <a:lnTo>
                    <a:pt x="302679" y="1881949"/>
                  </a:lnTo>
                  <a:lnTo>
                    <a:pt x="266801" y="1854225"/>
                  </a:lnTo>
                  <a:lnTo>
                    <a:pt x="224447" y="1836343"/>
                  </a:lnTo>
                  <a:lnTo>
                    <a:pt x="177304" y="1830019"/>
                  </a:lnTo>
                  <a:lnTo>
                    <a:pt x="130175" y="1836343"/>
                  </a:lnTo>
                  <a:lnTo>
                    <a:pt x="87807" y="1854225"/>
                  </a:lnTo>
                  <a:lnTo>
                    <a:pt x="51930" y="1881949"/>
                  </a:lnTo>
                  <a:lnTo>
                    <a:pt x="24206" y="1917839"/>
                  </a:lnTo>
                  <a:lnTo>
                    <a:pt x="6324" y="1960194"/>
                  </a:lnTo>
                  <a:lnTo>
                    <a:pt x="0" y="2007323"/>
                  </a:lnTo>
                  <a:lnTo>
                    <a:pt x="6324" y="2054466"/>
                  </a:lnTo>
                  <a:lnTo>
                    <a:pt x="24206" y="2096820"/>
                  </a:lnTo>
                  <a:lnTo>
                    <a:pt x="51930" y="2132711"/>
                  </a:lnTo>
                  <a:lnTo>
                    <a:pt x="87807" y="2160435"/>
                  </a:lnTo>
                  <a:lnTo>
                    <a:pt x="130175" y="2178304"/>
                  </a:lnTo>
                  <a:lnTo>
                    <a:pt x="177304" y="2184641"/>
                  </a:lnTo>
                  <a:lnTo>
                    <a:pt x="224447" y="2178304"/>
                  </a:lnTo>
                  <a:lnTo>
                    <a:pt x="266801" y="2160435"/>
                  </a:lnTo>
                  <a:lnTo>
                    <a:pt x="302679" y="2132711"/>
                  </a:lnTo>
                  <a:lnTo>
                    <a:pt x="330403" y="2096820"/>
                  </a:lnTo>
                  <a:lnTo>
                    <a:pt x="348284" y="2054466"/>
                  </a:lnTo>
                  <a:lnTo>
                    <a:pt x="354609" y="2007323"/>
                  </a:lnTo>
                  <a:close/>
                </a:path>
                <a:path w="9505315" h="4015104">
                  <a:moveTo>
                    <a:pt x="1269631" y="2922346"/>
                  </a:moveTo>
                  <a:lnTo>
                    <a:pt x="1263307" y="2875203"/>
                  </a:lnTo>
                  <a:lnTo>
                    <a:pt x="1245425" y="2832849"/>
                  </a:lnTo>
                  <a:lnTo>
                    <a:pt x="1217701" y="2796971"/>
                  </a:lnTo>
                  <a:lnTo>
                    <a:pt x="1181823" y="2769235"/>
                  </a:lnTo>
                  <a:lnTo>
                    <a:pt x="1139469" y="2751366"/>
                  </a:lnTo>
                  <a:lnTo>
                    <a:pt x="1092327" y="2745028"/>
                  </a:lnTo>
                  <a:lnTo>
                    <a:pt x="1045197" y="2751366"/>
                  </a:lnTo>
                  <a:lnTo>
                    <a:pt x="1002830" y="2769235"/>
                  </a:lnTo>
                  <a:lnTo>
                    <a:pt x="966952" y="2796971"/>
                  </a:lnTo>
                  <a:lnTo>
                    <a:pt x="939228" y="2832849"/>
                  </a:lnTo>
                  <a:lnTo>
                    <a:pt x="921346" y="2875203"/>
                  </a:lnTo>
                  <a:lnTo>
                    <a:pt x="915022" y="2922346"/>
                  </a:lnTo>
                  <a:lnTo>
                    <a:pt x="921346" y="2969476"/>
                  </a:lnTo>
                  <a:lnTo>
                    <a:pt x="939228" y="3011830"/>
                  </a:lnTo>
                  <a:lnTo>
                    <a:pt x="966952" y="3047720"/>
                  </a:lnTo>
                  <a:lnTo>
                    <a:pt x="1002830" y="3075444"/>
                  </a:lnTo>
                  <a:lnTo>
                    <a:pt x="1045197" y="3093326"/>
                  </a:lnTo>
                  <a:lnTo>
                    <a:pt x="1092327" y="3099663"/>
                  </a:lnTo>
                  <a:lnTo>
                    <a:pt x="1139469" y="3093326"/>
                  </a:lnTo>
                  <a:lnTo>
                    <a:pt x="1181823" y="3075444"/>
                  </a:lnTo>
                  <a:lnTo>
                    <a:pt x="1217701" y="3047720"/>
                  </a:lnTo>
                  <a:lnTo>
                    <a:pt x="1245425" y="3011830"/>
                  </a:lnTo>
                  <a:lnTo>
                    <a:pt x="1263307" y="2969476"/>
                  </a:lnTo>
                  <a:lnTo>
                    <a:pt x="1269631" y="2922346"/>
                  </a:lnTo>
                  <a:close/>
                </a:path>
                <a:path w="9505315" h="4015104">
                  <a:moveTo>
                    <a:pt x="1269644" y="1161592"/>
                  </a:moveTo>
                  <a:lnTo>
                    <a:pt x="1263307" y="1114450"/>
                  </a:lnTo>
                  <a:lnTo>
                    <a:pt x="1245438" y="1072095"/>
                  </a:lnTo>
                  <a:lnTo>
                    <a:pt x="1217714" y="1036205"/>
                  </a:lnTo>
                  <a:lnTo>
                    <a:pt x="1181823" y="1008481"/>
                  </a:lnTo>
                  <a:lnTo>
                    <a:pt x="1139469" y="990612"/>
                  </a:lnTo>
                  <a:lnTo>
                    <a:pt x="1092339" y="984275"/>
                  </a:lnTo>
                  <a:lnTo>
                    <a:pt x="1045197" y="990612"/>
                  </a:lnTo>
                  <a:lnTo>
                    <a:pt x="1002842" y="1008481"/>
                  </a:lnTo>
                  <a:lnTo>
                    <a:pt x="966952" y="1036205"/>
                  </a:lnTo>
                  <a:lnTo>
                    <a:pt x="939228" y="1072095"/>
                  </a:lnTo>
                  <a:lnTo>
                    <a:pt x="921359" y="1114450"/>
                  </a:lnTo>
                  <a:lnTo>
                    <a:pt x="915022" y="1161592"/>
                  </a:lnTo>
                  <a:lnTo>
                    <a:pt x="921359" y="1208722"/>
                  </a:lnTo>
                  <a:lnTo>
                    <a:pt x="939228" y="1251077"/>
                  </a:lnTo>
                  <a:lnTo>
                    <a:pt x="966952" y="1286967"/>
                  </a:lnTo>
                  <a:lnTo>
                    <a:pt x="1002842" y="1314691"/>
                  </a:lnTo>
                  <a:lnTo>
                    <a:pt x="1045197" y="1332572"/>
                  </a:lnTo>
                  <a:lnTo>
                    <a:pt x="1092339" y="1338897"/>
                  </a:lnTo>
                  <a:lnTo>
                    <a:pt x="1139469" y="1332572"/>
                  </a:lnTo>
                  <a:lnTo>
                    <a:pt x="1181823" y="1314691"/>
                  </a:lnTo>
                  <a:lnTo>
                    <a:pt x="1217714" y="1286967"/>
                  </a:lnTo>
                  <a:lnTo>
                    <a:pt x="1245438" y="1251077"/>
                  </a:lnTo>
                  <a:lnTo>
                    <a:pt x="1263307" y="1208722"/>
                  </a:lnTo>
                  <a:lnTo>
                    <a:pt x="1269644" y="1161592"/>
                  </a:lnTo>
                  <a:close/>
                </a:path>
                <a:path w="9505315" h="4015104">
                  <a:moveTo>
                    <a:pt x="2184654" y="3837355"/>
                  </a:moveTo>
                  <a:lnTo>
                    <a:pt x="2178316" y="3790226"/>
                  </a:lnTo>
                  <a:lnTo>
                    <a:pt x="2160447" y="3747871"/>
                  </a:lnTo>
                  <a:lnTo>
                    <a:pt x="2132723" y="3711981"/>
                  </a:lnTo>
                  <a:lnTo>
                    <a:pt x="2096846" y="3684257"/>
                  </a:lnTo>
                  <a:lnTo>
                    <a:pt x="2054491" y="3666375"/>
                  </a:lnTo>
                  <a:lnTo>
                    <a:pt x="2007349" y="3660051"/>
                  </a:lnTo>
                  <a:lnTo>
                    <a:pt x="1960219" y="3666375"/>
                  </a:lnTo>
                  <a:lnTo>
                    <a:pt x="1917865" y="3684257"/>
                  </a:lnTo>
                  <a:lnTo>
                    <a:pt x="1881974" y="3711981"/>
                  </a:lnTo>
                  <a:lnTo>
                    <a:pt x="1854250" y="3747871"/>
                  </a:lnTo>
                  <a:lnTo>
                    <a:pt x="1836369" y="3790226"/>
                  </a:lnTo>
                  <a:lnTo>
                    <a:pt x="1830031" y="3837355"/>
                  </a:lnTo>
                  <a:lnTo>
                    <a:pt x="1836369" y="3884498"/>
                  </a:lnTo>
                  <a:lnTo>
                    <a:pt x="1854250" y="3926852"/>
                  </a:lnTo>
                  <a:lnTo>
                    <a:pt x="1881974" y="3962743"/>
                  </a:lnTo>
                  <a:lnTo>
                    <a:pt x="1917865" y="3990467"/>
                  </a:lnTo>
                  <a:lnTo>
                    <a:pt x="1960219" y="4008336"/>
                  </a:lnTo>
                  <a:lnTo>
                    <a:pt x="2007349" y="4014673"/>
                  </a:lnTo>
                  <a:lnTo>
                    <a:pt x="2054491" y="4008336"/>
                  </a:lnTo>
                  <a:lnTo>
                    <a:pt x="2096846" y="3990467"/>
                  </a:lnTo>
                  <a:lnTo>
                    <a:pt x="2132723" y="3962743"/>
                  </a:lnTo>
                  <a:lnTo>
                    <a:pt x="2160447" y="3926852"/>
                  </a:lnTo>
                  <a:lnTo>
                    <a:pt x="2178316" y="3884498"/>
                  </a:lnTo>
                  <a:lnTo>
                    <a:pt x="2184654" y="3837355"/>
                  </a:lnTo>
                  <a:close/>
                </a:path>
                <a:path w="9505315" h="4015104">
                  <a:moveTo>
                    <a:pt x="2184666" y="2007323"/>
                  </a:moveTo>
                  <a:lnTo>
                    <a:pt x="2178329" y="1960194"/>
                  </a:lnTo>
                  <a:lnTo>
                    <a:pt x="2160460" y="1917839"/>
                  </a:lnTo>
                  <a:lnTo>
                    <a:pt x="2132736" y="1881949"/>
                  </a:lnTo>
                  <a:lnTo>
                    <a:pt x="2096846" y="1854225"/>
                  </a:lnTo>
                  <a:lnTo>
                    <a:pt x="2054491" y="1836343"/>
                  </a:lnTo>
                  <a:lnTo>
                    <a:pt x="2007362" y="1830019"/>
                  </a:lnTo>
                  <a:lnTo>
                    <a:pt x="1960219" y="1836343"/>
                  </a:lnTo>
                  <a:lnTo>
                    <a:pt x="1917865" y="1854225"/>
                  </a:lnTo>
                  <a:lnTo>
                    <a:pt x="1881974" y="1881949"/>
                  </a:lnTo>
                  <a:lnTo>
                    <a:pt x="1854250" y="1917839"/>
                  </a:lnTo>
                  <a:lnTo>
                    <a:pt x="1836381" y="1960194"/>
                  </a:lnTo>
                  <a:lnTo>
                    <a:pt x="1830044" y="2007323"/>
                  </a:lnTo>
                  <a:lnTo>
                    <a:pt x="1836381" y="2054466"/>
                  </a:lnTo>
                  <a:lnTo>
                    <a:pt x="1854250" y="2096820"/>
                  </a:lnTo>
                  <a:lnTo>
                    <a:pt x="1881974" y="2132711"/>
                  </a:lnTo>
                  <a:lnTo>
                    <a:pt x="1917865" y="2160435"/>
                  </a:lnTo>
                  <a:lnTo>
                    <a:pt x="1960219" y="2178304"/>
                  </a:lnTo>
                  <a:lnTo>
                    <a:pt x="2007362" y="2184641"/>
                  </a:lnTo>
                  <a:lnTo>
                    <a:pt x="2054491" y="2178304"/>
                  </a:lnTo>
                  <a:lnTo>
                    <a:pt x="2096846" y="2160435"/>
                  </a:lnTo>
                  <a:lnTo>
                    <a:pt x="2132736" y="2132711"/>
                  </a:lnTo>
                  <a:lnTo>
                    <a:pt x="2160460" y="2096820"/>
                  </a:lnTo>
                  <a:lnTo>
                    <a:pt x="2178329" y="2054466"/>
                  </a:lnTo>
                  <a:lnTo>
                    <a:pt x="2184666" y="2007323"/>
                  </a:lnTo>
                  <a:close/>
                </a:path>
                <a:path w="9505315" h="4015104">
                  <a:moveTo>
                    <a:pt x="3099689" y="2922346"/>
                  </a:moveTo>
                  <a:lnTo>
                    <a:pt x="3093351" y="2875203"/>
                  </a:lnTo>
                  <a:lnTo>
                    <a:pt x="3075482" y="2832849"/>
                  </a:lnTo>
                  <a:lnTo>
                    <a:pt x="3047758" y="2796971"/>
                  </a:lnTo>
                  <a:lnTo>
                    <a:pt x="3011868" y="2769235"/>
                  </a:lnTo>
                  <a:lnTo>
                    <a:pt x="2969514" y="2751366"/>
                  </a:lnTo>
                  <a:lnTo>
                    <a:pt x="2922384" y="2745028"/>
                  </a:lnTo>
                  <a:lnTo>
                    <a:pt x="2875242" y="2751366"/>
                  </a:lnTo>
                  <a:lnTo>
                    <a:pt x="2832887" y="2769235"/>
                  </a:lnTo>
                  <a:lnTo>
                    <a:pt x="2796997" y="2796971"/>
                  </a:lnTo>
                  <a:lnTo>
                    <a:pt x="2769273" y="2832849"/>
                  </a:lnTo>
                  <a:lnTo>
                    <a:pt x="2751404" y="2875203"/>
                  </a:lnTo>
                  <a:lnTo>
                    <a:pt x="2745067" y="2922346"/>
                  </a:lnTo>
                  <a:lnTo>
                    <a:pt x="2751404" y="2969476"/>
                  </a:lnTo>
                  <a:lnTo>
                    <a:pt x="2769273" y="3011830"/>
                  </a:lnTo>
                  <a:lnTo>
                    <a:pt x="2796997" y="3047720"/>
                  </a:lnTo>
                  <a:lnTo>
                    <a:pt x="2832887" y="3075444"/>
                  </a:lnTo>
                  <a:lnTo>
                    <a:pt x="2875242" y="3093326"/>
                  </a:lnTo>
                  <a:lnTo>
                    <a:pt x="2922384" y="3099663"/>
                  </a:lnTo>
                  <a:lnTo>
                    <a:pt x="2969514" y="3093326"/>
                  </a:lnTo>
                  <a:lnTo>
                    <a:pt x="3011868" y="3075444"/>
                  </a:lnTo>
                  <a:lnTo>
                    <a:pt x="3047758" y="3047720"/>
                  </a:lnTo>
                  <a:lnTo>
                    <a:pt x="3075482" y="3011830"/>
                  </a:lnTo>
                  <a:lnTo>
                    <a:pt x="3093351" y="2969476"/>
                  </a:lnTo>
                  <a:lnTo>
                    <a:pt x="3099689" y="2922346"/>
                  </a:lnTo>
                  <a:close/>
                </a:path>
                <a:path w="9505315" h="4015104">
                  <a:moveTo>
                    <a:pt x="3099689" y="1161592"/>
                  </a:moveTo>
                  <a:lnTo>
                    <a:pt x="3093364" y="1114450"/>
                  </a:lnTo>
                  <a:lnTo>
                    <a:pt x="3075482" y="1072095"/>
                  </a:lnTo>
                  <a:lnTo>
                    <a:pt x="3047758" y="1036205"/>
                  </a:lnTo>
                  <a:lnTo>
                    <a:pt x="3011881" y="1008481"/>
                  </a:lnTo>
                  <a:lnTo>
                    <a:pt x="2969526" y="990612"/>
                  </a:lnTo>
                  <a:lnTo>
                    <a:pt x="2922397" y="984275"/>
                  </a:lnTo>
                  <a:lnTo>
                    <a:pt x="2875254" y="990612"/>
                  </a:lnTo>
                  <a:lnTo>
                    <a:pt x="2832900" y="1008481"/>
                  </a:lnTo>
                  <a:lnTo>
                    <a:pt x="2797010" y="1036205"/>
                  </a:lnTo>
                  <a:lnTo>
                    <a:pt x="2769285" y="1072095"/>
                  </a:lnTo>
                  <a:lnTo>
                    <a:pt x="2751417" y="1114450"/>
                  </a:lnTo>
                  <a:lnTo>
                    <a:pt x="2745079" y="1161592"/>
                  </a:lnTo>
                  <a:lnTo>
                    <a:pt x="2751417" y="1208722"/>
                  </a:lnTo>
                  <a:lnTo>
                    <a:pt x="2769285" y="1251077"/>
                  </a:lnTo>
                  <a:lnTo>
                    <a:pt x="2797010" y="1286967"/>
                  </a:lnTo>
                  <a:lnTo>
                    <a:pt x="2832900" y="1314691"/>
                  </a:lnTo>
                  <a:lnTo>
                    <a:pt x="2875254" y="1332572"/>
                  </a:lnTo>
                  <a:lnTo>
                    <a:pt x="2922397" y="1338897"/>
                  </a:lnTo>
                  <a:lnTo>
                    <a:pt x="2969526" y="1332572"/>
                  </a:lnTo>
                  <a:lnTo>
                    <a:pt x="3011881" y="1314691"/>
                  </a:lnTo>
                  <a:lnTo>
                    <a:pt x="3047758" y="1286967"/>
                  </a:lnTo>
                  <a:lnTo>
                    <a:pt x="3075482" y="1251077"/>
                  </a:lnTo>
                  <a:lnTo>
                    <a:pt x="3093364" y="1208722"/>
                  </a:lnTo>
                  <a:lnTo>
                    <a:pt x="3099689" y="1161592"/>
                  </a:lnTo>
                  <a:close/>
                </a:path>
                <a:path w="9505315" h="4015104">
                  <a:moveTo>
                    <a:pt x="5844806" y="3837394"/>
                  </a:moveTo>
                  <a:lnTo>
                    <a:pt x="5838482" y="3790264"/>
                  </a:lnTo>
                  <a:lnTo>
                    <a:pt x="5820600" y="3747897"/>
                  </a:lnTo>
                  <a:lnTo>
                    <a:pt x="5792876" y="3712019"/>
                  </a:lnTo>
                  <a:lnTo>
                    <a:pt x="5756999" y="3684295"/>
                  </a:lnTo>
                  <a:lnTo>
                    <a:pt x="5714644" y="3666413"/>
                  </a:lnTo>
                  <a:lnTo>
                    <a:pt x="5667514" y="3660076"/>
                  </a:lnTo>
                  <a:lnTo>
                    <a:pt x="5620372" y="3666413"/>
                  </a:lnTo>
                  <a:lnTo>
                    <a:pt x="5578018" y="3684295"/>
                  </a:lnTo>
                  <a:lnTo>
                    <a:pt x="5542127" y="3712019"/>
                  </a:lnTo>
                  <a:lnTo>
                    <a:pt x="5514403" y="3747897"/>
                  </a:lnTo>
                  <a:lnTo>
                    <a:pt x="5496522" y="3790264"/>
                  </a:lnTo>
                  <a:lnTo>
                    <a:pt x="5490197" y="3837394"/>
                  </a:lnTo>
                  <a:lnTo>
                    <a:pt x="5496522" y="3884536"/>
                  </a:lnTo>
                  <a:lnTo>
                    <a:pt x="5514403" y="3926890"/>
                  </a:lnTo>
                  <a:lnTo>
                    <a:pt x="5542127" y="3962768"/>
                  </a:lnTo>
                  <a:lnTo>
                    <a:pt x="5578018" y="3990505"/>
                  </a:lnTo>
                  <a:lnTo>
                    <a:pt x="5620372" y="4008374"/>
                  </a:lnTo>
                  <a:lnTo>
                    <a:pt x="5667514" y="4014711"/>
                  </a:lnTo>
                  <a:lnTo>
                    <a:pt x="5714644" y="4008374"/>
                  </a:lnTo>
                  <a:lnTo>
                    <a:pt x="5756999" y="3990505"/>
                  </a:lnTo>
                  <a:lnTo>
                    <a:pt x="5792876" y="3962768"/>
                  </a:lnTo>
                  <a:lnTo>
                    <a:pt x="5820600" y="3926890"/>
                  </a:lnTo>
                  <a:lnTo>
                    <a:pt x="5838482" y="3884536"/>
                  </a:lnTo>
                  <a:lnTo>
                    <a:pt x="5844806" y="3837394"/>
                  </a:lnTo>
                  <a:close/>
                </a:path>
                <a:path w="9505315" h="4015104">
                  <a:moveTo>
                    <a:pt x="7674851" y="177317"/>
                  </a:moveTo>
                  <a:lnTo>
                    <a:pt x="7668527" y="130175"/>
                  </a:lnTo>
                  <a:lnTo>
                    <a:pt x="7650645" y="87820"/>
                  </a:lnTo>
                  <a:lnTo>
                    <a:pt x="7622921" y="51930"/>
                  </a:lnTo>
                  <a:lnTo>
                    <a:pt x="7587043" y="24206"/>
                  </a:lnTo>
                  <a:lnTo>
                    <a:pt x="7544689" y="6337"/>
                  </a:lnTo>
                  <a:lnTo>
                    <a:pt x="7497546" y="0"/>
                  </a:lnTo>
                  <a:lnTo>
                    <a:pt x="7450417" y="6337"/>
                  </a:lnTo>
                  <a:lnTo>
                    <a:pt x="7408062" y="24206"/>
                  </a:lnTo>
                  <a:lnTo>
                    <a:pt x="7372172" y="51930"/>
                  </a:lnTo>
                  <a:lnTo>
                    <a:pt x="7344448" y="87820"/>
                  </a:lnTo>
                  <a:lnTo>
                    <a:pt x="7326566" y="130175"/>
                  </a:lnTo>
                  <a:lnTo>
                    <a:pt x="7320242" y="177317"/>
                  </a:lnTo>
                  <a:lnTo>
                    <a:pt x="7326566" y="224447"/>
                  </a:lnTo>
                  <a:lnTo>
                    <a:pt x="7344448" y="266801"/>
                  </a:lnTo>
                  <a:lnTo>
                    <a:pt x="7372172" y="302691"/>
                  </a:lnTo>
                  <a:lnTo>
                    <a:pt x="7408062" y="330415"/>
                  </a:lnTo>
                  <a:lnTo>
                    <a:pt x="7450417" y="348297"/>
                  </a:lnTo>
                  <a:lnTo>
                    <a:pt x="7497546" y="354622"/>
                  </a:lnTo>
                  <a:lnTo>
                    <a:pt x="7544689" y="348297"/>
                  </a:lnTo>
                  <a:lnTo>
                    <a:pt x="7587043" y="330415"/>
                  </a:lnTo>
                  <a:lnTo>
                    <a:pt x="7622921" y="302691"/>
                  </a:lnTo>
                  <a:lnTo>
                    <a:pt x="7650645" y="266801"/>
                  </a:lnTo>
                  <a:lnTo>
                    <a:pt x="7668527" y="224447"/>
                  </a:lnTo>
                  <a:lnTo>
                    <a:pt x="7674851" y="177317"/>
                  </a:lnTo>
                  <a:close/>
                </a:path>
                <a:path w="9505315" h="4015104">
                  <a:moveTo>
                    <a:pt x="7674889" y="3837394"/>
                  </a:moveTo>
                  <a:lnTo>
                    <a:pt x="7668552" y="3790264"/>
                  </a:lnTo>
                  <a:lnTo>
                    <a:pt x="7650683" y="3747897"/>
                  </a:lnTo>
                  <a:lnTo>
                    <a:pt x="7622959" y="3712019"/>
                  </a:lnTo>
                  <a:lnTo>
                    <a:pt x="7587069" y="3684295"/>
                  </a:lnTo>
                  <a:lnTo>
                    <a:pt x="7544727" y="3666413"/>
                  </a:lnTo>
                  <a:lnTo>
                    <a:pt x="7497585" y="3660076"/>
                  </a:lnTo>
                  <a:lnTo>
                    <a:pt x="7450455" y="3666413"/>
                  </a:lnTo>
                  <a:lnTo>
                    <a:pt x="7408088" y="3684295"/>
                  </a:lnTo>
                  <a:lnTo>
                    <a:pt x="7372210" y="3712019"/>
                  </a:lnTo>
                  <a:lnTo>
                    <a:pt x="7344486" y="3747897"/>
                  </a:lnTo>
                  <a:lnTo>
                    <a:pt x="7326604" y="3790264"/>
                  </a:lnTo>
                  <a:lnTo>
                    <a:pt x="7320267" y="3837394"/>
                  </a:lnTo>
                  <a:lnTo>
                    <a:pt x="7326604" y="3884536"/>
                  </a:lnTo>
                  <a:lnTo>
                    <a:pt x="7344486" y="3926890"/>
                  </a:lnTo>
                  <a:lnTo>
                    <a:pt x="7372210" y="3962768"/>
                  </a:lnTo>
                  <a:lnTo>
                    <a:pt x="7408088" y="3990505"/>
                  </a:lnTo>
                  <a:lnTo>
                    <a:pt x="7450455" y="4008374"/>
                  </a:lnTo>
                  <a:lnTo>
                    <a:pt x="7497585" y="4014711"/>
                  </a:lnTo>
                  <a:lnTo>
                    <a:pt x="7544727" y="4008374"/>
                  </a:lnTo>
                  <a:lnTo>
                    <a:pt x="7587069" y="3990505"/>
                  </a:lnTo>
                  <a:lnTo>
                    <a:pt x="7622959" y="3962768"/>
                  </a:lnTo>
                  <a:lnTo>
                    <a:pt x="7650683" y="3926890"/>
                  </a:lnTo>
                  <a:lnTo>
                    <a:pt x="7668552" y="3884536"/>
                  </a:lnTo>
                  <a:lnTo>
                    <a:pt x="7674889" y="3837394"/>
                  </a:lnTo>
                  <a:close/>
                </a:path>
                <a:path w="9505315" h="4015104">
                  <a:moveTo>
                    <a:pt x="8589899" y="1092352"/>
                  </a:moveTo>
                  <a:lnTo>
                    <a:pt x="8583574" y="1045210"/>
                  </a:lnTo>
                  <a:lnTo>
                    <a:pt x="8565693" y="1002855"/>
                  </a:lnTo>
                  <a:lnTo>
                    <a:pt x="8537969" y="966965"/>
                  </a:lnTo>
                  <a:lnTo>
                    <a:pt x="8502091" y="939241"/>
                  </a:lnTo>
                  <a:lnTo>
                    <a:pt x="8459737" y="921372"/>
                  </a:lnTo>
                  <a:lnTo>
                    <a:pt x="8412594" y="915035"/>
                  </a:lnTo>
                  <a:lnTo>
                    <a:pt x="8365464" y="921372"/>
                  </a:lnTo>
                  <a:lnTo>
                    <a:pt x="8323097" y="939241"/>
                  </a:lnTo>
                  <a:lnTo>
                    <a:pt x="8287220" y="966965"/>
                  </a:lnTo>
                  <a:lnTo>
                    <a:pt x="8259496" y="1002855"/>
                  </a:lnTo>
                  <a:lnTo>
                    <a:pt x="8241614" y="1045210"/>
                  </a:lnTo>
                  <a:lnTo>
                    <a:pt x="8235289" y="1092352"/>
                  </a:lnTo>
                  <a:lnTo>
                    <a:pt x="8241614" y="1139482"/>
                  </a:lnTo>
                  <a:lnTo>
                    <a:pt x="8259496" y="1181836"/>
                  </a:lnTo>
                  <a:lnTo>
                    <a:pt x="8287220" y="1217726"/>
                  </a:lnTo>
                  <a:lnTo>
                    <a:pt x="8323097" y="1245450"/>
                  </a:lnTo>
                  <a:lnTo>
                    <a:pt x="8365464" y="1263332"/>
                  </a:lnTo>
                  <a:lnTo>
                    <a:pt x="8412594" y="1269657"/>
                  </a:lnTo>
                  <a:lnTo>
                    <a:pt x="8459737" y="1263332"/>
                  </a:lnTo>
                  <a:lnTo>
                    <a:pt x="8502091" y="1245450"/>
                  </a:lnTo>
                  <a:lnTo>
                    <a:pt x="8537969" y="1217726"/>
                  </a:lnTo>
                  <a:lnTo>
                    <a:pt x="8565693" y="1181836"/>
                  </a:lnTo>
                  <a:lnTo>
                    <a:pt x="8583574" y="1139482"/>
                  </a:lnTo>
                  <a:lnTo>
                    <a:pt x="8589899" y="1092352"/>
                  </a:lnTo>
                  <a:close/>
                </a:path>
                <a:path w="9505315" h="4015104">
                  <a:moveTo>
                    <a:pt x="8589924" y="2922397"/>
                  </a:moveTo>
                  <a:lnTo>
                    <a:pt x="8583587" y="2875267"/>
                  </a:lnTo>
                  <a:lnTo>
                    <a:pt x="8565718" y="2832900"/>
                  </a:lnTo>
                  <a:lnTo>
                    <a:pt x="8537994" y="2797022"/>
                  </a:lnTo>
                  <a:lnTo>
                    <a:pt x="8502104" y="2769298"/>
                  </a:lnTo>
                  <a:lnTo>
                    <a:pt x="8459749" y="2751417"/>
                  </a:lnTo>
                  <a:lnTo>
                    <a:pt x="8412620" y="2745079"/>
                  </a:lnTo>
                  <a:lnTo>
                    <a:pt x="8365477" y="2751417"/>
                  </a:lnTo>
                  <a:lnTo>
                    <a:pt x="8323123" y="2769298"/>
                  </a:lnTo>
                  <a:lnTo>
                    <a:pt x="8287232" y="2797022"/>
                  </a:lnTo>
                  <a:lnTo>
                    <a:pt x="8259508" y="2832900"/>
                  </a:lnTo>
                  <a:lnTo>
                    <a:pt x="8241639" y="2875267"/>
                  </a:lnTo>
                  <a:lnTo>
                    <a:pt x="8235302" y="2922397"/>
                  </a:lnTo>
                  <a:lnTo>
                    <a:pt x="8241639" y="2969526"/>
                  </a:lnTo>
                  <a:lnTo>
                    <a:pt x="8259508" y="3011894"/>
                  </a:lnTo>
                  <a:lnTo>
                    <a:pt x="8287232" y="3047771"/>
                  </a:lnTo>
                  <a:lnTo>
                    <a:pt x="8323123" y="3075495"/>
                  </a:lnTo>
                  <a:lnTo>
                    <a:pt x="8365477" y="3093377"/>
                  </a:lnTo>
                  <a:lnTo>
                    <a:pt x="8412620" y="3099714"/>
                  </a:lnTo>
                  <a:lnTo>
                    <a:pt x="8459749" y="3093377"/>
                  </a:lnTo>
                  <a:lnTo>
                    <a:pt x="8502104" y="3075495"/>
                  </a:lnTo>
                  <a:lnTo>
                    <a:pt x="8537994" y="3047771"/>
                  </a:lnTo>
                  <a:lnTo>
                    <a:pt x="8565718" y="3011894"/>
                  </a:lnTo>
                  <a:lnTo>
                    <a:pt x="8583587" y="2969526"/>
                  </a:lnTo>
                  <a:lnTo>
                    <a:pt x="8589924" y="2922397"/>
                  </a:lnTo>
                  <a:close/>
                </a:path>
                <a:path w="9505315" h="4015104">
                  <a:moveTo>
                    <a:pt x="9504934" y="177330"/>
                  </a:moveTo>
                  <a:lnTo>
                    <a:pt x="9498597" y="130200"/>
                  </a:lnTo>
                  <a:lnTo>
                    <a:pt x="9480728" y="87833"/>
                  </a:lnTo>
                  <a:lnTo>
                    <a:pt x="9453004" y="51955"/>
                  </a:lnTo>
                  <a:lnTo>
                    <a:pt x="9417113" y="24231"/>
                  </a:lnTo>
                  <a:lnTo>
                    <a:pt x="9374759" y="6350"/>
                  </a:lnTo>
                  <a:lnTo>
                    <a:pt x="9327629" y="12"/>
                  </a:lnTo>
                  <a:lnTo>
                    <a:pt x="9280487" y="6350"/>
                  </a:lnTo>
                  <a:lnTo>
                    <a:pt x="9238132" y="24231"/>
                  </a:lnTo>
                  <a:lnTo>
                    <a:pt x="9202255" y="51955"/>
                  </a:lnTo>
                  <a:lnTo>
                    <a:pt x="9174518" y="87833"/>
                  </a:lnTo>
                  <a:lnTo>
                    <a:pt x="9156649" y="130200"/>
                  </a:lnTo>
                  <a:lnTo>
                    <a:pt x="9150312" y="177330"/>
                  </a:lnTo>
                  <a:lnTo>
                    <a:pt x="9156649" y="224472"/>
                  </a:lnTo>
                  <a:lnTo>
                    <a:pt x="9174518" y="266827"/>
                  </a:lnTo>
                  <a:lnTo>
                    <a:pt x="9202255" y="302704"/>
                  </a:lnTo>
                  <a:lnTo>
                    <a:pt x="9238132" y="330441"/>
                  </a:lnTo>
                  <a:lnTo>
                    <a:pt x="9280487" y="348310"/>
                  </a:lnTo>
                  <a:lnTo>
                    <a:pt x="9327629" y="354647"/>
                  </a:lnTo>
                  <a:lnTo>
                    <a:pt x="9374759" y="348310"/>
                  </a:lnTo>
                  <a:lnTo>
                    <a:pt x="9417113" y="330441"/>
                  </a:lnTo>
                  <a:lnTo>
                    <a:pt x="9453004" y="302704"/>
                  </a:lnTo>
                  <a:lnTo>
                    <a:pt x="9480728" y="266827"/>
                  </a:lnTo>
                  <a:lnTo>
                    <a:pt x="9498597" y="224472"/>
                  </a:lnTo>
                  <a:lnTo>
                    <a:pt x="9504934" y="177330"/>
                  </a:lnTo>
                  <a:close/>
                </a:path>
                <a:path w="9505315" h="4015104">
                  <a:moveTo>
                    <a:pt x="9504947" y="2007374"/>
                  </a:moveTo>
                  <a:lnTo>
                    <a:pt x="9498622" y="1960245"/>
                  </a:lnTo>
                  <a:lnTo>
                    <a:pt x="9480740" y="1917890"/>
                  </a:lnTo>
                  <a:lnTo>
                    <a:pt x="9453016" y="1882000"/>
                  </a:lnTo>
                  <a:lnTo>
                    <a:pt x="9417139" y="1854276"/>
                  </a:lnTo>
                  <a:lnTo>
                    <a:pt x="9374784" y="1836394"/>
                  </a:lnTo>
                  <a:lnTo>
                    <a:pt x="9327642" y="1830070"/>
                  </a:lnTo>
                  <a:lnTo>
                    <a:pt x="9280512" y="1836394"/>
                  </a:lnTo>
                  <a:lnTo>
                    <a:pt x="9238158" y="1854276"/>
                  </a:lnTo>
                  <a:lnTo>
                    <a:pt x="9202268" y="1882000"/>
                  </a:lnTo>
                  <a:lnTo>
                    <a:pt x="9174543" y="1917890"/>
                  </a:lnTo>
                  <a:lnTo>
                    <a:pt x="9156662" y="1960245"/>
                  </a:lnTo>
                  <a:lnTo>
                    <a:pt x="9150337" y="2007374"/>
                  </a:lnTo>
                  <a:lnTo>
                    <a:pt x="9156662" y="2054517"/>
                  </a:lnTo>
                  <a:lnTo>
                    <a:pt x="9174543" y="2096871"/>
                  </a:lnTo>
                  <a:lnTo>
                    <a:pt x="9202268" y="2132761"/>
                  </a:lnTo>
                  <a:lnTo>
                    <a:pt x="9238158" y="2160486"/>
                  </a:lnTo>
                  <a:lnTo>
                    <a:pt x="9280512" y="2178354"/>
                  </a:lnTo>
                  <a:lnTo>
                    <a:pt x="9327642" y="2184692"/>
                  </a:lnTo>
                  <a:lnTo>
                    <a:pt x="9374784" y="2178354"/>
                  </a:lnTo>
                  <a:lnTo>
                    <a:pt x="9417139" y="2160486"/>
                  </a:lnTo>
                  <a:lnTo>
                    <a:pt x="9453016" y="2132761"/>
                  </a:lnTo>
                  <a:lnTo>
                    <a:pt x="9480740" y="2096871"/>
                  </a:lnTo>
                  <a:lnTo>
                    <a:pt x="9498622" y="2054517"/>
                  </a:lnTo>
                  <a:lnTo>
                    <a:pt x="9504947" y="2007374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3557536" y="5318245"/>
              <a:ext cx="3815079" cy="2125980"/>
            </a:xfrm>
            <a:custGeom>
              <a:avLst/>
              <a:gdLst/>
              <a:ahLst/>
              <a:cxnLst/>
              <a:rect l="l" t="t" r="r" b="b"/>
              <a:pathLst>
                <a:path w="3815080" h="2125979">
                  <a:moveTo>
                    <a:pt x="1613982" y="0"/>
                  </a:moveTo>
                  <a:lnTo>
                    <a:pt x="1563458" y="1227"/>
                  </a:lnTo>
                  <a:lnTo>
                    <a:pt x="1513376" y="4889"/>
                  </a:lnTo>
                  <a:lnTo>
                    <a:pt x="1463804" y="10958"/>
                  </a:lnTo>
                  <a:lnTo>
                    <a:pt x="1414812" y="19406"/>
                  </a:lnTo>
                  <a:lnTo>
                    <a:pt x="1366468" y="30203"/>
                  </a:lnTo>
                  <a:lnTo>
                    <a:pt x="1318840" y="43322"/>
                  </a:lnTo>
                  <a:lnTo>
                    <a:pt x="1271999" y="58734"/>
                  </a:lnTo>
                  <a:lnTo>
                    <a:pt x="1226012" y="76411"/>
                  </a:lnTo>
                  <a:lnTo>
                    <a:pt x="1180949" y="96324"/>
                  </a:lnTo>
                  <a:lnTo>
                    <a:pt x="1136878" y="118444"/>
                  </a:lnTo>
                  <a:lnTo>
                    <a:pt x="1093868" y="142744"/>
                  </a:lnTo>
                  <a:lnTo>
                    <a:pt x="1051988" y="169195"/>
                  </a:lnTo>
                  <a:lnTo>
                    <a:pt x="1011307" y="197768"/>
                  </a:lnTo>
                  <a:lnTo>
                    <a:pt x="971893" y="228435"/>
                  </a:lnTo>
                  <a:lnTo>
                    <a:pt x="933816" y="261168"/>
                  </a:lnTo>
                  <a:lnTo>
                    <a:pt x="897145" y="295938"/>
                  </a:lnTo>
                  <a:lnTo>
                    <a:pt x="860634" y="334175"/>
                  </a:lnTo>
                  <a:lnTo>
                    <a:pt x="826347" y="373955"/>
                  </a:lnTo>
                  <a:lnTo>
                    <a:pt x="794317" y="415201"/>
                  </a:lnTo>
                  <a:lnTo>
                    <a:pt x="764577" y="457833"/>
                  </a:lnTo>
                  <a:lnTo>
                    <a:pt x="737159" y="501773"/>
                  </a:lnTo>
                  <a:lnTo>
                    <a:pt x="712097" y="546944"/>
                  </a:lnTo>
                  <a:lnTo>
                    <a:pt x="689424" y="593265"/>
                  </a:lnTo>
                  <a:lnTo>
                    <a:pt x="669173" y="640660"/>
                  </a:lnTo>
                  <a:lnTo>
                    <a:pt x="651377" y="689049"/>
                  </a:lnTo>
                  <a:lnTo>
                    <a:pt x="636069" y="738354"/>
                  </a:lnTo>
                  <a:lnTo>
                    <a:pt x="623282" y="788496"/>
                  </a:lnTo>
                  <a:lnTo>
                    <a:pt x="613049" y="839398"/>
                  </a:lnTo>
                  <a:lnTo>
                    <a:pt x="564862" y="843460"/>
                  </a:lnTo>
                  <a:lnTo>
                    <a:pt x="517737" y="851012"/>
                  </a:lnTo>
                  <a:lnTo>
                    <a:pt x="471807" y="861923"/>
                  </a:lnTo>
                  <a:lnTo>
                    <a:pt x="427204" y="876061"/>
                  </a:lnTo>
                  <a:lnTo>
                    <a:pt x="384060" y="893294"/>
                  </a:lnTo>
                  <a:lnTo>
                    <a:pt x="342507" y="913488"/>
                  </a:lnTo>
                  <a:lnTo>
                    <a:pt x="302678" y="936514"/>
                  </a:lnTo>
                  <a:lnTo>
                    <a:pt x="264704" y="962237"/>
                  </a:lnTo>
                  <a:lnTo>
                    <a:pt x="228717" y="990527"/>
                  </a:lnTo>
                  <a:lnTo>
                    <a:pt x="194850" y="1021250"/>
                  </a:lnTo>
                  <a:lnTo>
                    <a:pt x="163235" y="1054276"/>
                  </a:lnTo>
                  <a:lnTo>
                    <a:pt x="134004" y="1089471"/>
                  </a:lnTo>
                  <a:lnTo>
                    <a:pt x="107289" y="1126705"/>
                  </a:lnTo>
                  <a:lnTo>
                    <a:pt x="83222" y="1165844"/>
                  </a:lnTo>
                  <a:lnTo>
                    <a:pt x="61935" y="1206756"/>
                  </a:lnTo>
                  <a:lnTo>
                    <a:pt x="43561" y="1249310"/>
                  </a:lnTo>
                  <a:lnTo>
                    <a:pt x="28231" y="1293374"/>
                  </a:lnTo>
                  <a:lnTo>
                    <a:pt x="16078" y="1338815"/>
                  </a:lnTo>
                  <a:lnTo>
                    <a:pt x="7234" y="1385501"/>
                  </a:lnTo>
                  <a:lnTo>
                    <a:pt x="1830" y="1433300"/>
                  </a:lnTo>
                  <a:lnTo>
                    <a:pt x="0" y="1482080"/>
                  </a:lnTo>
                  <a:lnTo>
                    <a:pt x="1768" y="1530026"/>
                  </a:lnTo>
                  <a:lnTo>
                    <a:pt x="6988" y="1577027"/>
                  </a:lnTo>
                  <a:lnTo>
                    <a:pt x="15537" y="1622957"/>
                  </a:lnTo>
                  <a:lnTo>
                    <a:pt x="27287" y="1667691"/>
                  </a:lnTo>
                  <a:lnTo>
                    <a:pt x="42113" y="1711103"/>
                  </a:lnTo>
                  <a:lnTo>
                    <a:pt x="59891" y="1753069"/>
                  </a:lnTo>
                  <a:lnTo>
                    <a:pt x="80495" y="1793463"/>
                  </a:lnTo>
                  <a:lnTo>
                    <a:pt x="103799" y="1832159"/>
                  </a:lnTo>
                  <a:lnTo>
                    <a:pt x="129678" y="1869032"/>
                  </a:lnTo>
                  <a:lnTo>
                    <a:pt x="158007" y="1903957"/>
                  </a:lnTo>
                  <a:lnTo>
                    <a:pt x="188660" y="1936808"/>
                  </a:lnTo>
                  <a:lnTo>
                    <a:pt x="221512" y="1967461"/>
                  </a:lnTo>
                  <a:lnTo>
                    <a:pt x="256438" y="1995789"/>
                  </a:lnTo>
                  <a:lnTo>
                    <a:pt x="293312" y="2021667"/>
                  </a:lnTo>
                  <a:lnTo>
                    <a:pt x="332008" y="2044971"/>
                  </a:lnTo>
                  <a:lnTo>
                    <a:pt x="372403" y="2065574"/>
                  </a:lnTo>
                  <a:lnTo>
                    <a:pt x="414369" y="2083351"/>
                  </a:lnTo>
                  <a:lnTo>
                    <a:pt x="457782" y="2098177"/>
                  </a:lnTo>
                  <a:lnTo>
                    <a:pt x="502516" y="2109927"/>
                  </a:lnTo>
                  <a:lnTo>
                    <a:pt x="548447" y="2118475"/>
                  </a:lnTo>
                  <a:lnTo>
                    <a:pt x="595447" y="2123696"/>
                  </a:lnTo>
                  <a:lnTo>
                    <a:pt x="643394" y="2125464"/>
                  </a:lnTo>
                  <a:lnTo>
                    <a:pt x="3171170" y="2125464"/>
                  </a:lnTo>
                  <a:lnTo>
                    <a:pt x="3219115" y="2123696"/>
                  </a:lnTo>
                  <a:lnTo>
                    <a:pt x="3266114" y="2118475"/>
                  </a:lnTo>
                  <a:lnTo>
                    <a:pt x="3312043" y="2109927"/>
                  </a:lnTo>
                  <a:lnTo>
                    <a:pt x="3356776" y="2098177"/>
                  </a:lnTo>
                  <a:lnTo>
                    <a:pt x="3400188" y="2083351"/>
                  </a:lnTo>
                  <a:lnTo>
                    <a:pt x="3442152" y="2065574"/>
                  </a:lnTo>
                  <a:lnTo>
                    <a:pt x="3482545" y="2044971"/>
                  </a:lnTo>
                  <a:lnTo>
                    <a:pt x="3521241" y="2021667"/>
                  </a:lnTo>
                  <a:lnTo>
                    <a:pt x="3558114" y="1995789"/>
                  </a:lnTo>
                  <a:lnTo>
                    <a:pt x="3593038" y="1967461"/>
                  </a:lnTo>
                  <a:lnTo>
                    <a:pt x="3625889" y="1936808"/>
                  </a:lnTo>
                  <a:lnTo>
                    <a:pt x="3656541" y="1903957"/>
                  </a:lnTo>
                  <a:lnTo>
                    <a:pt x="3684869" y="1869032"/>
                  </a:lnTo>
                  <a:lnTo>
                    <a:pt x="3710747" y="1832159"/>
                  </a:lnTo>
                  <a:lnTo>
                    <a:pt x="3734051" y="1793463"/>
                  </a:lnTo>
                  <a:lnTo>
                    <a:pt x="3754654" y="1753069"/>
                  </a:lnTo>
                  <a:lnTo>
                    <a:pt x="3772431" y="1711103"/>
                  </a:lnTo>
                  <a:lnTo>
                    <a:pt x="3787257" y="1667691"/>
                  </a:lnTo>
                  <a:lnTo>
                    <a:pt x="3799007" y="1622957"/>
                  </a:lnTo>
                  <a:lnTo>
                    <a:pt x="3807554" y="1577027"/>
                  </a:lnTo>
                  <a:lnTo>
                    <a:pt x="3812775" y="1530026"/>
                  </a:lnTo>
                  <a:lnTo>
                    <a:pt x="3814543" y="1482080"/>
                  </a:lnTo>
                  <a:lnTo>
                    <a:pt x="3812686" y="1432945"/>
                  </a:lnTo>
                  <a:lnTo>
                    <a:pt x="3807205" y="1384806"/>
                  </a:lnTo>
                  <a:lnTo>
                    <a:pt x="3798235" y="1337799"/>
                  </a:lnTo>
                  <a:lnTo>
                    <a:pt x="3785910" y="1292059"/>
                  </a:lnTo>
                  <a:lnTo>
                    <a:pt x="3770367" y="1247720"/>
                  </a:lnTo>
                  <a:lnTo>
                    <a:pt x="3751739" y="1204918"/>
                  </a:lnTo>
                  <a:lnTo>
                    <a:pt x="3730162" y="1163788"/>
                  </a:lnTo>
                  <a:lnTo>
                    <a:pt x="3705771" y="1124464"/>
                  </a:lnTo>
                  <a:lnTo>
                    <a:pt x="3678700" y="1087082"/>
                  </a:lnTo>
                  <a:lnTo>
                    <a:pt x="3649085" y="1051776"/>
                  </a:lnTo>
                  <a:lnTo>
                    <a:pt x="3617061" y="1018683"/>
                  </a:lnTo>
                  <a:lnTo>
                    <a:pt x="3582763" y="987936"/>
                  </a:lnTo>
                  <a:lnTo>
                    <a:pt x="3546325" y="959671"/>
                  </a:lnTo>
                  <a:lnTo>
                    <a:pt x="3507882" y="934022"/>
                  </a:lnTo>
                  <a:lnTo>
                    <a:pt x="3467570" y="911126"/>
                  </a:lnTo>
                  <a:lnTo>
                    <a:pt x="3425524" y="891116"/>
                  </a:lnTo>
                  <a:lnTo>
                    <a:pt x="3381878" y="874129"/>
                  </a:lnTo>
                  <a:lnTo>
                    <a:pt x="3336767" y="860298"/>
                  </a:lnTo>
                  <a:lnTo>
                    <a:pt x="3328255" y="812971"/>
                  </a:lnTo>
                  <a:lnTo>
                    <a:pt x="3316729" y="766748"/>
                  </a:lnTo>
                  <a:lnTo>
                    <a:pt x="3302296" y="721739"/>
                  </a:lnTo>
                  <a:lnTo>
                    <a:pt x="3285063" y="678048"/>
                  </a:lnTo>
                  <a:lnTo>
                    <a:pt x="3265136" y="635783"/>
                  </a:lnTo>
                  <a:lnTo>
                    <a:pt x="3242623" y="595052"/>
                  </a:lnTo>
                  <a:lnTo>
                    <a:pt x="3217632" y="555960"/>
                  </a:lnTo>
                  <a:lnTo>
                    <a:pt x="3190268" y="518616"/>
                  </a:lnTo>
                  <a:lnTo>
                    <a:pt x="3160638" y="483125"/>
                  </a:lnTo>
                  <a:lnTo>
                    <a:pt x="3128850" y="449595"/>
                  </a:lnTo>
                  <a:lnTo>
                    <a:pt x="3095011" y="418133"/>
                  </a:lnTo>
                  <a:lnTo>
                    <a:pt x="3059228" y="388846"/>
                  </a:lnTo>
                  <a:lnTo>
                    <a:pt x="3021607" y="361841"/>
                  </a:lnTo>
                  <a:lnTo>
                    <a:pt x="2982255" y="337224"/>
                  </a:lnTo>
                  <a:lnTo>
                    <a:pt x="2941280" y="315102"/>
                  </a:lnTo>
                  <a:lnTo>
                    <a:pt x="2898789" y="295583"/>
                  </a:lnTo>
                  <a:lnTo>
                    <a:pt x="2854888" y="278774"/>
                  </a:lnTo>
                  <a:lnTo>
                    <a:pt x="2809684" y="264781"/>
                  </a:lnTo>
                  <a:lnTo>
                    <a:pt x="2763285" y="253712"/>
                  </a:lnTo>
                  <a:lnTo>
                    <a:pt x="2715797" y="245672"/>
                  </a:lnTo>
                  <a:lnTo>
                    <a:pt x="2667327" y="240770"/>
                  </a:lnTo>
                  <a:lnTo>
                    <a:pt x="2617983" y="239113"/>
                  </a:lnTo>
                  <a:lnTo>
                    <a:pt x="2568582" y="240774"/>
                  </a:lnTo>
                  <a:lnTo>
                    <a:pt x="2519743" y="245732"/>
                  </a:lnTo>
                  <a:lnTo>
                    <a:pt x="2471585" y="253949"/>
                  </a:lnTo>
                  <a:lnTo>
                    <a:pt x="2424228" y="265386"/>
                  </a:lnTo>
                  <a:lnTo>
                    <a:pt x="2377789" y="280006"/>
                  </a:lnTo>
                  <a:lnTo>
                    <a:pt x="2332389" y="297771"/>
                  </a:lnTo>
                  <a:lnTo>
                    <a:pt x="2294497" y="261795"/>
                  </a:lnTo>
                  <a:lnTo>
                    <a:pt x="2254838" y="227793"/>
                  </a:lnTo>
                  <a:lnTo>
                    <a:pt x="2213522" y="195859"/>
                  </a:lnTo>
                  <a:lnTo>
                    <a:pt x="2170660" y="166086"/>
                  </a:lnTo>
                  <a:lnTo>
                    <a:pt x="2126360" y="138568"/>
                  </a:lnTo>
                  <a:lnTo>
                    <a:pt x="2080732" y="113399"/>
                  </a:lnTo>
                  <a:lnTo>
                    <a:pt x="2037249" y="92197"/>
                  </a:lnTo>
                  <a:lnTo>
                    <a:pt x="1992778" y="73118"/>
                  </a:lnTo>
                  <a:lnTo>
                    <a:pt x="1947423" y="56189"/>
                  </a:lnTo>
                  <a:lnTo>
                    <a:pt x="1901288" y="41434"/>
                  </a:lnTo>
                  <a:lnTo>
                    <a:pt x="1854480" y="28880"/>
                  </a:lnTo>
                  <a:lnTo>
                    <a:pt x="1807101" y="18551"/>
                  </a:lnTo>
                  <a:lnTo>
                    <a:pt x="1759257" y="10473"/>
                  </a:lnTo>
                  <a:lnTo>
                    <a:pt x="1711053" y="4671"/>
                  </a:lnTo>
                  <a:lnTo>
                    <a:pt x="1662593" y="1172"/>
                  </a:lnTo>
                  <a:lnTo>
                    <a:pt x="1613982" y="0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3730727" y="5491435"/>
              <a:ext cx="3468370" cy="1779270"/>
            </a:xfrm>
            <a:custGeom>
              <a:avLst/>
              <a:gdLst/>
              <a:ahLst/>
              <a:cxnLst/>
              <a:rect l="l" t="t" r="r" b="b"/>
              <a:pathLst>
                <a:path w="3468369" h="1779270">
                  <a:moveTo>
                    <a:pt x="1440793" y="0"/>
                  </a:moveTo>
                  <a:lnTo>
                    <a:pt x="1393101" y="1326"/>
                  </a:lnTo>
                  <a:lnTo>
                    <a:pt x="1346105" y="5258"/>
                  </a:lnTo>
                  <a:lnTo>
                    <a:pt x="1299876" y="11725"/>
                  </a:lnTo>
                  <a:lnTo>
                    <a:pt x="1254484" y="20656"/>
                  </a:lnTo>
                  <a:lnTo>
                    <a:pt x="1209999" y="31982"/>
                  </a:lnTo>
                  <a:lnTo>
                    <a:pt x="1166493" y="45631"/>
                  </a:lnTo>
                  <a:lnTo>
                    <a:pt x="1124035" y="61533"/>
                  </a:lnTo>
                  <a:lnTo>
                    <a:pt x="1082696" y="79618"/>
                  </a:lnTo>
                  <a:lnTo>
                    <a:pt x="1042546" y="99815"/>
                  </a:lnTo>
                  <a:lnTo>
                    <a:pt x="1003656" y="122053"/>
                  </a:lnTo>
                  <a:lnTo>
                    <a:pt x="966097" y="146262"/>
                  </a:lnTo>
                  <a:lnTo>
                    <a:pt x="929938" y="172372"/>
                  </a:lnTo>
                  <a:lnTo>
                    <a:pt x="895250" y="200312"/>
                  </a:lnTo>
                  <a:lnTo>
                    <a:pt x="862104" y="230011"/>
                  </a:lnTo>
                  <a:lnTo>
                    <a:pt x="830570" y="261399"/>
                  </a:lnTo>
                  <a:lnTo>
                    <a:pt x="800718" y="294406"/>
                  </a:lnTo>
                  <a:lnTo>
                    <a:pt x="772619" y="328961"/>
                  </a:lnTo>
                  <a:lnTo>
                    <a:pt x="746343" y="364993"/>
                  </a:lnTo>
                  <a:lnTo>
                    <a:pt x="721961" y="402433"/>
                  </a:lnTo>
                  <a:lnTo>
                    <a:pt x="699543" y="441208"/>
                  </a:lnTo>
                  <a:lnTo>
                    <a:pt x="679160" y="481250"/>
                  </a:lnTo>
                  <a:lnTo>
                    <a:pt x="660882" y="522487"/>
                  </a:lnTo>
                  <a:lnTo>
                    <a:pt x="644779" y="564849"/>
                  </a:lnTo>
                  <a:lnTo>
                    <a:pt x="630922" y="608265"/>
                  </a:lnTo>
                  <a:lnTo>
                    <a:pt x="619382" y="652666"/>
                  </a:lnTo>
                  <a:lnTo>
                    <a:pt x="610228" y="697980"/>
                  </a:lnTo>
                  <a:lnTo>
                    <a:pt x="603532" y="744136"/>
                  </a:lnTo>
                  <a:lnTo>
                    <a:pt x="599363" y="791065"/>
                  </a:lnTo>
                  <a:lnTo>
                    <a:pt x="597793" y="838696"/>
                  </a:lnTo>
                  <a:lnTo>
                    <a:pt x="597824" y="844874"/>
                  </a:lnTo>
                  <a:lnTo>
                    <a:pt x="598191" y="850968"/>
                  </a:lnTo>
                  <a:lnTo>
                    <a:pt x="598348" y="857115"/>
                  </a:lnTo>
                  <a:lnTo>
                    <a:pt x="567263" y="849354"/>
                  </a:lnTo>
                  <a:lnTo>
                    <a:pt x="535433" y="843622"/>
                  </a:lnTo>
                  <a:lnTo>
                    <a:pt x="502905" y="840071"/>
                  </a:lnTo>
                  <a:lnTo>
                    <a:pt x="469723" y="838854"/>
                  </a:lnTo>
                  <a:lnTo>
                    <a:pt x="470205" y="838696"/>
                  </a:lnTo>
                  <a:lnTo>
                    <a:pt x="422129" y="841124"/>
                  </a:lnTo>
                  <a:lnTo>
                    <a:pt x="375442" y="848249"/>
                  </a:lnTo>
                  <a:lnTo>
                    <a:pt x="330380" y="859836"/>
                  </a:lnTo>
                  <a:lnTo>
                    <a:pt x="287179" y="875647"/>
                  </a:lnTo>
                  <a:lnTo>
                    <a:pt x="246077" y="895447"/>
                  </a:lnTo>
                  <a:lnTo>
                    <a:pt x="207308" y="918999"/>
                  </a:lnTo>
                  <a:lnTo>
                    <a:pt x="171110" y="946067"/>
                  </a:lnTo>
                  <a:lnTo>
                    <a:pt x="137719" y="976415"/>
                  </a:lnTo>
                  <a:lnTo>
                    <a:pt x="107371" y="1009805"/>
                  </a:lnTo>
                  <a:lnTo>
                    <a:pt x="80303" y="1046003"/>
                  </a:lnTo>
                  <a:lnTo>
                    <a:pt x="56751" y="1084770"/>
                  </a:lnTo>
                  <a:lnTo>
                    <a:pt x="36950" y="1125872"/>
                  </a:lnTo>
                  <a:lnTo>
                    <a:pt x="21139" y="1169071"/>
                  </a:lnTo>
                  <a:lnTo>
                    <a:pt x="9552" y="1214132"/>
                  </a:lnTo>
                  <a:lnTo>
                    <a:pt x="2427" y="1260817"/>
                  </a:lnTo>
                  <a:lnTo>
                    <a:pt x="0" y="1308892"/>
                  </a:lnTo>
                  <a:lnTo>
                    <a:pt x="2427" y="1356966"/>
                  </a:lnTo>
                  <a:lnTo>
                    <a:pt x="9552" y="1403651"/>
                  </a:lnTo>
                  <a:lnTo>
                    <a:pt x="21139" y="1448712"/>
                  </a:lnTo>
                  <a:lnTo>
                    <a:pt x="36950" y="1491911"/>
                  </a:lnTo>
                  <a:lnTo>
                    <a:pt x="56751" y="1533013"/>
                  </a:lnTo>
                  <a:lnTo>
                    <a:pt x="80303" y="1571781"/>
                  </a:lnTo>
                  <a:lnTo>
                    <a:pt x="107371" y="1607978"/>
                  </a:lnTo>
                  <a:lnTo>
                    <a:pt x="137719" y="1641368"/>
                  </a:lnTo>
                  <a:lnTo>
                    <a:pt x="171110" y="1671716"/>
                  </a:lnTo>
                  <a:lnTo>
                    <a:pt x="207308" y="1698784"/>
                  </a:lnTo>
                  <a:lnTo>
                    <a:pt x="246077" y="1722336"/>
                  </a:lnTo>
                  <a:lnTo>
                    <a:pt x="287179" y="1742136"/>
                  </a:lnTo>
                  <a:lnTo>
                    <a:pt x="330380" y="1757947"/>
                  </a:lnTo>
                  <a:lnTo>
                    <a:pt x="375442" y="1769534"/>
                  </a:lnTo>
                  <a:lnTo>
                    <a:pt x="422129" y="1776659"/>
                  </a:lnTo>
                  <a:lnTo>
                    <a:pt x="470205" y="1779087"/>
                  </a:lnTo>
                  <a:lnTo>
                    <a:pt x="2997982" y="1779087"/>
                  </a:lnTo>
                  <a:lnTo>
                    <a:pt x="3046055" y="1776659"/>
                  </a:lnTo>
                  <a:lnTo>
                    <a:pt x="3092740" y="1769534"/>
                  </a:lnTo>
                  <a:lnTo>
                    <a:pt x="3137800" y="1757948"/>
                  </a:lnTo>
                  <a:lnTo>
                    <a:pt x="3180998" y="1742137"/>
                  </a:lnTo>
                  <a:lnTo>
                    <a:pt x="3222098" y="1722338"/>
                  </a:lnTo>
                  <a:lnTo>
                    <a:pt x="3260864" y="1698787"/>
                  </a:lnTo>
                  <a:lnTo>
                    <a:pt x="3297059" y="1671719"/>
                  </a:lnTo>
                  <a:lnTo>
                    <a:pt x="3330448" y="1641372"/>
                  </a:lnTo>
                  <a:lnTo>
                    <a:pt x="3360793" y="1607982"/>
                  </a:lnTo>
                  <a:lnTo>
                    <a:pt x="3387859" y="1571785"/>
                  </a:lnTo>
                  <a:lnTo>
                    <a:pt x="3411410" y="1533018"/>
                  </a:lnTo>
                  <a:lnTo>
                    <a:pt x="3431208" y="1491916"/>
                  </a:lnTo>
                  <a:lnTo>
                    <a:pt x="3447018" y="1448716"/>
                  </a:lnTo>
                  <a:lnTo>
                    <a:pt x="3458604" y="1403654"/>
                  </a:lnTo>
                  <a:lnTo>
                    <a:pt x="3465728" y="1356967"/>
                  </a:lnTo>
                  <a:lnTo>
                    <a:pt x="3468156" y="1308892"/>
                  </a:lnTo>
                  <a:lnTo>
                    <a:pt x="3465728" y="1260817"/>
                  </a:lnTo>
                  <a:lnTo>
                    <a:pt x="3458604" y="1214132"/>
                  </a:lnTo>
                  <a:lnTo>
                    <a:pt x="3447018" y="1169071"/>
                  </a:lnTo>
                  <a:lnTo>
                    <a:pt x="3431208" y="1125872"/>
                  </a:lnTo>
                  <a:lnTo>
                    <a:pt x="3411410" y="1084770"/>
                  </a:lnTo>
                  <a:lnTo>
                    <a:pt x="3387859" y="1046003"/>
                  </a:lnTo>
                  <a:lnTo>
                    <a:pt x="3360793" y="1009805"/>
                  </a:lnTo>
                  <a:lnTo>
                    <a:pt x="3330448" y="976415"/>
                  </a:lnTo>
                  <a:lnTo>
                    <a:pt x="3297059" y="946067"/>
                  </a:lnTo>
                  <a:lnTo>
                    <a:pt x="3260864" y="918999"/>
                  </a:lnTo>
                  <a:lnTo>
                    <a:pt x="3222098" y="895447"/>
                  </a:lnTo>
                  <a:lnTo>
                    <a:pt x="3180998" y="875647"/>
                  </a:lnTo>
                  <a:lnTo>
                    <a:pt x="3137800" y="859836"/>
                  </a:lnTo>
                  <a:lnTo>
                    <a:pt x="3092740" y="848249"/>
                  </a:lnTo>
                  <a:lnTo>
                    <a:pt x="3046055" y="841124"/>
                  </a:lnTo>
                  <a:lnTo>
                    <a:pt x="2997982" y="838696"/>
                  </a:lnTo>
                  <a:lnTo>
                    <a:pt x="2995636" y="838696"/>
                  </a:lnTo>
                  <a:lnTo>
                    <a:pt x="2997284" y="815613"/>
                  </a:lnTo>
                  <a:lnTo>
                    <a:pt x="2997793" y="803987"/>
                  </a:lnTo>
                  <a:lnTo>
                    <a:pt x="2997982" y="792279"/>
                  </a:lnTo>
                  <a:lnTo>
                    <a:pt x="2995951" y="744549"/>
                  </a:lnTo>
                  <a:lnTo>
                    <a:pt x="2989970" y="697947"/>
                  </a:lnTo>
                  <a:lnTo>
                    <a:pt x="2980204" y="652638"/>
                  </a:lnTo>
                  <a:lnTo>
                    <a:pt x="2966820" y="608789"/>
                  </a:lnTo>
                  <a:lnTo>
                    <a:pt x="2949983" y="566566"/>
                  </a:lnTo>
                  <a:lnTo>
                    <a:pt x="2929860" y="526134"/>
                  </a:lnTo>
                  <a:lnTo>
                    <a:pt x="2906617" y="487660"/>
                  </a:lnTo>
                  <a:lnTo>
                    <a:pt x="2880421" y="451310"/>
                  </a:lnTo>
                  <a:lnTo>
                    <a:pt x="2851436" y="417250"/>
                  </a:lnTo>
                  <a:lnTo>
                    <a:pt x="2819829" y="385645"/>
                  </a:lnTo>
                  <a:lnTo>
                    <a:pt x="2785767" y="356662"/>
                  </a:lnTo>
                  <a:lnTo>
                    <a:pt x="2749415" y="330468"/>
                  </a:lnTo>
                  <a:lnTo>
                    <a:pt x="2710939" y="307227"/>
                  </a:lnTo>
                  <a:lnTo>
                    <a:pt x="2670506" y="287106"/>
                  </a:lnTo>
                  <a:lnTo>
                    <a:pt x="2628282" y="270271"/>
                  </a:lnTo>
                  <a:lnTo>
                    <a:pt x="2584433" y="256888"/>
                  </a:lnTo>
                  <a:lnTo>
                    <a:pt x="2539124" y="247124"/>
                  </a:lnTo>
                  <a:lnTo>
                    <a:pt x="2492523" y="241143"/>
                  </a:lnTo>
                  <a:lnTo>
                    <a:pt x="2444794" y="239113"/>
                  </a:lnTo>
                  <a:lnTo>
                    <a:pt x="2393462" y="241490"/>
                  </a:lnTo>
                  <a:lnTo>
                    <a:pt x="2343481" y="248474"/>
                  </a:lnTo>
                  <a:lnTo>
                    <a:pt x="2295047" y="259841"/>
                  </a:lnTo>
                  <a:lnTo>
                    <a:pt x="2248355" y="275368"/>
                  </a:lnTo>
                  <a:lnTo>
                    <a:pt x="2203599" y="294830"/>
                  </a:lnTo>
                  <a:lnTo>
                    <a:pt x="2160975" y="318005"/>
                  </a:lnTo>
                  <a:lnTo>
                    <a:pt x="2120678" y="344670"/>
                  </a:lnTo>
                  <a:lnTo>
                    <a:pt x="2090822" y="306366"/>
                  </a:lnTo>
                  <a:lnTo>
                    <a:pt x="2058856" y="269869"/>
                  </a:lnTo>
                  <a:lnTo>
                    <a:pt x="2024872" y="235272"/>
                  </a:lnTo>
                  <a:lnTo>
                    <a:pt x="1988961" y="202666"/>
                  </a:lnTo>
                  <a:lnTo>
                    <a:pt x="1951214" y="172142"/>
                  </a:lnTo>
                  <a:lnTo>
                    <a:pt x="1911721" y="143792"/>
                  </a:lnTo>
                  <a:lnTo>
                    <a:pt x="1870574" y="117707"/>
                  </a:lnTo>
                  <a:lnTo>
                    <a:pt x="1827863" y="93980"/>
                  </a:lnTo>
                  <a:lnTo>
                    <a:pt x="1783679" y="72701"/>
                  </a:lnTo>
                  <a:lnTo>
                    <a:pt x="1738114" y="53962"/>
                  </a:lnTo>
                  <a:lnTo>
                    <a:pt x="1691257" y="37855"/>
                  </a:lnTo>
                  <a:lnTo>
                    <a:pt x="1643201" y="24471"/>
                  </a:lnTo>
                  <a:lnTo>
                    <a:pt x="1594036" y="13902"/>
                  </a:lnTo>
                  <a:lnTo>
                    <a:pt x="1543852" y="6239"/>
                  </a:lnTo>
                  <a:lnTo>
                    <a:pt x="1492741" y="1575"/>
                  </a:lnTo>
                  <a:lnTo>
                    <a:pt x="14407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15111759" y="5952736"/>
            <a:ext cx="706755" cy="112141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 indent="41910" algn="just">
              <a:lnSpc>
                <a:spcPts val="2810"/>
              </a:lnSpc>
              <a:spcBef>
                <a:spcPts val="350"/>
              </a:spcBef>
            </a:pPr>
            <a:r>
              <a:rPr sz="2500" dirty="0">
                <a:latin typeface="Segoe UI Semibold"/>
                <a:cs typeface="Segoe UI Semibold"/>
              </a:rPr>
              <a:t>IaaS </a:t>
            </a:r>
            <a:r>
              <a:rPr sz="2500" spc="-680" dirty="0">
                <a:latin typeface="Segoe UI Semibold"/>
                <a:cs typeface="Segoe UI Semibold"/>
              </a:rPr>
              <a:t> </a:t>
            </a:r>
            <a:r>
              <a:rPr sz="2500" spc="-75" dirty="0">
                <a:latin typeface="Segoe UI Semibold"/>
                <a:cs typeface="Segoe UI Semibold"/>
              </a:rPr>
              <a:t>P</a:t>
            </a:r>
            <a:r>
              <a:rPr sz="2500" dirty="0">
                <a:latin typeface="Segoe UI Semibold"/>
                <a:cs typeface="Segoe UI Semibold"/>
              </a:rPr>
              <a:t>aaS  </a:t>
            </a:r>
            <a:r>
              <a:rPr sz="2500" spc="-5" dirty="0">
                <a:latin typeface="Segoe UI Semibold"/>
                <a:cs typeface="Segoe UI Semibold"/>
              </a:rPr>
              <a:t>SaaS</a:t>
            </a:r>
            <a:endParaRPr sz="2500">
              <a:latin typeface="Segoe UI Semibold"/>
              <a:cs typeface="Segoe UI Semibold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4935548" y="8516416"/>
            <a:ext cx="1138555" cy="43560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50800" marR="5080" indent="-38735">
              <a:lnSpc>
                <a:spcPts val="1590"/>
              </a:lnSpc>
              <a:spcBef>
                <a:spcPts val="190"/>
              </a:spcBef>
            </a:pPr>
            <a:r>
              <a:rPr sz="1350" dirty="0">
                <a:latin typeface="Segoe UI Semibold"/>
                <a:cs typeface="Segoe UI Semibold"/>
              </a:rPr>
              <a:t>Compromised </a:t>
            </a:r>
            <a:r>
              <a:rPr sz="1350" spc="-360" dirty="0">
                <a:latin typeface="Segoe UI Semibold"/>
                <a:cs typeface="Segoe UI Semibold"/>
              </a:rPr>
              <a:t> </a:t>
            </a:r>
            <a:r>
              <a:rPr sz="1350" dirty="0">
                <a:latin typeface="Segoe UI Semibold"/>
                <a:cs typeface="Segoe UI Semibold"/>
              </a:rPr>
              <a:t>user</a:t>
            </a:r>
            <a:r>
              <a:rPr sz="1350" spc="-70" dirty="0">
                <a:latin typeface="Segoe UI Semibold"/>
                <a:cs typeface="Segoe UI Semibold"/>
              </a:rPr>
              <a:t> </a:t>
            </a:r>
            <a:r>
              <a:rPr sz="1350" spc="5" dirty="0">
                <a:latin typeface="Segoe UI Semibold"/>
                <a:cs typeface="Segoe UI Semibold"/>
              </a:rPr>
              <a:t>accounts</a:t>
            </a:r>
            <a:endParaRPr sz="1350">
              <a:latin typeface="Segoe UI Semibold"/>
              <a:cs typeface="Segoe UI Semibold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7708502" y="7623619"/>
            <a:ext cx="1121410" cy="43560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344170">
              <a:lnSpc>
                <a:spcPts val="1590"/>
              </a:lnSpc>
              <a:spcBef>
                <a:spcPts val="190"/>
              </a:spcBef>
            </a:pPr>
            <a:r>
              <a:rPr sz="1350" dirty="0">
                <a:latin typeface="Segoe UI Semibold"/>
                <a:cs typeface="Segoe UI Semibold"/>
              </a:rPr>
              <a:t>Code </a:t>
            </a:r>
            <a:r>
              <a:rPr sz="1350" spc="5" dirty="0">
                <a:latin typeface="Segoe UI Semibold"/>
                <a:cs typeface="Segoe UI Semibold"/>
              </a:rPr>
              <a:t> </a:t>
            </a:r>
            <a:r>
              <a:rPr sz="1350" dirty="0">
                <a:latin typeface="Segoe UI Semibold"/>
                <a:cs typeface="Segoe UI Semibold"/>
              </a:rPr>
              <a:t>vulnerabilities</a:t>
            </a:r>
            <a:endParaRPr sz="1350">
              <a:latin typeface="Segoe UI Semibold"/>
              <a:cs typeface="Segoe UI Semibold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6932608" y="8537545"/>
            <a:ext cx="842644" cy="23367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dirty="0">
                <a:latin typeface="Segoe UI Semibold"/>
                <a:cs typeface="Segoe UI Semibold"/>
              </a:rPr>
              <a:t>Shadow</a:t>
            </a:r>
            <a:r>
              <a:rPr sz="1350" spc="-60" dirty="0">
                <a:latin typeface="Segoe UI Semibold"/>
                <a:cs typeface="Segoe UI Semibold"/>
              </a:rPr>
              <a:t> </a:t>
            </a:r>
            <a:r>
              <a:rPr sz="1350" spc="5" dirty="0">
                <a:latin typeface="Segoe UI Semibold"/>
                <a:cs typeface="Segoe UI Semibold"/>
              </a:rPr>
              <a:t>IT</a:t>
            </a:r>
            <a:endParaRPr sz="1350">
              <a:latin typeface="Segoe UI Semibold"/>
              <a:cs typeface="Segoe UI Semibold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8654295" y="6697569"/>
            <a:ext cx="1059815" cy="43560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3365" marR="5080" indent="-241300">
              <a:lnSpc>
                <a:spcPts val="1590"/>
              </a:lnSpc>
              <a:spcBef>
                <a:spcPts val="190"/>
              </a:spcBef>
            </a:pPr>
            <a:r>
              <a:rPr sz="1350" dirty="0">
                <a:latin typeface="Segoe UI Semibold"/>
                <a:cs typeface="Segoe UI Semibold"/>
              </a:rPr>
              <a:t>SQL</a:t>
            </a:r>
            <a:r>
              <a:rPr sz="1350" spc="-65" dirty="0">
                <a:latin typeface="Segoe UI Semibold"/>
                <a:cs typeface="Segoe UI Semibold"/>
              </a:rPr>
              <a:t> </a:t>
            </a:r>
            <a:r>
              <a:rPr sz="1350" dirty="0">
                <a:latin typeface="Segoe UI Semibold"/>
                <a:cs typeface="Segoe UI Semibold"/>
              </a:rPr>
              <a:t>injection </a:t>
            </a:r>
            <a:r>
              <a:rPr sz="1350" spc="-360" dirty="0">
                <a:latin typeface="Segoe UI Semibold"/>
                <a:cs typeface="Segoe UI Semibold"/>
              </a:rPr>
              <a:t> </a:t>
            </a:r>
            <a:r>
              <a:rPr sz="1350" spc="5" dirty="0">
                <a:latin typeface="Segoe UI Semibold"/>
                <a:cs typeface="Segoe UI Semibold"/>
              </a:rPr>
              <a:t>attacks</a:t>
            </a:r>
            <a:endParaRPr sz="1350">
              <a:latin typeface="Segoe UI Semibold"/>
              <a:cs typeface="Segoe UI Semibold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7983702" y="5825554"/>
            <a:ext cx="570865" cy="43560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6350">
              <a:lnSpc>
                <a:spcPts val="1590"/>
              </a:lnSpc>
              <a:spcBef>
                <a:spcPts val="190"/>
              </a:spcBef>
            </a:pPr>
            <a:r>
              <a:rPr sz="1350" spc="5" dirty="0">
                <a:latin typeface="Segoe UI Semibold"/>
                <a:cs typeface="Segoe UI Semibold"/>
              </a:rPr>
              <a:t>Insider  </a:t>
            </a:r>
            <a:r>
              <a:rPr sz="1350" dirty="0">
                <a:latin typeface="Segoe UI Semibold"/>
                <a:cs typeface="Segoe UI Semibold"/>
              </a:rPr>
              <a:t>th</a:t>
            </a:r>
            <a:r>
              <a:rPr sz="1350" spc="-10" dirty="0">
                <a:latin typeface="Segoe UI Semibold"/>
                <a:cs typeface="Segoe UI Semibold"/>
              </a:rPr>
              <a:t>r</a:t>
            </a:r>
            <a:r>
              <a:rPr sz="1350" dirty="0">
                <a:latin typeface="Segoe UI Semibold"/>
                <a:cs typeface="Segoe UI Semibold"/>
              </a:rPr>
              <a:t>eats</a:t>
            </a:r>
            <a:endParaRPr sz="1350">
              <a:latin typeface="Segoe UI Semibold"/>
              <a:cs typeface="Segoe UI Semibold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7065099" y="4901410"/>
            <a:ext cx="578485" cy="43560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6040">
              <a:lnSpc>
                <a:spcPts val="1605"/>
              </a:lnSpc>
              <a:spcBef>
                <a:spcPts val="110"/>
              </a:spcBef>
            </a:pPr>
            <a:r>
              <a:rPr sz="1350" dirty="0">
                <a:latin typeface="Segoe UI Semibold"/>
                <a:cs typeface="Segoe UI Semibold"/>
              </a:rPr>
              <a:t>DDoS</a:t>
            </a:r>
            <a:endParaRPr sz="1350">
              <a:latin typeface="Segoe UI Semibold"/>
              <a:cs typeface="Segoe UI Semibold"/>
            </a:endParaRPr>
          </a:p>
          <a:p>
            <a:pPr marL="12700">
              <a:lnSpc>
                <a:spcPts val="1605"/>
              </a:lnSpc>
            </a:pPr>
            <a:r>
              <a:rPr sz="1350" spc="5" dirty="0">
                <a:latin typeface="Segoe UI Semibold"/>
                <a:cs typeface="Segoe UI Semibold"/>
              </a:rPr>
              <a:t>attacks</a:t>
            </a:r>
            <a:endParaRPr sz="1350">
              <a:latin typeface="Segoe UI Semibold"/>
              <a:cs typeface="Segoe UI Semibold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8632127" y="4901410"/>
            <a:ext cx="1104265" cy="43560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44475" marR="5080" indent="-232410">
              <a:lnSpc>
                <a:spcPts val="1590"/>
              </a:lnSpc>
              <a:spcBef>
                <a:spcPts val="190"/>
              </a:spcBef>
            </a:pPr>
            <a:r>
              <a:rPr sz="1350" dirty="0">
                <a:latin typeface="Segoe UI Semibold"/>
                <a:cs typeface="Segoe UI Semibold"/>
              </a:rPr>
              <a:t>Unsanctioned  </a:t>
            </a:r>
            <a:r>
              <a:rPr sz="1350" spc="5" dirty="0">
                <a:latin typeface="Segoe UI Semibold"/>
                <a:cs typeface="Segoe UI Semibold"/>
              </a:rPr>
              <a:t>app</a:t>
            </a:r>
            <a:r>
              <a:rPr sz="1350" spc="-15" dirty="0">
                <a:latin typeface="Segoe UI Semibold"/>
                <a:cs typeface="Segoe UI Semibold"/>
              </a:rPr>
              <a:t> </a:t>
            </a:r>
            <a:r>
              <a:rPr sz="1350" dirty="0">
                <a:latin typeface="Segoe UI Semibold"/>
                <a:cs typeface="Segoe UI Semibold"/>
              </a:rPr>
              <a:t>use</a:t>
            </a:r>
            <a:endParaRPr sz="1350">
              <a:latin typeface="Segoe UI Semibold"/>
              <a:cs typeface="Segoe UI Semibold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0356391" y="4856034"/>
            <a:ext cx="1183640" cy="43560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19710" marR="5080" indent="-207645">
              <a:lnSpc>
                <a:spcPts val="1590"/>
              </a:lnSpc>
              <a:spcBef>
                <a:spcPts val="190"/>
              </a:spcBef>
            </a:pPr>
            <a:r>
              <a:rPr sz="1350" spc="10" dirty="0">
                <a:latin typeface="Segoe UI Semibold"/>
                <a:cs typeface="Segoe UI Semibold"/>
              </a:rPr>
              <a:t>O</a:t>
            </a:r>
            <a:r>
              <a:rPr sz="1350" spc="-10" dirty="0">
                <a:latin typeface="Segoe UI Semibold"/>
                <a:cs typeface="Segoe UI Semibold"/>
              </a:rPr>
              <a:t>v</a:t>
            </a:r>
            <a:r>
              <a:rPr sz="1350" dirty="0">
                <a:latin typeface="Segoe UI Semibold"/>
                <a:cs typeface="Segoe UI Semibold"/>
              </a:rPr>
              <a:t>erprivileged  </a:t>
            </a:r>
            <a:r>
              <a:rPr sz="1350" spc="5" dirty="0">
                <a:latin typeface="Segoe UI Semibold"/>
                <a:cs typeface="Segoe UI Semibold"/>
              </a:rPr>
              <a:t>accounts</a:t>
            </a:r>
            <a:endParaRPr sz="1350">
              <a:latin typeface="Segoe UI Semibold"/>
              <a:cs typeface="Segoe UI Semibold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2210915" y="4856034"/>
            <a:ext cx="1095375" cy="43560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61620">
              <a:lnSpc>
                <a:spcPts val="1590"/>
              </a:lnSpc>
              <a:spcBef>
                <a:spcPts val="190"/>
              </a:spcBef>
            </a:pPr>
            <a:r>
              <a:rPr sz="1350" spc="5" dirty="0">
                <a:latin typeface="Segoe UI Semibold"/>
                <a:cs typeface="Segoe UI Semibold"/>
              </a:rPr>
              <a:t>Loss </a:t>
            </a:r>
            <a:r>
              <a:rPr sz="1350" spc="-10" dirty="0">
                <a:latin typeface="Segoe UI Semibold"/>
                <a:cs typeface="Segoe UI Semibold"/>
              </a:rPr>
              <a:t>of </a:t>
            </a:r>
            <a:r>
              <a:rPr sz="1350" spc="-5" dirty="0">
                <a:latin typeface="Segoe UI Semibold"/>
                <a:cs typeface="Segoe UI Semibold"/>
              </a:rPr>
              <a:t> </a:t>
            </a:r>
            <a:r>
              <a:rPr sz="1350" dirty="0">
                <a:latin typeface="Segoe UI Semibold"/>
                <a:cs typeface="Segoe UI Semibold"/>
              </a:rPr>
              <a:t>sensitive</a:t>
            </a:r>
            <a:r>
              <a:rPr sz="1350" spc="-75" dirty="0">
                <a:latin typeface="Segoe UI Semibold"/>
                <a:cs typeface="Segoe UI Semibold"/>
              </a:rPr>
              <a:t> </a:t>
            </a:r>
            <a:r>
              <a:rPr sz="1350" spc="5" dirty="0">
                <a:latin typeface="Segoe UI Semibold"/>
                <a:cs typeface="Segoe UI Semibold"/>
              </a:rPr>
              <a:t>data</a:t>
            </a:r>
            <a:endParaRPr sz="1350">
              <a:latin typeface="Segoe UI Semibold"/>
              <a:cs typeface="Segoe UI Semibold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0514167" y="7536157"/>
            <a:ext cx="869950" cy="43560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133985">
              <a:lnSpc>
                <a:spcPts val="1590"/>
              </a:lnSpc>
              <a:spcBef>
                <a:spcPts val="190"/>
              </a:spcBef>
            </a:pPr>
            <a:r>
              <a:rPr sz="1350" dirty="0">
                <a:latin typeface="Segoe UI Semibold"/>
                <a:cs typeface="Segoe UI Semibold"/>
              </a:rPr>
              <a:t>Lateral </a:t>
            </a:r>
            <a:r>
              <a:rPr sz="1350" spc="5" dirty="0">
                <a:latin typeface="Segoe UI Semibold"/>
                <a:cs typeface="Segoe UI Semibold"/>
              </a:rPr>
              <a:t> </a:t>
            </a:r>
            <a:r>
              <a:rPr sz="1350" spc="10" dirty="0">
                <a:latin typeface="Segoe UI Semibold"/>
                <a:cs typeface="Segoe UI Semibold"/>
              </a:rPr>
              <a:t>mo</a:t>
            </a:r>
            <a:r>
              <a:rPr sz="1350" spc="-5" dirty="0">
                <a:latin typeface="Segoe UI Semibold"/>
                <a:cs typeface="Segoe UI Semibold"/>
              </a:rPr>
              <a:t>v</a:t>
            </a:r>
            <a:r>
              <a:rPr sz="1350" dirty="0">
                <a:latin typeface="Segoe UI Semibold"/>
                <a:cs typeface="Segoe UI Semibold"/>
              </a:rPr>
              <a:t>ement</a:t>
            </a:r>
            <a:endParaRPr sz="1350">
              <a:latin typeface="Segoe UI Semibold"/>
              <a:cs typeface="Segoe UI Semibold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9684757" y="6689083"/>
            <a:ext cx="698500" cy="23367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dirty="0">
                <a:latin typeface="Segoe UI Semibold"/>
                <a:cs typeface="Segoe UI Semibold"/>
              </a:rPr>
              <a:t>Phishing</a:t>
            </a:r>
            <a:endParaRPr sz="1350">
              <a:latin typeface="Segoe UI Semibold"/>
              <a:cs typeface="Segoe UI Semibold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1348079" y="5934491"/>
            <a:ext cx="1033144" cy="23367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spc="5" dirty="0">
                <a:latin typeface="Segoe UI Semibold"/>
                <a:cs typeface="Segoe UI Semibold"/>
              </a:rPr>
              <a:t>Ransomwa</a:t>
            </a:r>
            <a:r>
              <a:rPr sz="1350" spc="-10" dirty="0">
                <a:latin typeface="Segoe UI Semibold"/>
                <a:cs typeface="Segoe UI Semibold"/>
              </a:rPr>
              <a:t>r</a:t>
            </a:r>
            <a:r>
              <a:rPr sz="1350" spc="5" dirty="0">
                <a:latin typeface="Segoe UI Semibold"/>
                <a:cs typeface="Segoe UI Semibold"/>
              </a:rPr>
              <a:t>e</a:t>
            </a:r>
            <a:endParaRPr sz="1350">
              <a:latin typeface="Segoe UI Semibold"/>
              <a:cs typeface="Segoe UI Semibold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1382891" y="8455626"/>
            <a:ext cx="962660" cy="43560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4925" marR="5080" indent="-22860">
              <a:lnSpc>
                <a:spcPts val="1590"/>
              </a:lnSpc>
              <a:spcBef>
                <a:spcPts val="190"/>
              </a:spcBef>
            </a:pPr>
            <a:r>
              <a:rPr sz="1350" dirty="0">
                <a:latin typeface="Segoe UI Semibold"/>
                <a:cs typeface="Segoe UI Semibold"/>
              </a:rPr>
              <a:t>Critical</a:t>
            </a:r>
            <a:r>
              <a:rPr sz="1350" spc="-75" dirty="0">
                <a:latin typeface="Segoe UI Semibold"/>
                <a:cs typeface="Segoe UI Semibold"/>
              </a:rPr>
              <a:t> </a:t>
            </a:r>
            <a:r>
              <a:rPr sz="1350" spc="5" dirty="0">
                <a:latin typeface="Segoe UI Semibold"/>
                <a:cs typeface="Segoe UI Semibold"/>
              </a:rPr>
              <a:t>data </a:t>
            </a:r>
            <a:r>
              <a:rPr sz="1350" spc="-355" dirty="0">
                <a:latin typeface="Segoe UI Semibold"/>
                <a:cs typeface="Segoe UI Semibold"/>
              </a:rPr>
              <a:t> </a:t>
            </a:r>
            <a:r>
              <a:rPr sz="1350" spc="5" dirty="0">
                <a:latin typeface="Segoe UI Semibold"/>
                <a:cs typeface="Segoe UI Semibold"/>
              </a:rPr>
              <a:t>destruction</a:t>
            </a:r>
            <a:endParaRPr sz="1350">
              <a:latin typeface="Segoe UI Semibold"/>
              <a:cs typeface="Segoe UI Semibold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2074094" y="7531308"/>
            <a:ext cx="1367790" cy="43560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84150" marR="5080" indent="-172085">
              <a:lnSpc>
                <a:spcPts val="1590"/>
              </a:lnSpc>
              <a:spcBef>
                <a:spcPts val="190"/>
              </a:spcBef>
            </a:pPr>
            <a:r>
              <a:rPr sz="1350" dirty="0">
                <a:latin typeface="Segoe UI Semibold"/>
                <a:cs typeface="Segoe UI Semibold"/>
              </a:rPr>
              <a:t>Misconfiguration  </a:t>
            </a:r>
            <a:r>
              <a:rPr sz="1350" spc="-10" dirty="0">
                <a:latin typeface="Segoe UI Semibold"/>
                <a:cs typeface="Segoe UI Semibold"/>
              </a:rPr>
              <a:t>of </a:t>
            </a:r>
            <a:r>
              <a:rPr sz="1350" spc="-5" dirty="0">
                <a:latin typeface="Segoe UI Semibold"/>
                <a:cs typeface="Segoe UI Semibold"/>
              </a:rPr>
              <a:t>resources</a:t>
            </a:r>
            <a:endParaRPr sz="1350">
              <a:latin typeface="Segoe UI Semibold"/>
              <a:cs typeface="Segoe UI Semibold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2619228" y="10743913"/>
            <a:ext cx="7485380" cy="354965"/>
          </a:xfrm>
          <a:custGeom>
            <a:avLst/>
            <a:gdLst/>
            <a:ahLst/>
            <a:cxnLst/>
            <a:rect l="l" t="t" r="r" b="b"/>
            <a:pathLst>
              <a:path w="7485380" h="354965">
                <a:moveTo>
                  <a:pt x="354609" y="177317"/>
                </a:moveTo>
                <a:lnTo>
                  <a:pt x="348284" y="130175"/>
                </a:lnTo>
                <a:lnTo>
                  <a:pt x="330403" y="87820"/>
                </a:lnTo>
                <a:lnTo>
                  <a:pt x="302679" y="51930"/>
                </a:lnTo>
                <a:lnTo>
                  <a:pt x="266801" y="24206"/>
                </a:lnTo>
                <a:lnTo>
                  <a:pt x="224447" y="6337"/>
                </a:lnTo>
                <a:lnTo>
                  <a:pt x="177304" y="0"/>
                </a:lnTo>
                <a:lnTo>
                  <a:pt x="130175" y="6337"/>
                </a:lnTo>
                <a:lnTo>
                  <a:pt x="87807" y="24206"/>
                </a:lnTo>
                <a:lnTo>
                  <a:pt x="51930" y="51930"/>
                </a:lnTo>
                <a:lnTo>
                  <a:pt x="24206" y="87820"/>
                </a:lnTo>
                <a:lnTo>
                  <a:pt x="6324" y="130175"/>
                </a:lnTo>
                <a:lnTo>
                  <a:pt x="0" y="177317"/>
                </a:lnTo>
                <a:lnTo>
                  <a:pt x="6324" y="224447"/>
                </a:lnTo>
                <a:lnTo>
                  <a:pt x="24206" y="266801"/>
                </a:lnTo>
                <a:lnTo>
                  <a:pt x="51930" y="302691"/>
                </a:lnTo>
                <a:lnTo>
                  <a:pt x="87807" y="330415"/>
                </a:lnTo>
                <a:lnTo>
                  <a:pt x="130175" y="348297"/>
                </a:lnTo>
                <a:lnTo>
                  <a:pt x="177304" y="354622"/>
                </a:lnTo>
                <a:lnTo>
                  <a:pt x="224447" y="348297"/>
                </a:lnTo>
                <a:lnTo>
                  <a:pt x="266801" y="330415"/>
                </a:lnTo>
                <a:lnTo>
                  <a:pt x="302679" y="302691"/>
                </a:lnTo>
                <a:lnTo>
                  <a:pt x="330403" y="266801"/>
                </a:lnTo>
                <a:lnTo>
                  <a:pt x="348284" y="224447"/>
                </a:lnTo>
                <a:lnTo>
                  <a:pt x="354609" y="177317"/>
                </a:lnTo>
                <a:close/>
              </a:path>
              <a:path w="7485380" h="354965">
                <a:moveTo>
                  <a:pt x="2184666" y="177317"/>
                </a:moveTo>
                <a:lnTo>
                  <a:pt x="2178329" y="130175"/>
                </a:lnTo>
                <a:lnTo>
                  <a:pt x="2160460" y="87820"/>
                </a:lnTo>
                <a:lnTo>
                  <a:pt x="2132736" y="51930"/>
                </a:lnTo>
                <a:lnTo>
                  <a:pt x="2096846" y="24206"/>
                </a:lnTo>
                <a:lnTo>
                  <a:pt x="2054491" y="6337"/>
                </a:lnTo>
                <a:lnTo>
                  <a:pt x="2007362" y="0"/>
                </a:lnTo>
                <a:lnTo>
                  <a:pt x="1960219" y="6337"/>
                </a:lnTo>
                <a:lnTo>
                  <a:pt x="1917865" y="24206"/>
                </a:lnTo>
                <a:lnTo>
                  <a:pt x="1881974" y="51930"/>
                </a:lnTo>
                <a:lnTo>
                  <a:pt x="1854250" y="87820"/>
                </a:lnTo>
                <a:lnTo>
                  <a:pt x="1836381" y="130175"/>
                </a:lnTo>
                <a:lnTo>
                  <a:pt x="1830044" y="177317"/>
                </a:lnTo>
                <a:lnTo>
                  <a:pt x="1836381" y="224447"/>
                </a:lnTo>
                <a:lnTo>
                  <a:pt x="1854250" y="266801"/>
                </a:lnTo>
                <a:lnTo>
                  <a:pt x="1881974" y="302691"/>
                </a:lnTo>
                <a:lnTo>
                  <a:pt x="1917865" y="330415"/>
                </a:lnTo>
                <a:lnTo>
                  <a:pt x="1960219" y="348297"/>
                </a:lnTo>
                <a:lnTo>
                  <a:pt x="2007362" y="354622"/>
                </a:lnTo>
                <a:lnTo>
                  <a:pt x="2054491" y="348297"/>
                </a:lnTo>
                <a:lnTo>
                  <a:pt x="2096846" y="330415"/>
                </a:lnTo>
                <a:lnTo>
                  <a:pt x="2132736" y="302691"/>
                </a:lnTo>
                <a:lnTo>
                  <a:pt x="2160460" y="266801"/>
                </a:lnTo>
                <a:lnTo>
                  <a:pt x="2178329" y="224447"/>
                </a:lnTo>
                <a:lnTo>
                  <a:pt x="2184666" y="177317"/>
                </a:lnTo>
                <a:close/>
              </a:path>
              <a:path w="7485380" h="354965">
                <a:moveTo>
                  <a:pt x="4014711" y="177317"/>
                </a:moveTo>
                <a:lnTo>
                  <a:pt x="4008386" y="130175"/>
                </a:lnTo>
                <a:lnTo>
                  <a:pt x="3990505" y="87820"/>
                </a:lnTo>
                <a:lnTo>
                  <a:pt x="3962781" y="51930"/>
                </a:lnTo>
                <a:lnTo>
                  <a:pt x="3926903" y="24206"/>
                </a:lnTo>
                <a:lnTo>
                  <a:pt x="3884549" y="6337"/>
                </a:lnTo>
                <a:lnTo>
                  <a:pt x="3837406" y="0"/>
                </a:lnTo>
                <a:lnTo>
                  <a:pt x="3790277" y="6337"/>
                </a:lnTo>
                <a:lnTo>
                  <a:pt x="3747909" y="24206"/>
                </a:lnTo>
                <a:lnTo>
                  <a:pt x="3712032" y="51930"/>
                </a:lnTo>
                <a:lnTo>
                  <a:pt x="3684308" y="87820"/>
                </a:lnTo>
                <a:lnTo>
                  <a:pt x="3666426" y="130175"/>
                </a:lnTo>
                <a:lnTo>
                  <a:pt x="3660102" y="177317"/>
                </a:lnTo>
                <a:lnTo>
                  <a:pt x="3666426" y="224447"/>
                </a:lnTo>
                <a:lnTo>
                  <a:pt x="3684308" y="266801"/>
                </a:lnTo>
                <a:lnTo>
                  <a:pt x="3712032" y="302691"/>
                </a:lnTo>
                <a:lnTo>
                  <a:pt x="3747909" y="330415"/>
                </a:lnTo>
                <a:lnTo>
                  <a:pt x="3790277" y="348297"/>
                </a:lnTo>
                <a:lnTo>
                  <a:pt x="3837406" y="354622"/>
                </a:lnTo>
                <a:lnTo>
                  <a:pt x="3884549" y="348297"/>
                </a:lnTo>
                <a:lnTo>
                  <a:pt x="3926903" y="330415"/>
                </a:lnTo>
                <a:lnTo>
                  <a:pt x="3962781" y="302691"/>
                </a:lnTo>
                <a:lnTo>
                  <a:pt x="3990505" y="266801"/>
                </a:lnTo>
                <a:lnTo>
                  <a:pt x="4008386" y="224447"/>
                </a:lnTo>
                <a:lnTo>
                  <a:pt x="4014711" y="177317"/>
                </a:lnTo>
                <a:close/>
              </a:path>
              <a:path w="7485380" h="354965">
                <a:moveTo>
                  <a:pt x="5844768" y="177317"/>
                </a:moveTo>
                <a:lnTo>
                  <a:pt x="5838431" y="130175"/>
                </a:lnTo>
                <a:lnTo>
                  <a:pt x="5820562" y="87820"/>
                </a:lnTo>
                <a:lnTo>
                  <a:pt x="5792838" y="51930"/>
                </a:lnTo>
                <a:lnTo>
                  <a:pt x="5756948" y="24206"/>
                </a:lnTo>
                <a:lnTo>
                  <a:pt x="5714593" y="6337"/>
                </a:lnTo>
                <a:lnTo>
                  <a:pt x="5667464" y="0"/>
                </a:lnTo>
                <a:lnTo>
                  <a:pt x="5620321" y="6337"/>
                </a:lnTo>
                <a:lnTo>
                  <a:pt x="5577967" y="24206"/>
                </a:lnTo>
                <a:lnTo>
                  <a:pt x="5542077" y="51930"/>
                </a:lnTo>
                <a:lnTo>
                  <a:pt x="5514352" y="87820"/>
                </a:lnTo>
                <a:lnTo>
                  <a:pt x="5496484" y="130175"/>
                </a:lnTo>
                <a:lnTo>
                  <a:pt x="5490146" y="177317"/>
                </a:lnTo>
                <a:lnTo>
                  <a:pt x="5496484" y="224447"/>
                </a:lnTo>
                <a:lnTo>
                  <a:pt x="5514352" y="266801"/>
                </a:lnTo>
                <a:lnTo>
                  <a:pt x="5542077" y="302691"/>
                </a:lnTo>
                <a:lnTo>
                  <a:pt x="5577967" y="330415"/>
                </a:lnTo>
                <a:lnTo>
                  <a:pt x="5620321" y="348297"/>
                </a:lnTo>
                <a:lnTo>
                  <a:pt x="5667464" y="354622"/>
                </a:lnTo>
                <a:lnTo>
                  <a:pt x="5714593" y="348297"/>
                </a:lnTo>
                <a:lnTo>
                  <a:pt x="5756948" y="330415"/>
                </a:lnTo>
                <a:lnTo>
                  <a:pt x="5792838" y="302691"/>
                </a:lnTo>
                <a:lnTo>
                  <a:pt x="5820562" y="266801"/>
                </a:lnTo>
                <a:lnTo>
                  <a:pt x="5838431" y="224447"/>
                </a:lnTo>
                <a:lnTo>
                  <a:pt x="5844768" y="177317"/>
                </a:lnTo>
                <a:close/>
              </a:path>
              <a:path w="7485380" h="354965">
                <a:moveTo>
                  <a:pt x="7484859" y="1714"/>
                </a:moveTo>
                <a:lnTo>
                  <a:pt x="7408024" y="24231"/>
                </a:lnTo>
                <a:lnTo>
                  <a:pt x="7372147" y="51955"/>
                </a:lnTo>
                <a:lnTo>
                  <a:pt x="7344423" y="87833"/>
                </a:lnTo>
                <a:lnTo>
                  <a:pt x="7326541" y="130200"/>
                </a:lnTo>
                <a:lnTo>
                  <a:pt x="7320204" y="177330"/>
                </a:lnTo>
                <a:lnTo>
                  <a:pt x="7326541" y="224472"/>
                </a:lnTo>
                <a:lnTo>
                  <a:pt x="7344423" y="266827"/>
                </a:lnTo>
                <a:lnTo>
                  <a:pt x="7372147" y="302704"/>
                </a:lnTo>
                <a:lnTo>
                  <a:pt x="7408024" y="330441"/>
                </a:lnTo>
                <a:lnTo>
                  <a:pt x="7450379" y="348310"/>
                </a:lnTo>
                <a:lnTo>
                  <a:pt x="7484859" y="352945"/>
                </a:lnTo>
                <a:lnTo>
                  <a:pt x="7484859" y="1714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>
            <a:spLocks noGrp="1"/>
          </p:cNvSpPr>
          <p:nvPr>
            <p:ph type="title"/>
          </p:nvPr>
        </p:nvSpPr>
        <p:spPr>
          <a:xfrm>
            <a:off x="787274" y="1861358"/>
            <a:ext cx="6520815" cy="2245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</a:pPr>
            <a:r>
              <a:rPr spc="30" dirty="0"/>
              <a:t>Protect </a:t>
            </a:r>
            <a:r>
              <a:rPr spc="5" dirty="0"/>
              <a:t>your </a:t>
            </a:r>
            <a:r>
              <a:rPr spc="30" dirty="0"/>
              <a:t>cloud </a:t>
            </a:r>
            <a:r>
              <a:rPr spc="15" dirty="0"/>
              <a:t>workloads </a:t>
            </a:r>
            <a:r>
              <a:rPr spc="20" dirty="0"/>
              <a:t> </a:t>
            </a:r>
            <a:r>
              <a:rPr spc="25" dirty="0"/>
              <a:t>with</a:t>
            </a:r>
            <a:r>
              <a:rPr spc="-25" dirty="0"/>
              <a:t> </a:t>
            </a:r>
            <a:r>
              <a:rPr spc="20" dirty="0"/>
              <a:t>advanced</a:t>
            </a:r>
            <a:r>
              <a:rPr spc="-20" dirty="0"/>
              <a:t> </a:t>
            </a:r>
            <a:r>
              <a:rPr spc="25" dirty="0"/>
              <a:t>threat</a:t>
            </a:r>
            <a:r>
              <a:rPr spc="-15" dirty="0"/>
              <a:t> </a:t>
            </a:r>
            <a:r>
              <a:rPr spc="30" dirty="0"/>
              <a:t>protection </a:t>
            </a:r>
            <a:r>
              <a:rPr spc="-935" dirty="0"/>
              <a:t> </a:t>
            </a:r>
            <a:r>
              <a:rPr spc="20" dirty="0"/>
              <a:t>technologies</a:t>
            </a:r>
            <a:r>
              <a:rPr spc="-5" dirty="0"/>
              <a:t> </a:t>
            </a:r>
            <a:r>
              <a:rPr spc="10" dirty="0"/>
              <a:t>and</a:t>
            </a:r>
            <a:r>
              <a:rPr spc="-5" dirty="0"/>
              <a:t> </a:t>
            </a:r>
            <a:r>
              <a:rPr spc="20" dirty="0"/>
              <a:t>leading</a:t>
            </a: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pc="25" dirty="0"/>
              <a:t>threat</a:t>
            </a:r>
            <a:r>
              <a:rPr spc="-45" dirty="0"/>
              <a:t> </a:t>
            </a:r>
            <a:r>
              <a:rPr spc="20" dirty="0"/>
              <a:t>intelligence</a:t>
            </a:r>
          </a:p>
        </p:txBody>
      </p:sp>
      <p:sp>
        <p:nvSpPr>
          <p:cNvPr id="75" name="object 75"/>
          <p:cNvSpPr txBox="1"/>
          <p:nvPr/>
        </p:nvSpPr>
        <p:spPr>
          <a:xfrm>
            <a:off x="787274" y="4594321"/>
            <a:ext cx="7522845" cy="2297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8300"/>
              </a:lnSpc>
              <a:spcBef>
                <a:spcPts val="95"/>
              </a:spcBef>
            </a:pP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Microsoft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Defender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for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Cloud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provides advanced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protection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for 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servers, 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containers,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other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cloud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workloads. </a:t>
            </a:r>
            <a:r>
              <a:rPr sz="1800" spc="-100" dirty="0">
                <a:solidFill>
                  <a:srgbClr val="737373"/>
                </a:solidFill>
                <a:latin typeface="Tahoma"/>
                <a:cs typeface="Tahoma"/>
              </a:rPr>
              <a:t>Its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built-in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behavioral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analytics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machine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learning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help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you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identify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vulnerabilities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advanced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persistent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threats,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you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can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monitor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your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cloud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resources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known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attack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patterns </a:t>
            </a:r>
            <a:r>
              <a:rPr sz="1800" spc="-55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post-breach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activity.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With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prioritized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security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alerts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incidents,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Microsoft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Defender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Cloud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can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help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you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detect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protect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against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737373"/>
                </a:solidFill>
                <a:latin typeface="Tahoma"/>
                <a:cs typeface="Tahoma"/>
              </a:rPr>
              <a:t>new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800" spc="-14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emerging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threats.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87274" y="7128046"/>
            <a:ext cx="7403465" cy="1648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8300"/>
              </a:lnSpc>
              <a:spcBef>
                <a:spcPts val="95"/>
              </a:spcBef>
            </a:pP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Microsoft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Defender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Cloud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is</a:t>
            </a:r>
            <a:r>
              <a:rPr sz="1800" spc="-13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designed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to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protect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your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multicloud</a:t>
            </a:r>
            <a:r>
              <a:rPr sz="1800" spc="-13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estate, </a:t>
            </a:r>
            <a:r>
              <a:rPr sz="1800" spc="-55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including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Azure-native </a:t>
            </a:r>
            <a:r>
              <a:rPr sz="1800" spc="-50" dirty="0">
                <a:solidFill>
                  <a:srgbClr val="737373"/>
                </a:solidFill>
                <a:latin typeface="Tahoma"/>
                <a:cs typeface="Tahoma"/>
              </a:rPr>
              <a:t>services,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workload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protection </a:t>
            </a:r>
            <a:r>
              <a:rPr sz="1800" dirty="0">
                <a:solidFill>
                  <a:srgbClr val="737373"/>
                </a:solidFill>
                <a:latin typeface="Tahoma"/>
                <a:cs typeface="Tahoma"/>
              </a:rPr>
              <a:t>for 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Amazon 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Elastic 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Kubernetes </a:t>
            </a:r>
            <a:r>
              <a:rPr sz="1800" spc="-30" dirty="0">
                <a:solidFill>
                  <a:srgbClr val="737373"/>
                </a:solidFill>
                <a:latin typeface="Tahoma"/>
                <a:cs typeface="Tahoma"/>
              </a:rPr>
              <a:t>Service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Amazon 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Elastic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Container 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Service, </a:t>
            </a:r>
            <a:r>
              <a:rPr sz="1800" spc="15" dirty="0">
                <a:solidFill>
                  <a:srgbClr val="737373"/>
                </a:solidFill>
                <a:latin typeface="Tahoma"/>
                <a:cs typeface="Tahoma"/>
              </a:rPr>
              <a:t>along 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with </a:t>
            </a:r>
            <a:r>
              <a:rPr sz="1800" spc="-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Google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Kubernetes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Engine 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Standard 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clusters </a:t>
            </a:r>
            <a:r>
              <a:rPr sz="1800" spc="5" dirty="0">
                <a:solidFill>
                  <a:srgbClr val="737373"/>
                </a:solidFill>
                <a:latin typeface="Tahoma"/>
                <a:cs typeface="Tahoma"/>
              </a:rPr>
              <a:t>and 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Google </a:t>
            </a:r>
            <a:r>
              <a:rPr sz="1800" spc="10" dirty="0">
                <a:solidFill>
                  <a:srgbClr val="737373"/>
                </a:solidFill>
                <a:latin typeface="Tahoma"/>
                <a:cs typeface="Tahoma"/>
              </a:rPr>
              <a:t>Compute </a:t>
            </a:r>
            <a:r>
              <a:rPr sz="1800" spc="-20" dirty="0">
                <a:solidFill>
                  <a:srgbClr val="737373"/>
                </a:solidFill>
                <a:latin typeface="Tahoma"/>
                <a:cs typeface="Tahoma"/>
              </a:rPr>
              <a:t>Engine </a:t>
            </a:r>
            <a:r>
              <a:rPr sz="1800" spc="-55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v</a:t>
            </a:r>
            <a:r>
              <a:rPr sz="1800" spc="-35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50" dirty="0">
                <a:solidFill>
                  <a:srgbClr val="737373"/>
                </a:solidFill>
                <a:latin typeface="Tahoma"/>
                <a:cs typeface="Tahoma"/>
              </a:rPr>
              <a:t>r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tu</a:t>
            </a:r>
            <a:r>
              <a:rPr sz="1800" spc="-55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l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737373"/>
                </a:solidFill>
                <a:latin typeface="Tahoma"/>
                <a:cs typeface="Tahoma"/>
              </a:rPr>
              <a:t>m</a:t>
            </a:r>
            <a:r>
              <a:rPr sz="1800" spc="-45" dirty="0">
                <a:solidFill>
                  <a:srgbClr val="737373"/>
                </a:solidFill>
                <a:latin typeface="Tahoma"/>
                <a:cs typeface="Tahoma"/>
              </a:rPr>
              <a:t>a</a:t>
            </a:r>
            <a:r>
              <a:rPr sz="1800" spc="-40" dirty="0">
                <a:solidFill>
                  <a:srgbClr val="737373"/>
                </a:solidFill>
                <a:latin typeface="Tahoma"/>
                <a:cs typeface="Tahoma"/>
              </a:rPr>
              <a:t>c</a:t>
            </a:r>
            <a:r>
              <a:rPr sz="1800" spc="-10" dirty="0">
                <a:solidFill>
                  <a:srgbClr val="737373"/>
                </a:solidFill>
                <a:latin typeface="Tahoma"/>
                <a:cs typeface="Tahoma"/>
              </a:rPr>
              <a:t>h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i</a:t>
            </a:r>
            <a:r>
              <a:rPr sz="1800" spc="20" dirty="0">
                <a:solidFill>
                  <a:srgbClr val="737373"/>
                </a:solidFill>
                <a:latin typeface="Tahoma"/>
                <a:cs typeface="Tahoma"/>
              </a:rPr>
              <a:t>n</a:t>
            </a:r>
            <a:r>
              <a:rPr sz="1800" spc="-25" dirty="0">
                <a:solidFill>
                  <a:srgbClr val="737373"/>
                </a:solidFill>
                <a:latin typeface="Tahoma"/>
                <a:cs typeface="Tahoma"/>
              </a:rPr>
              <a:t>e</a:t>
            </a:r>
            <a:r>
              <a:rPr sz="1800" spc="-100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140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800" spc="-85" dirty="0">
                <a:solidFill>
                  <a:srgbClr val="737373"/>
                </a:solidFill>
                <a:latin typeface="Tahoma"/>
                <a:cs typeface="Tahoma"/>
              </a:rPr>
              <a:t>(</a:t>
            </a:r>
            <a:r>
              <a:rPr sz="1800" spc="30" dirty="0">
                <a:solidFill>
                  <a:srgbClr val="737373"/>
                </a:solidFill>
                <a:latin typeface="Tahoma"/>
                <a:cs typeface="Tahoma"/>
              </a:rPr>
              <a:t>V</a:t>
            </a:r>
            <a:r>
              <a:rPr sz="1800" spc="225" dirty="0">
                <a:solidFill>
                  <a:srgbClr val="737373"/>
                </a:solidFill>
                <a:latin typeface="Tahoma"/>
                <a:cs typeface="Tahoma"/>
              </a:rPr>
              <a:t>M</a:t>
            </a:r>
            <a:r>
              <a:rPr sz="1800" spc="-190" dirty="0">
                <a:solidFill>
                  <a:srgbClr val="737373"/>
                </a:solidFill>
                <a:latin typeface="Tahoma"/>
                <a:cs typeface="Tahoma"/>
              </a:rPr>
              <a:t>s</a:t>
            </a:r>
            <a:r>
              <a:rPr sz="1800" spc="-204" dirty="0">
                <a:solidFill>
                  <a:srgbClr val="737373"/>
                </a:solidFill>
                <a:latin typeface="Tahoma"/>
                <a:cs typeface="Tahoma"/>
              </a:rPr>
              <a:t>)</a:t>
            </a:r>
            <a:r>
              <a:rPr sz="1800" spc="-155" dirty="0">
                <a:solidFill>
                  <a:srgbClr val="737373"/>
                </a:solidFill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1665990" y="2431876"/>
            <a:ext cx="615505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spc="-35" dirty="0">
                <a:latin typeface="Segoe UI Semibold"/>
                <a:cs typeface="Segoe UI Semibold"/>
              </a:rPr>
              <a:t>Evolving</a:t>
            </a:r>
            <a:r>
              <a:rPr sz="3450" spc="-125" dirty="0">
                <a:latin typeface="Segoe UI Semibold"/>
                <a:cs typeface="Segoe UI Semibold"/>
              </a:rPr>
              <a:t> </a:t>
            </a:r>
            <a:r>
              <a:rPr sz="3450" spc="-20" dirty="0">
                <a:latin typeface="Segoe UI Semibold"/>
                <a:cs typeface="Segoe UI Semibold"/>
              </a:rPr>
              <a:t>cloud</a:t>
            </a:r>
            <a:r>
              <a:rPr sz="3450" spc="-125" dirty="0">
                <a:latin typeface="Segoe UI Semibold"/>
                <a:cs typeface="Segoe UI Semibold"/>
              </a:rPr>
              <a:t> </a:t>
            </a:r>
            <a:r>
              <a:rPr sz="3450" spc="-35" dirty="0">
                <a:latin typeface="Segoe UI Semibold"/>
                <a:cs typeface="Segoe UI Semibold"/>
              </a:rPr>
              <a:t>threats</a:t>
            </a:r>
            <a:r>
              <a:rPr sz="3450" spc="-120" dirty="0">
                <a:latin typeface="Segoe UI Semibold"/>
                <a:cs typeface="Segoe UI Semibold"/>
              </a:rPr>
              <a:t> </a:t>
            </a:r>
            <a:r>
              <a:rPr sz="3450" spc="-30" dirty="0">
                <a:latin typeface="Segoe UI Semibold"/>
                <a:cs typeface="Segoe UI Semibold"/>
              </a:rPr>
              <a:t>and</a:t>
            </a:r>
            <a:r>
              <a:rPr sz="3450" spc="-125" dirty="0">
                <a:latin typeface="Segoe UI Semibold"/>
                <a:cs typeface="Segoe UI Semibold"/>
              </a:rPr>
              <a:t> </a:t>
            </a:r>
            <a:r>
              <a:rPr sz="3450" spc="-30" dirty="0">
                <a:latin typeface="Segoe UI Semibold"/>
                <a:cs typeface="Segoe UI Semibold"/>
              </a:rPr>
              <a:t>risks</a:t>
            </a:r>
            <a:endParaRPr sz="3450">
              <a:latin typeface="Segoe UI Semibold"/>
              <a:cs typeface="Segoe UI Semibold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4293893" y="956142"/>
            <a:ext cx="481774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Get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integrated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protection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for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7" baseline="2415" dirty="0">
                <a:solidFill>
                  <a:srgbClr val="737373"/>
                </a:solidFill>
                <a:latin typeface="Tahoma"/>
                <a:cs typeface="Tahoma"/>
              </a:rPr>
              <a:t>your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22" baseline="2415" dirty="0">
                <a:solidFill>
                  <a:srgbClr val="737373"/>
                </a:solidFill>
                <a:latin typeface="Tahoma"/>
                <a:cs typeface="Tahoma"/>
              </a:rPr>
              <a:t>multicloud</a:t>
            </a:r>
            <a:r>
              <a:rPr sz="1725" spc="-12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44" baseline="2415" dirty="0">
                <a:solidFill>
                  <a:srgbClr val="737373"/>
                </a:solidFill>
                <a:latin typeface="Tahoma"/>
                <a:cs typeface="Tahoma"/>
              </a:rPr>
              <a:t>resources,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37" baseline="2415" dirty="0">
                <a:solidFill>
                  <a:srgbClr val="737373"/>
                </a:solidFill>
                <a:latin typeface="Tahoma"/>
                <a:cs typeface="Tahoma"/>
              </a:rPr>
              <a:t>apps,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15" baseline="2415" dirty="0">
                <a:solidFill>
                  <a:srgbClr val="737373"/>
                </a:solidFill>
                <a:latin typeface="Tahoma"/>
                <a:cs typeface="Tahoma"/>
              </a:rPr>
              <a:t>and</a:t>
            </a:r>
            <a:r>
              <a:rPr sz="1725" spc="-135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baseline="2415" dirty="0">
                <a:solidFill>
                  <a:srgbClr val="737373"/>
                </a:solidFill>
                <a:latin typeface="Tahoma"/>
                <a:cs typeface="Tahoma"/>
              </a:rPr>
              <a:t>data</a:t>
            </a:r>
            <a:r>
              <a:rPr sz="1725" spc="277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-247" baseline="2415" dirty="0">
                <a:solidFill>
                  <a:srgbClr val="737373"/>
                </a:solidFill>
                <a:latin typeface="Tahoma"/>
                <a:cs typeface="Tahoma"/>
              </a:rPr>
              <a:t>|</a:t>
            </a:r>
            <a:r>
              <a:rPr sz="1725" spc="52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725" spc="60" baseline="2415" dirty="0">
                <a:solidFill>
                  <a:srgbClr val="737373"/>
                </a:solidFill>
                <a:latin typeface="Tahoma"/>
                <a:cs typeface="Tahoma"/>
              </a:rPr>
              <a:t> </a:t>
            </a:r>
            <a:r>
              <a:rPr sz="1150" spc="-10" dirty="0">
                <a:solidFill>
                  <a:srgbClr val="737373"/>
                </a:solidFill>
                <a:latin typeface="Tahoma"/>
                <a:cs typeface="Tahoma"/>
              </a:rPr>
              <a:t>9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4181018" y="4163116"/>
            <a:ext cx="318770" cy="351155"/>
          </a:xfrm>
          <a:custGeom>
            <a:avLst/>
            <a:gdLst/>
            <a:ahLst/>
            <a:cxnLst/>
            <a:rect l="l" t="t" r="r" b="b"/>
            <a:pathLst>
              <a:path w="318770" h="351154">
                <a:moveTo>
                  <a:pt x="318389" y="191693"/>
                </a:moveTo>
                <a:lnTo>
                  <a:pt x="315937" y="179082"/>
                </a:lnTo>
                <a:lnTo>
                  <a:pt x="308571" y="167995"/>
                </a:lnTo>
                <a:lnTo>
                  <a:pt x="297484" y="160629"/>
                </a:lnTo>
                <a:lnTo>
                  <a:pt x="284873" y="158178"/>
                </a:lnTo>
                <a:lnTo>
                  <a:pt x="272262" y="160629"/>
                </a:lnTo>
                <a:lnTo>
                  <a:pt x="261175" y="167995"/>
                </a:lnTo>
                <a:lnTo>
                  <a:pt x="159194" y="269976"/>
                </a:lnTo>
                <a:lnTo>
                  <a:pt x="57213" y="167995"/>
                </a:lnTo>
                <a:lnTo>
                  <a:pt x="46126" y="160629"/>
                </a:lnTo>
                <a:lnTo>
                  <a:pt x="33515" y="158178"/>
                </a:lnTo>
                <a:lnTo>
                  <a:pt x="20904" y="160629"/>
                </a:lnTo>
                <a:lnTo>
                  <a:pt x="0" y="191693"/>
                </a:lnTo>
                <a:lnTo>
                  <a:pt x="609" y="198094"/>
                </a:lnTo>
                <a:lnTo>
                  <a:pt x="135496" y="341071"/>
                </a:lnTo>
                <a:lnTo>
                  <a:pt x="159194" y="350888"/>
                </a:lnTo>
                <a:lnTo>
                  <a:pt x="171805" y="348437"/>
                </a:lnTo>
                <a:lnTo>
                  <a:pt x="182892" y="341071"/>
                </a:lnTo>
                <a:lnTo>
                  <a:pt x="308571" y="215392"/>
                </a:lnTo>
                <a:lnTo>
                  <a:pt x="315937" y="204304"/>
                </a:lnTo>
                <a:lnTo>
                  <a:pt x="318389" y="191693"/>
                </a:lnTo>
                <a:close/>
              </a:path>
              <a:path w="318770" h="351154">
                <a:moveTo>
                  <a:pt x="318389" y="33515"/>
                </a:moveTo>
                <a:lnTo>
                  <a:pt x="315937" y="20904"/>
                </a:lnTo>
                <a:lnTo>
                  <a:pt x="308571" y="9817"/>
                </a:lnTo>
                <a:lnTo>
                  <a:pt x="297484" y="2451"/>
                </a:lnTo>
                <a:lnTo>
                  <a:pt x="284873" y="0"/>
                </a:lnTo>
                <a:lnTo>
                  <a:pt x="272262" y="2451"/>
                </a:lnTo>
                <a:lnTo>
                  <a:pt x="261175" y="9817"/>
                </a:lnTo>
                <a:lnTo>
                  <a:pt x="159194" y="111785"/>
                </a:lnTo>
                <a:lnTo>
                  <a:pt x="57213" y="9817"/>
                </a:lnTo>
                <a:lnTo>
                  <a:pt x="46126" y="2451"/>
                </a:lnTo>
                <a:lnTo>
                  <a:pt x="33515" y="0"/>
                </a:lnTo>
                <a:lnTo>
                  <a:pt x="20904" y="2451"/>
                </a:lnTo>
                <a:lnTo>
                  <a:pt x="0" y="33515"/>
                </a:lnTo>
                <a:lnTo>
                  <a:pt x="609" y="39916"/>
                </a:lnTo>
                <a:lnTo>
                  <a:pt x="135496" y="182892"/>
                </a:lnTo>
                <a:lnTo>
                  <a:pt x="159194" y="192709"/>
                </a:lnTo>
                <a:lnTo>
                  <a:pt x="171805" y="190246"/>
                </a:lnTo>
                <a:lnTo>
                  <a:pt x="182892" y="182892"/>
                </a:lnTo>
                <a:lnTo>
                  <a:pt x="308571" y="57200"/>
                </a:lnTo>
                <a:lnTo>
                  <a:pt x="315937" y="46126"/>
                </a:lnTo>
                <a:lnTo>
                  <a:pt x="318389" y="33515"/>
                </a:lnTo>
                <a:close/>
              </a:path>
            </a:pathLst>
          </a:custGeom>
          <a:solidFill>
            <a:srgbClr val="32323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3875</Words>
  <Application>Microsoft Office PowerPoint</Application>
  <PresentationFormat>Custom</PresentationFormat>
  <Paragraphs>243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Calibri</vt:lpstr>
      <vt:lpstr>Segoe UI</vt:lpstr>
      <vt:lpstr>Segoe UI Semibold</vt:lpstr>
      <vt:lpstr>Tahoma</vt:lpstr>
      <vt:lpstr>Trebuchet MS</vt:lpstr>
      <vt:lpstr>Office Theme</vt:lpstr>
      <vt:lpstr>PowerPoint Presentation</vt:lpstr>
      <vt:lpstr>PowerPoint Presentation</vt:lpstr>
      <vt:lpstr>Modernize security  practices to meet the  unique needs of the cloud</vt:lpstr>
      <vt:lpstr>PowerPoint Presentation</vt:lpstr>
      <vt:lpstr>Priority area 1:  Strengthen your  cloud security posture</vt:lpstr>
      <vt:lpstr>Get a bird’s-eye view of your  multicloud and hybrid security state</vt:lpstr>
      <vt:lpstr>Ensure compliant configuration of  resources across Azure, AWS, and GCP</vt:lpstr>
      <vt:lpstr>Priority area 2:  Defend against  evolving threats</vt:lpstr>
      <vt:lpstr>Protect your cloud workloads  with advanced threat protection  technologies and leading threat intelligence</vt:lpstr>
      <vt:lpstr>Protect your  multicloud and  hybrid workloads</vt:lpstr>
      <vt:lpstr>PowerPoint Presentation</vt:lpstr>
      <vt:lpstr>Enable streamlined,  secure, and controlled  access to data and  services in the cloud</vt:lpstr>
      <vt:lpstr>PowerPoint Presentation</vt:lpstr>
      <vt:lpstr>Microsoft Defender for Cloud Apps</vt:lpstr>
      <vt:lpstr>Protect resources  and applications  with cloud-native  network security</vt:lpstr>
      <vt:lpstr>PowerPoint Presentation</vt:lpstr>
      <vt:lpstr>Build, deploy, and operate secure code  and apps in the cloud</vt:lpstr>
      <vt:lpstr>Integrate security into  entire DevOps lifecycle</vt:lpstr>
      <vt:lpstr>Secure the  cloud, secure  the organization</vt:lpstr>
      <vt:lpstr>Total Economic Impact™  of Microsoft solutions</vt:lpstr>
      <vt:lpstr>PowerPoint Presentation</vt:lpstr>
      <vt:lpstr>Ready to learn more?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Security Compliance and Identity</dc:title>
  <dc:creator>Microsoft</dc:creator>
  <cp:lastModifiedBy>Ameer Hamza</cp:lastModifiedBy>
  <cp:revision>1</cp:revision>
  <dcterms:created xsi:type="dcterms:W3CDTF">2023-12-11T19:05:01Z</dcterms:created>
  <dcterms:modified xsi:type="dcterms:W3CDTF">2023-12-11T19:11:07Z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2022-11-30T00:00:00Z</vt:filetime>
  </property>
  <property fmtid="{D5CDD505-2E9C-101B-9397-08002B2CF9AE}" pid="3" name="Creator">
    <vt:lpwstr>Adobe InDesign 18.0 (Windows)</vt:lpwstr>
  </property>
  <property fmtid="{D5CDD505-2E9C-101B-9397-08002B2CF9AE}" pid="4" name="LastSaved">
    <vt:filetime>2023-12-11T00:00:00Z</vt:filetime>
  </property>
</Properties>
</file>