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0AD66724-2343-8CFF-8C50-69DF348AB80C}" name="Noelia Jose Vargas (Accenture International Limite)" initials="NV" userId="S::v-nvargas@microsoft.com::8d7d531c-66d0-492e-baba-f4d6d2def821" providerId="AD"/>
  <p188:author id="{0B097428-DC3F-16DD-8420-0BDA3DE5EE5C}" name="David Rosenstock" initials="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DL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AC862D97-25DA-84B3-131E-B50A040428EC}" name="Esther Lau (Accenture International Limite)" initials="EL" userId="S::v-estherlau@microsoft.com::7cebf439-6f15-4624-9d84-a7db6e36c8e2" providerId="AD"/>
  <p188:author id="{A4E40EB5-1A72-C5D0-3BDE-B5C7DA6EC824}" name="Timothy Mohler (Accenture International Limite)" initials="TL" userId="S::v-tmohler@microsoft.com::948ba1e5-79f0-442c-8606-a1e4076766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9ED7"/>
    <a:srgbClr val="8DC8E8"/>
    <a:srgbClr val="141414"/>
    <a:srgbClr val="BDB9E0"/>
    <a:srgbClr val="000000"/>
    <a:srgbClr val="BBBBE1"/>
    <a:srgbClr val="BCBAE1"/>
    <a:srgbClr val="BABBE1"/>
    <a:srgbClr val="0078D4"/>
    <a:srgbClr val="D9C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3FFDB-A670-EE30-8E83-C5CFD2FB177B}" v="1" dt="2023-06-29T17:02:06.578"/>
    <p1510:client id="{1B575A2E-63CE-6DFD-2EB9-C248592EF561}" v="19" dt="2023-06-28T18:10:46.113"/>
    <p1510:client id="{C30E7662-15A6-125F-8A2D-2D0CF9A8BD85}" v="2" dt="2023-06-28T22:15:28.291"/>
    <p1510:client id="{C548272D-5CC4-FB0D-92F0-C47B921CDBB1}" v="3" dt="2023-06-28T22:15:25.876"/>
    <p1510:client id="{CC18BCD1-8049-452B-955C-23242267F634}" v="5" dt="2023-06-23T18:33:14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50" y="-41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icio Vargas Ortiz (Accenture International Limite)" userId="S::v-mauriciova@microsoft.com::ba67f6af-dff6-4226-8797-1a2481e4a28e" providerId="AD" clId="Web-{1B575A2E-63CE-6DFD-2EB9-C248592EF561}"/>
    <pc:docChg chg="modSld">
      <pc:chgData name="Mauricio Vargas Ortiz (Accenture International Limite)" userId="S::v-mauriciova@microsoft.com::ba67f6af-dff6-4226-8797-1a2481e4a28e" providerId="AD" clId="Web-{1B575A2E-63CE-6DFD-2EB9-C248592EF561}" dt="2023-06-28T18:10:46.113" v="18"/>
      <pc:docMkLst>
        <pc:docMk/>
      </pc:docMkLst>
      <pc:sldChg chg="addSp delSp">
        <pc:chgData name="Mauricio Vargas Ortiz (Accenture International Limite)" userId="S::v-mauriciova@microsoft.com::ba67f6af-dff6-4226-8797-1a2481e4a28e" providerId="AD" clId="Web-{1B575A2E-63CE-6DFD-2EB9-C248592EF561}" dt="2023-06-28T18:10:46.113" v="18"/>
        <pc:sldMkLst>
          <pc:docMk/>
          <pc:sldMk cId="3140695598" sldId="258"/>
        </pc:sldMkLst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7" creationId="{45335C92-0363-F0DD-7EAD-54066EAE3467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16" creationId="{2E53726A-DEA2-F78D-AD09-192BD6AD2BC0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17" creationId="{3123725E-2405-0EF8-444C-FC9EA179119B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1" creationId="{E60F067D-C1EB-F289-411E-D6ECC0F7B767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2" creationId="{707C3412-1C90-F74B-B84F-345E1E1BF785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3" creationId="{28357F30-011D-01FD-8740-E850C1B5C9F0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4" creationId="{94F5B3B4-F3DA-C30A-3B43-340B826329DD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5" creationId="{D673FABC-4973-DEEE-739F-E5DF7BC4705D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6" creationId="{839021F8-EB8F-B512-ACA0-57FB08E869CC}"/>
          </ac:spMkLst>
        </pc:spChg>
        <pc:spChg chg="add del">
          <ac:chgData name="Mauricio Vargas Ortiz (Accenture International Limite)" userId="S::v-mauriciova@microsoft.com::ba67f6af-dff6-4226-8797-1a2481e4a28e" providerId="AD" clId="Web-{1B575A2E-63CE-6DFD-2EB9-C248592EF561}" dt="2023-06-28T18:10:46.113" v="18"/>
          <ac:spMkLst>
            <pc:docMk/>
            <pc:sldMk cId="3140695598" sldId="258"/>
            <ac:spMk id="27" creationId="{4BC878BB-32B3-E2B3-6ABB-AF7CC7A3050B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8" creationId="{C3A8ACB9-B705-3375-475A-5CA13DA6C23F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29" creationId="{A3014FDF-BED0-E59F-C161-9C4A042C0540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30" creationId="{626FE9FE-6BA7-B3A6-F367-C889ADF9549C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31" creationId="{22586E6A-DFCA-5E3F-8C73-F1D76EC42E4A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32" creationId="{E324F1D5-BEC1-1A3E-6A0D-235DE2EAD836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33" creationId="{C0F4C773-234A-1B15-4CEF-2D6B72F2A1F7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34" creationId="{0C270EB9-6CED-AAE6-4C04-82855C280E55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1" creationId="{C8DB338B-AA07-2EF0-BF32-FA19F7E309DB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2" creationId="{4D7CA31D-C1EF-918D-40FE-C42D937022DE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3" creationId="{26C8C50C-B6EB-8E6D-DB4D-EC48AA2C3A93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4" creationId="{F5B06169-9C6D-7DFC-2070-49B9A8A0A4F9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5" creationId="{BF085760-50E0-3464-BBEB-E6BC91138E66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6" creationId="{19B2ECB3-2266-13E6-FC95-35FEB5E89F0E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7" creationId="{D1EFDCBC-534D-779D-6731-BA5F7396A8A9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8" creationId="{BAD6FDF5-CF9E-1D23-FCC0-5B1A8C023C59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49" creationId="{81EDED1D-694A-6F08-17B4-2B2EDCC92CB0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50" creationId="{F87D7FD4-AE99-BD80-A729-F25F084FBA5C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51" creationId="{B1A470ED-21FB-021A-BB20-F63FCA61DBCB}"/>
          </ac:spMkLst>
        </pc:spChg>
        <pc:s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spMkLst>
            <pc:docMk/>
            <pc:sldMk cId="3140695598" sldId="258"/>
            <ac:spMk id="52" creationId="{256EEEDD-90B4-9073-AFB0-F29E60531CF0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5"/>
          <ac:spMkLst>
            <pc:docMk/>
            <pc:sldMk cId="3140695598" sldId="258"/>
            <ac:spMk id="55" creationId="{D31C2020-F1BD-22DB-0D49-7975869F61F5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4"/>
          <ac:spMkLst>
            <pc:docMk/>
            <pc:sldMk cId="3140695598" sldId="258"/>
            <ac:spMk id="56" creationId="{915910EB-1142-59FB-25C2-2E94AF024F48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3"/>
          <ac:spMkLst>
            <pc:docMk/>
            <pc:sldMk cId="3140695598" sldId="258"/>
            <ac:spMk id="57" creationId="{EB713BA2-A3A7-D6AD-E75F-49477D7C9B7C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2"/>
          <ac:spMkLst>
            <pc:docMk/>
            <pc:sldMk cId="3140695598" sldId="258"/>
            <ac:spMk id="58" creationId="{10A724D1-6946-F895-B82F-CEF3C90AF23B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1"/>
          <ac:spMkLst>
            <pc:docMk/>
            <pc:sldMk cId="3140695598" sldId="258"/>
            <ac:spMk id="59" creationId="{CFA20B67-6B42-3826-EB50-9EC67C75CC5F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0"/>
          <ac:spMkLst>
            <pc:docMk/>
            <pc:sldMk cId="3140695598" sldId="258"/>
            <ac:spMk id="60" creationId="{A259B703-BEFA-190E-6F9D-7ED81B8C97C5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9"/>
          <ac:spMkLst>
            <pc:docMk/>
            <pc:sldMk cId="3140695598" sldId="258"/>
            <ac:spMk id="61" creationId="{634662FC-2339-EAB2-506E-064E4CA88471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8"/>
          <ac:spMkLst>
            <pc:docMk/>
            <pc:sldMk cId="3140695598" sldId="258"/>
            <ac:spMk id="62" creationId="{A8C9F181-EA59-B1EB-56D6-28AC519A0A37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7"/>
          <ac:spMkLst>
            <pc:docMk/>
            <pc:sldMk cId="3140695598" sldId="258"/>
            <ac:spMk id="63" creationId="{4B626BB4-6CC5-F5DB-AD9A-60F31D983F98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6"/>
          <ac:spMkLst>
            <pc:docMk/>
            <pc:sldMk cId="3140695598" sldId="258"/>
            <ac:spMk id="65" creationId="{D0C1B1E0-0BBA-9DF1-1266-53F181F934FC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5"/>
          <ac:spMkLst>
            <pc:docMk/>
            <pc:sldMk cId="3140695598" sldId="258"/>
            <ac:spMk id="66" creationId="{9D33DFC8-232E-2C21-550D-42726D20F061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4"/>
          <ac:spMkLst>
            <pc:docMk/>
            <pc:sldMk cId="3140695598" sldId="258"/>
            <ac:spMk id="67" creationId="{0DF1A89C-9540-CA3E-FDEE-5FE7F294CE34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3"/>
          <ac:spMkLst>
            <pc:docMk/>
            <pc:sldMk cId="3140695598" sldId="258"/>
            <ac:spMk id="68" creationId="{E867A84D-4006-48B4-AD4F-2A4A1E37CF27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2"/>
          <ac:spMkLst>
            <pc:docMk/>
            <pc:sldMk cId="3140695598" sldId="258"/>
            <ac:spMk id="69" creationId="{9EB241BC-55C4-58F4-4186-E21295EC38A6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1"/>
          <ac:spMkLst>
            <pc:docMk/>
            <pc:sldMk cId="3140695598" sldId="258"/>
            <ac:spMk id="70" creationId="{75D75132-298F-DC6A-A30C-E959372EE788}"/>
          </ac:spMkLst>
        </pc:spChg>
        <pc:spChg chg="del">
          <ac:chgData name="Mauricio Vargas Ortiz (Accenture International Limite)" userId="S::v-mauriciova@microsoft.com::ba67f6af-dff6-4226-8797-1a2481e4a28e" providerId="AD" clId="Web-{1B575A2E-63CE-6DFD-2EB9-C248592EF561}" dt="2023-06-28T18:10:32.440" v="0"/>
          <ac:spMkLst>
            <pc:docMk/>
            <pc:sldMk cId="3140695598" sldId="258"/>
            <ac:spMk id="71" creationId="{19F6506E-B555-1BD7-D045-F5AC04FE60D0}"/>
          </ac:spMkLst>
        </pc:spChg>
        <pc:grpChg chg="del">
          <ac:chgData name="Mauricio Vargas Ortiz (Accenture International Limite)" userId="S::v-mauriciova@microsoft.com::ba67f6af-dff6-4226-8797-1a2481e4a28e" providerId="AD" clId="Web-{1B575A2E-63CE-6DFD-2EB9-C248592EF561}" dt="2023-06-28T18:10:32.440" v="16"/>
          <ac:grpSpMkLst>
            <pc:docMk/>
            <pc:sldMk cId="3140695598" sldId="258"/>
            <ac:grpSpMk id="2" creationId="{0C7DA1B8-CEFD-65AA-32F3-B600BA5E2BC8}"/>
          </ac:grpSpMkLst>
        </pc:grpChg>
        <pc:gr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grpSpMkLst>
            <pc:docMk/>
            <pc:sldMk cId="3140695598" sldId="258"/>
            <ac:grpSpMk id="6" creationId="{2257EC88-4957-980E-2D08-97BFB56C969C}"/>
          </ac:grpSpMkLst>
        </pc:grpChg>
        <pc:gr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grpSpMkLst>
            <pc:docMk/>
            <pc:sldMk cId="3140695598" sldId="258"/>
            <ac:grpSpMk id="35" creationId="{7C400F61-807F-54E0-3050-E98117FB88E1}"/>
          </ac:grpSpMkLst>
        </pc:grpChg>
        <pc:gr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grpSpMkLst>
            <pc:docMk/>
            <pc:sldMk cId="3140695598" sldId="258"/>
            <ac:grpSpMk id="37" creationId="{1B2238DE-13D0-12B9-66E9-DD5F8C311C3D}"/>
          </ac:grpSpMkLst>
        </pc:grpChg>
        <pc:gr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grpSpMkLst>
            <pc:docMk/>
            <pc:sldMk cId="3140695598" sldId="258"/>
            <ac:grpSpMk id="38" creationId="{B40F77A7-1842-AF29-96AA-A7002218514B}"/>
          </ac:grpSpMkLst>
        </pc:grpChg>
        <pc:grpChg chg="add">
          <ac:chgData name="Mauricio Vargas Ortiz (Accenture International Limite)" userId="S::v-mauriciova@microsoft.com::ba67f6af-dff6-4226-8797-1a2481e4a28e" providerId="AD" clId="Web-{1B575A2E-63CE-6DFD-2EB9-C248592EF561}" dt="2023-06-28T18:10:39.160" v="17"/>
          <ac:grpSpMkLst>
            <pc:docMk/>
            <pc:sldMk cId="3140695598" sldId="258"/>
            <ac:grpSpMk id="40" creationId="{17A87C68-C503-0E35-0986-C7C3A094012F}"/>
          </ac:grpSpMkLst>
        </pc:grpChg>
      </pc:sldChg>
    </pc:docChg>
  </pc:docChgLst>
  <pc:docChgLst>
    <pc:chgData name="Mauricio Vargas Ortiz (Accenture International Limite)" userId="S::v-mauriciova@microsoft.com::ba67f6af-dff6-4226-8797-1a2481e4a28e" providerId="AD" clId="Web-{1793FFDB-A670-EE30-8E83-C5CFD2FB177B}"/>
    <pc:docChg chg="modSld">
      <pc:chgData name="Mauricio Vargas Ortiz (Accenture International Limite)" userId="S::v-mauriciova@microsoft.com::ba67f6af-dff6-4226-8797-1a2481e4a28e" providerId="AD" clId="Web-{1793FFDB-A670-EE30-8E83-C5CFD2FB177B}" dt="2023-06-29T17:02:06.578" v="0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1793FFDB-A670-EE30-8E83-C5CFD2FB177B}" dt="2023-06-29T17:02:06.578" v="0" actId="20577"/>
        <pc:sldMkLst>
          <pc:docMk/>
          <pc:sldMk cId="3140695598" sldId="258"/>
        </pc:sldMkLst>
        <pc:spChg chg="mod">
          <ac:chgData name="Mauricio Vargas Ortiz (Accenture International Limite)" userId="S::v-mauriciova@microsoft.com::ba67f6af-dff6-4226-8797-1a2481e4a28e" providerId="AD" clId="Web-{1793FFDB-A670-EE30-8E83-C5CFD2FB177B}" dt="2023-06-29T17:02:06.578" v="0" actId="20577"/>
          <ac:spMkLst>
            <pc:docMk/>
            <pc:sldMk cId="3140695598" sldId="258"/>
            <ac:spMk id="20" creationId="{D2171DCD-3EAD-3E12-5AEE-4ED635A789DB}"/>
          </ac:spMkLst>
        </pc:spChg>
      </pc:sldChg>
    </pc:docChg>
  </pc:docChgLst>
  <pc:docChgLst>
    <pc:chgData name="Mauricio Vargas Ortiz (Accenture International Limite)" userId="S::v-mauriciova@microsoft.com::ba67f6af-dff6-4226-8797-1a2481e4a28e" providerId="AD" clId="Web-{C548272D-5CC4-FB0D-92F0-C47B921CDBB1}"/>
    <pc:docChg chg="modSld">
      <pc:chgData name="Mauricio Vargas Ortiz (Accenture International Limite)" userId="S::v-mauriciova@microsoft.com::ba67f6af-dff6-4226-8797-1a2481e4a28e" providerId="AD" clId="Web-{C548272D-5CC4-FB0D-92F0-C47B921CDBB1}" dt="2023-06-28T22:15:25.876" v="2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C548272D-5CC4-FB0D-92F0-C47B921CDBB1}" dt="2023-06-28T22:15:25.876" v="2" actId="20577"/>
        <pc:sldMkLst>
          <pc:docMk/>
          <pc:sldMk cId="3140695598" sldId="258"/>
        </pc:sldMkLst>
        <pc:spChg chg="mod">
          <ac:chgData name="Mauricio Vargas Ortiz (Accenture International Limite)" userId="S::v-mauriciova@microsoft.com::ba67f6af-dff6-4226-8797-1a2481e4a28e" providerId="AD" clId="Web-{C548272D-5CC4-FB0D-92F0-C47B921CDBB1}" dt="2023-06-28T22:14:53.343" v="0" actId="20577"/>
          <ac:spMkLst>
            <pc:docMk/>
            <pc:sldMk cId="3140695598" sldId="258"/>
            <ac:spMk id="17" creationId="{3123725E-2405-0EF8-444C-FC9EA179119B}"/>
          </ac:spMkLst>
        </pc:spChg>
        <pc:spChg chg="mod">
          <ac:chgData name="Mauricio Vargas Ortiz (Accenture International Limite)" userId="S::v-mauriciova@microsoft.com::ba67f6af-dff6-4226-8797-1a2481e4a28e" providerId="AD" clId="Web-{C548272D-5CC4-FB0D-92F0-C47B921CDBB1}" dt="2023-06-28T22:15:25.876" v="2" actId="20577"/>
          <ac:spMkLst>
            <pc:docMk/>
            <pc:sldMk cId="3140695598" sldId="258"/>
            <ac:spMk id="43" creationId="{26C8C50C-B6EB-8E6D-DB4D-EC48AA2C3A93}"/>
          </ac:spMkLst>
        </pc:spChg>
        <pc:spChg chg="mod">
          <ac:chgData name="Mauricio Vargas Ortiz (Accenture International Limite)" userId="S::v-mauriciova@microsoft.com::ba67f6af-dff6-4226-8797-1a2481e4a28e" providerId="AD" clId="Web-{C548272D-5CC4-FB0D-92F0-C47B921CDBB1}" dt="2023-06-28T22:15:17.657" v="1" actId="20577"/>
          <ac:spMkLst>
            <pc:docMk/>
            <pc:sldMk cId="3140695598" sldId="258"/>
            <ac:spMk id="52" creationId="{256EEEDD-90B4-9073-AFB0-F29E60531CF0}"/>
          </ac:spMkLst>
        </pc:spChg>
      </pc:sldChg>
    </pc:docChg>
  </pc:docChgLst>
  <pc:docChgLst>
    <pc:chgData name="Mauricio Vargas Ortiz" userId="ba67f6af-dff6-4226-8797-1a2481e4a28e" providerId="ADAL" clId="{8187A573-FD67-424D-9249-134E0A0B4C7E}"/>
    <pc:docChg chg="undo redo custSel modSld modMainMaster">
      <pc:chgData name="Mauricio Vargas Ortiz" userId="ba67f6af-dff6-4226-8797-1a2481e4a28e" providerId="ADAL" clId="{8187A573-FD67-424D-9249-134E0A0B4C7E}" dt="2023-06-19T19:41:17.982" v="87" actId="3064"/>
      <pc:docMkLst>
        <pc:docMk/>
      </pc:docMkLst>
      <pc:sldChg chg="addSp delSp modSp mod delCm modCm chgLayout">
        <pc:chgData name="Mauricio Vargas Ortiz" userId="ba67f6af-dff6-4226-8797-1a2481e4a28e" providerId="ADAL" clId="{8187A573-FD67-424D-9249-134E0A0B4C7E}" dt="2023-06-19T19:41:17.982" v="87" actId="3064"/>
        <pc:sldMkLst>
          <pc:docMk/>
          <pc:sldMk cId="3140695598" sldId="258"/>
        </pc:sldMkLst>
        <pc:spChg chg="del">
          <ac:chgData name="Mauricio Vargas Ortiz" userId="ba67f6af-dff6-4226-8797-1a2481e4a28e" providerId="ADAL" clId="{8187A573-FD67-424D-9249-134E0A0B4C7E}" dt="2023-06-19T19:38:43.945" v="11" actId="478"/>
          <ac:spMkLst>
            <pc:docMk/>
            <pc:sldMk cId="3140695598" sldId="258"/>
            <ac:spMk id="6" creationId="{AF69B7B0-57E5-9B59-5C68-3E58AC670FA2}"/>
          </ac:spMkLst>
        </pc:spChg>
        <pc:spChg chg="del">
          <ac:chgData name="Mauricio Vargas Ortiz" userId="ba67f6af-dff6-4226-8797-1a2481e4a28e" providerId="ADAL" clId="{8187A573-FD67-424D-9249-134E0A0B4C7E}" dt="2023-06-19T19:38:43.945" v="11" actId="478"/>
          <ac:spMkLst>
            <pc:docMk/>
            <pc:sldMk cId="3140695598" sldId="258"/>
            <ac:spMk id="7" creationId="{B911279F-4CCE-CA5C-C1C1-D24B1A6888F3}"/>
          </ac:spMkLst>
        </pc:spChg>
        <pc:spChg chg="add del mod ord">
          <ac:chgData name="Mauricio Vargas Ortiz" userId="ba67f6af-dff6-4226-8797-1a2481e4a28e" providerId="ADAL" clId="{8187A573-FD67-424D-9249-134E0A0B4C7E}" dt="2023-06-19T19:40:48.343" v="72" actId="700"/>
          <ac:spMkLst>
            <pc:docMk/>
            <pc:sldMk cId="3140695598" sldId="258"/>
            <ac:spMk id="16" creationId="{56689364-10B0-0938-9AA2-084A5AD7C4E6}"/>
          </ac:spMkLst>
        </pc:spChg>
        <pc:spChg chg="add del mod ord">
          <ac:chgData name="Mauricio Vargas Ortiz" userId="ba67f6af-dff6-4226-8797-1a2481e4a28e" providerId="ADAL" clId="{8187A573-FD67-424D-9249-134E0A0B4C7E}" dt="2023-06-19T19:40:48.343" v="72" actId="700"/>
          <ac:spMkLst>
            <pc:docMk/>
            <pc:sldMk cId="3140695598" sldId="258"/>
            <ac:spMk id="17" creationId="{C15E6DCD-7A51-12D7-F31F-8073B2C4F3B2}"/>
          </ac:spMkLst>
        </pc:spChg>
        <pc:spChg chg="add mod ord">
          <ac:chgData name="Mauricio Vargas Ortiz" userId="ba67f6af-dff6-4226-8797-1a2481e4a28e" providerId="ADAL" clId="{8187A573-FD67-424D-9249-134E0A0B4C7E}" dt="2023-06-19T19:40:48.343" v="72" actId="700"/>
          <ac:spMkLst>
            <pc:docMk/>
            <pc:sldMk cId="3140695598" sldId="258"/>
            <ac:spMk id="19" creationId="{1F9C955B-AC62-23D2-E539-DD2CAD9F45EC}"/>
          </ac:spMkLst>
        </pc:spChg>
        <pc:spChg chg="add mod ord">
          <ac:chgData name="Mauricio Vargas Ortiz" userId="ba67f6af-dff6-4226-8797-1a2481e4a28e" providerId="ADAL" clId="{8187A573-FD67-424D-9249-134E0A0B4C7E}" dt="2023-06-19T19:41:17.982" v="87" actId="3064"/>
          <ac:spMkLst>
            <pc:docMk/>
            <pc:sldMk cId="3140695598" sldId="258"/>
            <ac:spMk id="20" creationId="{D2171DCD-3EAD-3E12-5AEE-4ED635A789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37.237" v="10"/>
              <pc2:cmMkLst xmlns:pc2="http://schemas.microsoft.com/office/powerpoint/2019/9/main/command">
                <pc:docMk/>
                <pc:sldMk cId="3140695598" sldId="258"/>
                <pc2:cmMk id="{A356050E-4D0B-493C-A69B-B76197E7B883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29.507" v="7"/>
              <pc2:cmMkLst xmlns:pc2="http://schemas.microsoft.com/office/powerpoint/2019/9/main/command">
                <pc:docMk/>
                <pc:sldMk cId="3140695598" sldId="258"/>
                <pc2:cmMk id="{19CB1613-9346-46F6-A94B-FA30DF236BEF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13.588" v="0"/>
              <pc2:cmMkLst xmlns:pc2="http://schemas.microsoft.com/office/powerpoint/2019/9/main/command">
                <pc:docMk/>
                <pc:sldMk cId="3140695598" sldId="258"/>
                <pc2:cmMk id="{90EBD76E-8B55-4258-ABFF-8BA4A721BAEF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17.358" v="1"/>
              <pc2:cmMkLst xmlns:pc2="http://schemas.microsoft.com/office/powerpoint/2019/9/main/command">
                <pc:docMk/>
                <pc:sldMk cId="3140695598" sldId="258"/>
                <pc2:cmMk id="{A455647C-58E1-4130-8A4D-BA662095B6E9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34.827" v="9"/>
              <pc2:cmMkLst xmlns:pc2="http://schemas.microsoft.com/office/powerpoint/2019/9/main/command">
                <pc:docMk/>
                <pc:sldMk cId="3140695598" sldId="258"/>
                <pc2:cmMk id="{C78DC08C-49CE-4C00-8678-21B7B52E1036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27.414" v="6"/>
              <pc2:cmMkLst xmlns:pc2="http://schemas.microsoft.com/office/powerpoint/2019/9/main/command">
                <pc:docMk/>
                <pc:sldMk cId="3140695598" sldId="258"/>
                <pc2:cmMk id="{CE704E8E-913C-4BE7-BBD9-DE04DAE69EDC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32.248" v="8"/>
              <pc2:cmMkLst xmlns:pc2="http://schemas.microsoft.com/office/powerpoint/2019/9/main/command">
                <pc:docMk/>
                <pc:sldMk cId="3140695598" sldId="258"/>
                <pc2:cmMk id="{BABF57A3-86DF-4FE5-B624-E3C3C904F559}"/>
              </pc2:cmMkLst>
            </pc226:cmChg>
            <pc226:cmChg xmlns:pc226="http://schemas.microsoft.com/office/powerpoint/2022/06/main/command" chg="del mod modRxn">
              <pc226:chgData name="Mauricio Vargas Ortiz" userId="ba67f6af-dff6-4226-8797-1a2481e4a28e" providerId="ADAL" clId="{8187A573-FD67-424D-9249-134E0A0B4C7E}" dt="2023-06-19T19:38:25.121" v="5"/>
              <pc2:cmMkLst xmlns:pc2="http://schemas.microsoft.com/office/powerpoint/2019/9/main/command">
                <pc:docMk/>
                <pc:sldMk cId="3140695598" sldId="258"/>
                <pc2:cmMk id="{11E9EAB2-FA4E-40F5-8D2D-418AF62D9FD2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21.788" v="3"/>
              <pc2:cmMkLst xmlns:pc2="http://schemas.microsoft.com/office/powerpoint/2019/9/main/command">
                <pc:docMk/>
                <pc:sldMk cId="3140695598" sldId="258"/>
                <pc2:cmMk id="{4C6467D1-0FD5-4C68-B631-6F170F32D06B}"/>
              </pc2:cmMkLst>
            </pc226:cmChg>
            <pc226:cmChg xmlns:pc226="http://schemas.microsoft.com/office/powerpoint/2022/06/main/command" chg="del">
              <pc226:chgData name="Mauricio Vargas Ortiz" userId="ba67f6af-dff6-4226-8797-1a2481e4a28e" providerId="ADAL" clId="{8187A573-FD67-424D-9249-134E0A0B4C7E}" dt="2023-06-19T19:38:20.208" v="2"/>
              <pc2:cmMkLst xmlns:pc2="http://schemas.microsoft.com/office/powerpoint/2019/9/main/command">
                <pc:docMk/>
                <pc:sldMk cId="3140695598" sldId="258"/>
                <pc2:cmMk id="{DBB0C5FB-9CCE-49EF-8BDC-BFBAEAFA305A}"/>
              </pc2:cmMkLst>
            </pc226:cmChg>
          </p:ext>
        </pc:extLst>
      </pc:sldChg>
      <pc:sldMasterChg chg="modSldLayout">
        <pc:chgData name="Mauricio Vargas Ortiz" userId="ba67f6af-dff6-4226-8797-1a2481e4a28e" providerId="ADAL" clId="{8187A573-FD67-424D-9249-134E0A0B4C7E}" dt="2023-06-19T19:40:25.859" v="68" actId="20577"/>
        <pc:sldMasterMkLst>
          <pc:docMk/>
          <pc:sldMasterMk cId="1324125186" sldId="2147483660"/>
        </pc:sldMasterMkLst>
        <pc:sldLayoutChg chg="modSp mod">
          <pc:chgData name="Mauricio Vargas Ortiz" userId="ba67f6af-dff6-4226-8797-1a2481e4a28e" providerId="ADAL" clId="{8187A573-FD67-424D-9249-134E0A0B4C7E}" dt="2023-06-19T19:40:25.859" v="68" actId="20577"/>
          <pc:sldLayoutMkLst>
            <pc:docMk/>
            <pc:sldMasterMk cId="1324125186" sldId="2147483660"/>
            <pc:sldLayoutMk cId="3511557712" sldId="2147483661"/>
          </pc:sldLayoutMkLst>
          <pc:spChg chg="mod">
            <ac:chgData name="Mauricio Vargas Ortiz" userId="ba67f6af-dff6-4226-8797-1a2481e4a28e" providerId="ADAL" clId="{8187A573-FD67-424D-9249-134E0A0B4C7E}" dt="2023-06-19T19:40:25.859" v="68" actId="20577"/>
            <ac:spMkLst>
              <pc:docMk/>
              <pc:sldMasterMk cId="1324125186" sldId="2147483660"/>
              <pc:sldLayoutMk cId="3511557712" sldId="2147483661"/>
              <ac:spMk id="12" creationId="{E79CE1FD-15FE-2739-702A-AF0FC42B6096}"/>
            </ac:spMkLst>
          </pc:spChg>
        </pc:sldLayoutChg>
      </pc:sldMasterChg>
    </pc:docChg>
  </pc:docChgLst>
  <pc:docChgLst>
    <pc:chgData name="Katherine Hidalgo Marino (Accenture International Ltd.)" userId="S::v-khidalgoma@microsoft.com::40ad0bbb-b87f-4a51-b739-c1e8db3001da" providerId="AD" clId="Web-{C30E7662-15A6-125F-8A2D-2D0CF9A8BD85}"/>
    <pc:docChg chg="modSld">
      <pc:chgData name="Katherine Hidalgo Marino (Accenture International Ltd.)" userId="S::v-khidalgoma@microsoft.com::40ad0bbb-b87f-4a51-b739-c1e8db3001da" providerId="AD" clId="Web-{C30E7662-15A6-125F-8A2D-2D0CF9A8BD85}" dt="2023-06-28T22:15:28.291" v="1" actId="20577"/>
      <pc:docMkLst>
        <pc:docMk/>
      </pc:docMkLst>
      <pc:sldChg chg="modSp">
        <pc:chgData name="Katherine Hidalgo Marino (Accenture International Ltd.)" userId="S::v-khidalgoma@microsoft.com::40ad0bbb-b87f-4a51-b739-c1e8db3001da" providerId="AD" clId="Web-{C30E7662-15A6-125F-8A2D-2D0CF9A8BD85}" dt="2023-06-28T22:15:28.291" v="1" actId="20577"/>
        <pc:sldMkLst>
          <pc:docMk/>
          <pc:sldMk cId="3140695598" sldId="258"/>
        </pc:sldMkLst>
        <pc:spChg chg="mod">
          <ac:chgData name="Katherine Hidalgo Marino (Accenture International Ltd.)" userId="S::v-khidalgoma@microsoft.com::40ad0bbb-b87f-4a51-b739-c1e8db3001da" providerId="AD" clId="Web-{C30E7662-15A6-125F-8A2D-2D0CF9A8BD85}" dt="2023-06-28T22:15:00.509" v="0" actId="20577"/>
          <ac:spMkLst>
            <pc:docMk/>
            <pc:sldMk cId="3140695598" sldId="258"/>
            <ac:spMk id="46" creationId="{19B2ECB3-2266-13E6-FC95-35FEB5E89F0E}"/>
          </ac:spMkLst>
        </pc:spChg>
        <pc:spChg chg="mod">
          <ac:chgData name="Katherine Hidalgo Marino (Accenture International Ltd.)" userId="S::v-khidalgoma@microsoft.com::40ad0bbb-b87f-4a51-b739-c1e8db3001da" providerId="AD" clId="Web-{C30E7662-15A6-125F-8A2D-2D0CF9A8BD85}" dt="2023-06-28T22:15:28.291" v="1" actId="20577"/>
          <ac:spMkLst>
            <pc:docMk/>
            <pc:sldMk cId="3140695598" sldId="258"/>
            <ac:spMk id="49" creationId="{81EDED1D-694A-6F08-17B4-2B2EDCC92CB0}"/>
          </ac:spMkLst>
        </pc:spChg>
      </pc:sldChg>
    </pc:docChg>
  </pc:docChgLst>
  <pc:docChgLst>
    <pc:chgData name="Mauricio Vargas Ortiz" userId="ba67f6af-dff6-4226-8797-1a2481e4a28e" providerId="ADAL" clId="{CC18BCD1-8049-452B-955C-23242267F634}"/>
    <pc:docChg chg="modSld">
      <pc:chgData name="Mauricio Vargas Ortiz" userId="ba67f6af-dff6-4226-8797-1a2481e4a28e" providerId="ADAL" clId="{CC18BCD1-8049-452B-955C-23242267F634}" dt="2023-06-23T18:33:14.328" v="4"/>
      <pc:docMkLst>
        <pc:docMk/>
      </pc:docMkLst>
      <pc:sldChg chg="addSp delSp modSp mod">
        <pc:chgData name="Mauricio Vargas Ortiz" userId="ba67f6af-dff6-4226-8797-1a2481e4a28e" providerId="ADAL" clId="{CC18BCD1-8049-452B-955C-23242267F634}" dt="2023-06-23T18:33:14.328" v="4"/>
        <pc:sldMkLst>
          <pc:docMk/>
          <pc:sldMk cId="3140695598" sldId="258"/>
        </pc:sldMkLst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2" creationId="{22A588E7-B5BA-6972-B259-635507C9BAF2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3" creationId="{C6A745D4-6269-23C9-42EF-F276E6382585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4" creationId="{DFED605E-1E60-00E3-0187-FD9101417642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5" creationId="{060E1115-E35D-4663-9507-C595F657DE39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8" creationId="{392F237C-77FC-DCF8-C344-171F560E80F3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9" creationId="{1F6DD108-7076-2E26-ED39-FFC90D6BF108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9" creationId="{CDFE225F-B4CD-DD5E-6377-04D5CCD03DF7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" creationId="{0C3E82FC-1B98-4044-DE65-09C175269F3E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0" creationId="{0F3AF23A-3874-71DB-C6D2-5ABED3081ADF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1" creationId="{0A44A0D8-CB87-ED02-53E0-126B8E35B99D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1" creationId="{BD71F0FD-F044-284B-C3C0-AC141D1FA739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2" creationId="{0E33C15D-0E73-492E-0271-ED7A992D20B4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2" creationId="{C412EDA0-C013-31F4-C029-D4FC196F25C9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3" creationId="{6D1EE7ED-D4AE-D790-0419-2DC738ADA255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3" creationId="{C10AB94F-E568-C13C-FC21-2B2614B308E9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4" creationId="{7F64265D-2E1A-A4F9-79F8-9911B9809482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4" creationId="{A6D6FE26-E085-6D60-5056-083D3B4FCE60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5" creationId="{0CC4D22F-7525-481F-7F6B-7CC59C64B4CF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5" creationId="{7318C2F9-6CED-5101-B4A2-3A1E6999A9D2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8" creationId="{1141C267-9A63-5FE9-1B51-96D4F8599126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18" creationId="{F87BBF59-9790-7A23-BA4C-685729C08463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2" creationId="{9AD15BF8-FCDC-BC18-FE7C-8F916F3483F9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3" creationId="{C3765746-F752-615D-F73A-65E3E55FE879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4" creationId="{A0DD86ED-CD0E-168E-A43E-2D2B96B8E945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5" creationId="{B3919E37-B9A0-83A5-3728-566D3DDD40A4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6" creationId="{69A08248-AD5A-C2A8-D2E0-F729FB5FB3D5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7" creationId="{1F580CDC-E514-2388-A450-1DBC3103FB60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8" creationId="{DD9B759F-3E4F-7E3C-0208-C8AAA9E4BD43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29" creationId="{A0540C91-7E29-B755-B2CD-E5F8975D8DE1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30" creationId="{776F450D-09FC-986F-BA0E-8DBB4FBE8B99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31" creationId="{746F3C94-5669-D4E7-4613-F3116AF7983E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32" creationId="{65A58D50-BC6D-0540-F83B-A4098459C9DB}"/>
          </ac:spMkLst>
        </pc:spChg>
        <pc:spChg chg="mod">
          <ac:chgData name="Mauricio Vargas Ortiz" userId="ba67f6af-dff6-4226-8797-1a2481e4a28e" providerId="ADAL" clId="{CC18BCD1-8049-452B-955C-23242267F634}" dt="2023-06-23T16:02:31.750" v="1"/>
          <ac:spMkLst>
            <pc:docMk/>
            <pc:sldMk cId="3140695598" sldId="258"/>
            <ac:spMk id="33" creationId="{50F418E5-97FB-D311-F5A7-EBA129780810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34" creationId="{DCE37C64-55D8-1059-8586-989549B8D0EF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35" creationId="{8FF5CDD0-4B97-DAED-2743-AC6B1D551EA5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36" creationId="{A2D426C1-B3E7-B31C-4A81-E57F9D930E20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36" creationId="{CF335526-ED00-4543-C7AE-F8BDDE09F9E8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37" creationId="{EC80BE6F-03C1-805C-8497-B1AB56B00300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38" creationId="{F9E909FD-0082-111D-28C5-A338AA08CBEB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39" creationId="{5C7BC8E6-E401-58C4-43F6-E7D755D24E94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39" creationId="{690F8F7C-F445-2567-6258-2F9DB09919F4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0" creationId="{A49B550B-33A0-CB49-BAA8-78F2AB6DBDE1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1" creationId="{69916E8D-E446-7F57-2B0C-084AB1D41C73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2" creationId="{0F46A649-BC5C-7260-CA53-0E4781A499C1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3" creationId="{72F5A087-93D1-269A-678F-AD0203E48DFF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4" creationId="{5E33B8A9-60DC-25BD-E13D-BC46EB258728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5" creationId="{7145391F-448E-7724-F6C9-9F360C66FB84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6" creationId="{26161C2D-5447-F9A2-6F48-7BFC4BA0764F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7" creationId="{B66AAA43-D540-78F6-30B0-DAF3E934BD0A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8" creationId="{5D0582DD-D5D2-D786-066A-FB14D4DEA0E3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49" creationId="{4314F5DE-99C8-95C6-BD86-60D21D234732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50" creationId="{225176BA-B8E7-DF00-491E-A02C87050195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51" creationId="{A8DEBBE4-7000-725F-02ED-2C328ADFF600}"/>
          </ac:spMkLst>
        </pc:spChg>
        <pc:spChg chg="add del mod">
          <ac:chgData name="Mauricio Vargas Ortiz" userId="ba67f6af-dff6-4226-8797-1a2481e4a28e" providerId="ADAL" clId="{CC18BCD1-8049-452B-955C-23242267F634}" dt="2023-06-23T18:33:13.153" v="3" actId="478"/>
          <ac:spMkLst>
            <pc:docMk/>
            <pc:sldMk cId="3140695598" sldId="258"/>
            <ac:spMk id="52" creationId="{FA1519D4-5806-4D77-2DFD-527C33C91632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3" creationId="{98CCA1AF-D988-121F-0B24-2AE99B0706D4}"/>
          </ac:spMkLst>
        </pc:spChg>
        <pc:spChg chg="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4" creationId="{16A75495-BD63-56DE-6FAF-129C65FF5FAD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5" creationId="{D31C2020-F1BD-22DB-0D49-7975869F61F5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6" creationId="{915910EB-1142-59FB-25C2-2E94AF024F48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7" creationId="{EB713BA2-A3A7-D6AD-E75F-49477D7C9B7C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8" creationId="{10A724D1-6946-F895-B82F-CEF3C90AF23B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59" creationId="{CFA20B67-6B42-3826-EB50-9EC67C75CC5F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0" creationId="{A259B703-BEFA-190E-6F9D-7ED81B8C97C5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1" creationId="{634662FC-2339-EAB2-506E-064E4CA88471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2" creationId="{A8C9F181-EA59-B1EB-56D6-28AC519A0A37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3" creationId="{4B626BB4-6CC5-F5DB-AD9A-60F31D983F98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4" creationId="{9002A4F4-0F9E-2C0A-38CA-327407CD9841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5" creationId="{D0C1B1E0-0BBA-9DF1-1266-53F181F934FC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6" creationId="{9D33DFC8-232E-2C21-550D-42726D20F061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7" creationId="{0DF1A89C-9540-CA3E-FDEE-5FE7F294CE34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8" creationId="{E867A84D-4006-48B4-AD4F-2A4A1E37CF27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69" creationId="{2EE9076C-F5E1-EAE1-7845-E17A4B6AC1C3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69" creationId="{9EB241BC-55C4-58F4-4186-E21295EC38A6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70" creationId="{75D75132-298F-DC6A-A30C-E959372EE788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70" creationId="{C618C89B-65ED-81F9-FDB9-1A8A03D37630}"/>
          </ac:spMkLst>
        </pc:spChg>
        <pc:spChg chg="add mod">
          <ac:chgData name="Mauricio Vargas Ortiz" userId="ba67f6af-dff6-4226-8797-1a2481e4a28e" providerId="ADAL" clId="{CC18BCD1-8049-452B-955C-23242267F634}" dt="2023-06-23T18:33:14.328" v="4"/>
          <ac:spMkLst>
            <pc:docMk/>
            <pc:sldMk cId="3140695598" sldId="258"/>
            <ac:spMk id="71" creationId="{19F6506E-B555-1BD7-D045-F5AC04FE60D0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71" creationId="{D2DF98FF-1226-1CA0-BC59-7AF7370AC7BB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82" creationId="{8CF75BDD-2684-0174-7548-44DDDAFBF932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83" creationId="{F4500CC6-1984-DE79-C433-F5CE41CAC2F0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1" creationId="{0A3E55BF-1617-A4DA-B8C0-7E8269760363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2" creationId="{F4AF06DD-2A96-9961-745B-B8315419137B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3" creationId="{52E3AF9B-5481-CC8B-5976-725F70120B8B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4" creationId="{F162BE83-E077-DCEF-D296-670054E0EC82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05" creationId="{79D88D91-A452-D7BC-344C-B99445D7C119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11" creationId="{23F2C7B9-3A1B-4E35-E94D-CF0A85BD039D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16" creationId="{65EF73BD-1EB5-7F8D-D774-FC53EAA0F00C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21" creationId="{FBD7E9A0-D367-EE2F-78AB-9BD0BA49CCD4}"/>
          </ac:spMkLst>
        </pc:spChg>
        <pc:spChg chg="del">
          <ac:chgData name="Mauricio Vargas Ortiz" userId="ba67f6af-dff6-4226-8797-1a2481e4a28e" providerId="ADAL" clId="{CC18BCD1-8049-452B-955C-23242267F634}" dt="2023-06-23T16:02:30.524" v="0" actId="478"/>
          <ac:spMkLst>
            <pc:docMk/>
            <pc:sldMk cId="3140695598" sldId="258"/>
            <ac:spMk id="123" creationId="{72D3B6D9-4B9A-151A-7FC9-ED480DFF4335}"/>
          </ac:spMkLst>
        </pc:spChg>
        <pc:grpChg chg="add mod">
          <ac:chgData name="Mauricio Vargas Ortiz" userId="ba67f6af-dff6-4226-8797-1a2481e4a28e" providerId="ADAL" clId="{CC18BCD1-8049-452B-955C-23242267F634}" dt="2023-06-23T18:33:14.328" v="4"/>
          <ac:grpSpMkLst>
            <pc:docMk/>
            <pc:sldMk cId="3140695598" sldId="258"/>
            <ac:grpSpMk id="2" creationId="{0C7DA1B8-CEFD-65AA-32F3-B600BA5E2BC8}"/>
          </ac:grpSpMkLst>
        </pc:grpChg>
        <pc:grpChg chg="mod">
          <ac:chgData name="Mauricio Vargas Ortiz" userId="ba67f6af-dff6-4226-8797-1a2481e4a28e" providerId="ADAL" clId="{CC18BCD1-8049-452B-955C-23242267F634}" dt="2023-06-23T18:33:14.328" v="4"/>
          <ac:grpSpMkLst>
            <pc:docMk/>
            <pc:sldMk cId="3140695598" sldId="258"/>
            <ac:grpSpMk id="3" creationId="{B7E0B59A-3693-9F8B-27BA-9B19E252D3AB}"/>
          </ac:grpSpMkLst>
        </pc:grpChg>
        <pc:grpChg chg="mod">
          <ac:chgData name="Mauricio Vargas Ortiz" userId="ba67f6af-dff6-4226-8797-1a2481e4a28e" providerId="ADAL" clId="{CC18BCD1-8049-452B-955C-23242267F634}" dt="2023-06-23T18:33:14.328" v="4"/>
          <ac:grpSpMkLst>
            <pc:docMk/>
            <pc:sldMk cId="3140695598" sldId="258"/>
            <ac:grpSpMk id="4" creationId="{5B847089-788F-9426-BBBC-2247948C0F2C}"/>
          </ac:grpSpMkLst>
        </pc:grpChg>
        <pc:grpChg chg="mod">
          <ac:chgData name="Mauricio Vargas Ortiz" userId="ba67f6af-dff6-4226-8797-1a2481e4a28e" providerId="ADAL" clId="{CC18BCD1-8049-452B-955C-23242267F634}" dt="2023-06-23T18:33:14.328" v="4"/>
          <ac:grpSpMkLst>
            <pc:docMk/>
            <pc:sldMk cId="3140695598" sldId="258"/>
            <ac:grpSpMk id="5" creationId="{B814E11C-9228-4A23-A495-0F4B1C345410}"/>
          </ac:grpSpMkLst>
        </pc:grpChg>
        <pc:grpChg chg="add del mod">
          <ac:chgData name="Mauricio Vargas Ortiz" userId="ba67f6af-dff6-4226-8797-1a2481e4a28e" providerId="ADAL" clId="{CC18BCD1-8049-452B-955C-23242267F634}" dt="2023-06-23T18:33:13.153" v="3" actId="478"/>
          <ac:grpSpMkLst>
            <pc:docMk/>
            <pc:sldMk cId="3140695598" sldId="258"/>
            <ac:grpSpMk id="6" creationId="{30CEFE28-98D9-FC2D-84DC-26381D409413}"/>
          </ac:grpSpMkLst>
        </pc:grpChg>
        <pc:grpChg chg="mod">
          <ac:chgData name="Mauricio Vargas Ortiz" userId="ba67f6af-dff6-4226-8797-1a2481e4a28e" providerId="ADAL" clId="{CC18BCD1-8049-452B-955C-23242267F634}" dt="2023-06-23T16:02:31.750" v="1"/>
          <ac:grpSpMkLst>
            <pc:docMk/>
            <pc:sldMk cId="3140695598" sldId="258"/>
            <ac:grpSpMk id="7" creationId="{7F7FB5B6-59E4-C55C-CEA1-3356FFCAAD01}"/>
          </ac:grpSpMkLst>
        </pc:grpChg>
        <pc:grpChg chg="mod">
          <ac:chgData name="Mauricio Vargas Ortiz" userId="ba67f6af-dff6-4226-8797-1a2481e4a28e" providerId="ADAL" clId="{CC18BCD1-8049-452B-955C-23242267F634}" dt="2023-06-23T18:33:14.328" v="4"/>
          <ac:grpSpMkLst>
            <pc:docMk/>
            <pc:sldMk cId="3140695598" sldId="258"/>
            <ac:grpSpMk id="8" creationId="{D89260E3-593D-BB36-254F-7D8332F150B6}"/>
          </ac:grpSpMkLst>
        </pc:grpChg>
        <pc:grpChg chg="mod">
          <ac:chgData name="Mauricio Vargas Ortiz" userId="ba67f6af-dff6-4226-8797-1a2481e4a28e" providerId="ADAL" clId="{CC18BCD1-8049-452B-955C-23242267F634}" dt="2023-06-23T16:02:31.750" v="1"/>
          <ac:grpSpMkLst>
            <pc:docMk/>
            <pc:sldMk cId="3140695598" sldId="258"/>
            <ac:grpSpMk id="16" creationId="{8F3D7650-A1F0-21E8-88CD-90C7BADE24C6}"/>
          </ac:grpSpMkLst>
        </pc:grpChg>
        <pc:grpChg chg="mod">
          <ac:chgData name="Mauricio Vargas Ortiz" userId="ba67f6af-dff6-4226-8797-1a2481e4a28e" providerId="ADAL" clId="{CC18BCD1-8049-452B-955C-23242267F634}" dt="2023-06-23T16:02:31.750" v="1"/>
          <ac:grpSpMkLst>
            <pc:docMk/>
            <pc:sldMk cId="3140695598" sldId="258"/>
            <ac:grpSpMk id="17" creationId="{347AEEBE-2ADC-E521-5B12-EE728CC7DC12}"/>
          </ac:grpSpMkLst>
        </pc:grpChg>
        <pc:grpChg chg="mod">
          <ac:chgData name="Mauricio Vargas Ortiz" userId="ba67f6af-dff6-4226-8797-1a2481e4a28e" providerId="ADAL" clId="{CC18BCD1-8049-452B-955C-23242267F634}" dt="2023-06-23T16:02:31.750" v="1"/>
          <ac:grpSpMkLst>
            <pc:docMk/>
            <pc:sldMk cId="3140695598" sldId="258"/>
            <ac:grpSpMk id="21" creationId="{F0144566-8242-6E72-C61C-7B0790F95529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2101F-0D2C-4735-9FDC-069BABAA1C4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20988-A9B7-4392-80FC-991C1677B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9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20988-A9B7-4392-80FC-991C1677B0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7">
            <a:extLst>
              <a:ext uri="{FF2B5EF4-FFF2-40B4-BE49-F238E27FC236}">
                <a16:creationId xmlns:a16="http://schemas.microsoft.com/office/drawing/2014/main" id="{DE77F9A1-265B-A084-8342-9FAF0DC69CC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tx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/>
              <a:t>Insert your logo </a:t>
            </a:r>
            <a:br>
              <a:rPr lang="en-US"/>
            </a:br>
            <a:r>
              <a:rPr lang="en-US"/>
              <a:t>with a transparent background here or delete this box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46C02B-69A1-C4D5-6CD7-75E3D9431A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7828" y="268512"/>
            <a:ext cx="2023942" cy="907145"/>
          </a:xfrm>
          <a:prstGeom prst="rect">
            <a:avLst/>
          </a:prstGeom>
        </p:spPr>
      </p:pic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79CE1FD-15FE-2739-702A-AF0FC42B60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Insert your profile name | Your organization | Your email | Your website URL here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55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5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8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7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7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4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1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2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2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7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6D81-8C0B-431A-BEDF-DC28DF353767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23CA7-A5CA-459D-B235-5C9C014A75D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2CA15B1-94D3-9FE4-1364-9CF6B3E8F0B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 rot="5400000">
            <a:off x="4302125" y="5293519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2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totaleconomicimpact.com/go/microsoft/azureai/index.html?lang=en-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Placeholder 4">
            <a:extLst>
              <a:ext uri="{FF2B5EF4-FFF2-40B4-BE49-F238E27FC236}">
                <a16:creationId xmlns:a16="http://schemas.microsoft.com/office/drawing/2014/main" id="{9002A4F4-0F9E-2C0A-38CA-327407CD9841}"/>
              </a:ext>
            </a:extLst>
          </p:cNvPr>
          <p:cNvSpPr txBox="1">
            <a:spLocks/>
          </p:cNvSpPr>
          <p:nvPr/>
        </p:nvSpPr>
        <p:spPr>
          <a:xfrm>
            <a:off x="569177" y="11135304"/>
            <a:ext cx="5517244" cy="316073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</a:gradFill>
                <a:latin typeface="+mj-lt"/>
                <a:cs typeface="Segoe UI Semibold"/>
              </a:rPr>
              <a:t>Contact us to discover how AI can drive your growth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257EC88-4957-980E-2D08-97BFB56C969C}"/>
              </a:ext>
            </a:extLst>
          </p:cNvPr>
          <p:cNvGrpSpPr/>
          <p:nvPr/>
        </p:nvGrpSpPr>
        <p:grpSpPr>
          <a:xfrm>
            <a:off x="571334" y="6457743"/>
            <a:ext cx="5658496" cy="3424164"/>
            <a:chOff x="571334" y="6457741"/>
            <a:chExt cx="5658496" cy="320093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C400F61-807F-54E0-3050-E98117FB88E1}"/>
                </a:ext>
              </a:extLst>
            </p:cNvPr>
            <p:cNvGrpSpPr/>
            <p:nvPr/>
          </p:nvGrpSpPr>
          <p:grpSpPr>
            <a:xfrm>
              <a:off x="571334" y="8108722"/>
              <a:ext cx="2785184" cy="1549949"/>
              <a:chOff x="571334" y="8108722"/>
              <a:chExt cx="2785184" cy="1549949"/>
            </a:xfrm>
          </p:grpSpPr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F87D7FD4-AE99-BD80-A729-F25F084FBA5C}"/>
                  </a:ext>
                </a:extLst>
              </p:cNvPr>
              <p:cNvSpPr/>
              <p:nvPr/>
            </p:nvSpPr>
            <p:spPr>
              <a:xfrm>
                <a:off x="571334" y="8108722"/>
                <a:ext cx="2785184" cy="154994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Text Placeholder 4">
                <a:extLst>
                  <a:ext uri="{FF2B5EF4-FFF2-40B4-BE49-F238E27FC236}">
                    <a16:creationId xmlns:a16="http://schemas.microsoft.com/office/drawing/2014/main" id="{B1A470ED-21FB-021A-BB20-F63FCA61DB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2708" y="8912015"/>
                <a:ext cx="2399680" cy="585766"/>
              </a:xfrm>
              <a:prstGeom prst="rect">
                <a:avLst/>
              </a:prstGeom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>
                    <a:solidFill>
                      <a:schemeClr val="bg1"/>
                    </a:solidFill>
                    <a:cs typeface="Segoe UI Semibold"/>
                  </a:rPr>
                  <a:t>Increase in work output when automating and scaling processes to benefit of business growth.</a:t>
                </a:r>
                <a:r>
                  <a:rPr lang="en-US" sz="1100" baseline="30000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52" name="Title 3">
                <a:extLst>
                  <a:ext uri="{FF2B5EF4-FFF2-40B4-BE49-F238E27FC236}">
                    <a16:creationId xmlns:a16="http://schemas.microsoft.com/office/drawing/2014/main" id="{256EEEDD-90B4-9073-AFB0-F29E60531C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2708" y="8294560"/>
                <a:ext cx="2399680" cy="553998"/>
              </a:xfrm>
              <a:prstGeom prst="rect">
                <a:avLst/>
              </a:prstGeom>
            </p:spPr>
            <p:txBody>
              <a:bodyPr vert="horz" lIns="0" tIns="0" rIns="0" bIns="0" rtlCol="0" anchor="b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3000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</a:gradFill>
                    <a:latin typeface="Segoe UI Semibold"/>
                    <a:cs typeface="Segoe UI Semibold"/>
                  </a:rPr>
                  <a:t>150%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B2238DE-13D0-12B9-66E9-DD5F8C311C3D}"/>
                </a:ext>
              </a:extLst>
            </p:cNvPr>
            <p:cNvGrpSpPr/>
            <p:nvPr/>
          </p:nvGrpSpPr>
          <p:grpSpPr>
            <a:xfrm>
              <a:off x="3444646" y="6458399"/>
              <a:ext cx="2785184" cy="1549949"/>
              <a:chOff x="3444646" y="6458399"/>
              <a:chExt cx="2785184" cy="1549949"/>
            </a:xfrm>
          </p:grpSpPr>
          <p:sp>
            <p:nvSpPr>
              <p:cNvPr id="47" name="Text Placeholder 4">
                <a:extLst>
                  <a:ext uri="{FF2B5EF4-FFF2-40B4-BE49-F238E27FC236}">
                    <a16:creationId xmlns:a16="http://schemas.microsoft.com/office/drawing/2014/main" id="{D1EFDCBC-534D-779D-6731-BA5F7396A8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61677" y="7291207"/>
                <a:ext cx="2399680" cy="585766"/>
              </a:xfrm>
              <a:prstGeom prst="rect">
                <a:avLst/>
              </a:prstGeom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>
                    <a:solidFill>
                      <a:schemeClr val="bg1"/>
                    </a:solidFill>
                    <a:cs typeface="Segoe UI Semibold"/>
                  </a:rPr>
                  <a:t>Reduction of manual work and enabling employees to reallocate their time to higher-value work.</a:t>
                </a:r>
                <a:r>
                  <a:rPr lang="en-US" sz="1100" baseline="30000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BAD6FDF5-CF9E-1D23-FCC0-5B1A8C023C59}"/>
                  </a:ext>
                </a:extLst>
              </p:cNvPr>
              <p:cNvSpPr/>
              <p:nvPr/>
            </p:nvSpPr>
            <p:spPr>
              <a:xfrm>
                <a:off x="3444646" y="6458399"/>
                <a:ext cx="2785184" cy="154994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Title 3">
                <a:extLst>
                  <a:ext uri="{FF2B5EF4-FFF2-40B4-BE49-F238E27FC236}">
                    <a16:creationId xmlns:a16="http://schemas.microsoft.com/office/drawing/2014/main" id="{81EDED1D-694A-6F08-17B4-2B2EDCC92C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61677" y="6655787"/>
                <a:ext cx="2399680" cy="553998"/>
              </a:xfrm>
              <a:prstGeom prst="rect">
                <a:avLst/>
              </a:prstGeom>
            </p:spPr>
            <p:txBody>
              <a:bodyPr vert="horz" lIns="0" tIns="0" rIns="0" bIns="0" rtlCol="0" anchor="b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3000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</a:gradFill>
                    <a:latin typeface="Segoe UI Semibold"/>
                    <a:cs typeface="Segoe UI Semibold"/>
                  </a:rPr>
                  <a:t>80%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40F77A7-1842-AF29-96AA-A7002218514B}"/>
                </a:ext>
              </a:extLst>
            </p:cNvPr>
            <p:cNvGrpSpPr/>
            <p:nvPr/>
          </p:nvGrpSpPr>
          <p:grpSpPr>
            <a:xfrm>
              <a:off x="573005" y="6457741"/>
              <a:ext cx="2785184" cy="1533269"/>
              <a:chOff x="573005" y="6457741"/>
              <a:chExt cx="2785184" cy="1533269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F5B06169-9C6D-7DFC-2070-49B9A8A0A4F9}"/>
                  </a:ext>
                </a:extLst>
              </p:cNvPr>
              <p:cNvSpPr/>
              <p:nvPr/>
            </p:nvSpPr>
            <p:spPr>
              <a:xfrm>
                <a:off x="573005" y="6457741"/>
                <a:ext cx="2785184" cy="153326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Text Placeholder 4">
                <a:extLst>
                  <a:ext uri="{FF2B5EF4-FFF2-40B4-BE49-F238E27FC236}">
                    <a16:creationId xmlns:a16="http://schemas.microsoft.com/office/drawing/2014/main" id="{BF085760-50E0-3464-BBEB-E6BC91138E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2708" y="7291207"/>
                <a:ext cx="2399680" cy="585766"/>
              </a:xfrm>
              <a:prstGeom prst="rect">
                <a:avLst/>
              </a:prstGeom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>
                    <a:solidFill>
                      <a:schemeClr val="bg1"/>
                    </a:solidFill>
                    <a:cs typeface="Segoe UI Semibold"/>
                  </a:rPr>
                  <a:t>Net present value over three years for a composite organization aggregated from survey responses.</a:t>
                </a:r>
                <a:r>
                  <a:rPr lang="en-US" sz="1100" baseline="30000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46" name="Title 3">
                <a:extLst>
                  <a:ext uri="{FF2B5EF4-FFF2-40B4-BE49-F238E27FC236}">
                    <a16:creationId xmlns:a16="http://schemas.microsoft.com/office/drawing/2014/main" id="{19B2ECB3-2266-13E6-FC95-35FEB5E89F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2708" y="6655787"/>
                <a:ext cx="2399680" cy="553998"/>
              </a:xfrm>
              <a:prstGeom prst="rect">
                <a:avLst/>
              </a:prstGeom>
            </p:spPr>
            <p:txBody>
              <a:bodyPr vert="horz" lIns="0" tIns="0" rIns="0" bIns="0" rtlCol="0" anchor="b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3000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</a:gradFill>
                    <a:latin typeface="Segoe UI Semibold"/>
                    <a:cs typeface="Segoe UI Semibold"/>
                  </a:rPr>
                  <a:t>$23.3 million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7A87C68-C503-0E35-0986-C7C3A094012F}"/>
                </a:ext>
              </a:extLst>
            </p:cNvPr>
            <p:cNvGrpSpPr/>
            <p:nvPr/>
          </p:nvGrpSpPr>
          <p:grpSpPr>
            <a:xfrm>
              <a:off x="3446610" y="8107022"/>
              <a:ext cx="2776032" cy="1533268"/>
              <a:chOff x="3446610" y="8107022"/>
              <a:chExt cx="2776032" cy="1533268"/>
            </a:xfrm>
          </p:grpSpPr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C8DB338B-AA07-2EF0-BF32-FA19F7E309DB}"/>
                  </a:ext>
                </a:extLst>
              </p:cNvPr>
              <p:cNvSpPr/>
              <p:nvPr/>
            </p:nvSpPr>
            <p:spPr>
              <a:xfrm>
                <a:off x="3446610" y="8107022"/>
                <a:ext cx="2776032" cy="153326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xt Placeholder 4">
                <a:extLst>
                  <a:ext uri="{FF2B5EF4-FFF2-40B4-BE49-F238E27FC236}">
                    <a16:creationId xmlns:a16="http://schemas.microsoft.com/office/drawing/2014/main" id="{4D7CA31D-C1EF-918D-40FE-C42D937022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54489" y="8912015"/>
                <a:ext cx="2399680" cy="585766"/>
              </a:xfrm>
              <a:prstGeom prst="rect">
                <a:avLst/>
              </a:prstGeom>
            </p:spPr>
            <p:txBody>
              <a:bodyPr vert="horz" lIns="0" tIns="0" rIns="0" bIns="0" rtlCol="0" anchor="t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>
                    <a:solidFill>
                      <a:schemeClr val="bg1"/>
                    </a:solidFill>
                    <a:cs typeface="Segoe UI Semibold"/>
                  </a:rPr>
                  <a:t>Return on investment (ROI), </a:t>
                </a:r>
              </a:p>
              <a:p>
                <a:pPr algn="l"/>
                <a:r>
                  <a:rPr lang="en-US" sz="1100">
                    <a:solidFill>
                      <a:schemeClr val="bg1"/>
                    </a:solidFill>
                    <a:cs typeface="Segoe UI Semibold"/>
                  </a:rPr>
                  <a:t>in benefits of $31.5 million versus costs of $8.2 million.</a:t>
                </a:r>
                <a:r>
                  <a:rPr lang="en-US" sz="1100" baseline="30000">
                    <a:solidFill>
                      <a:schemeClr val="bg1"/>
                    </a:solidFill>
                    <a:cs typeface="Segoe UI Semibold"/>
                  </a:rPr>
                  <a:t>1</a:t>
                </a:r>
                <a:endParaRPr lang="en-US" sz="1100">
                  <a:solidFill>
                    <a:schemeClr val="bg1"/>
                  </a:solidFill>
                  <a:cs typeface="Segoe UI Semibold"/>
                </a:endParaRPr>
              </a:p>
            </p:txBody>
          </p:sp>
          <p:sp>
            <p:nvSpPr>
              <p:cNvPr id="43" name="Title 3">
                <a:extLst>
                  <a:ext uri="{FF2B5EF4-FFF2-40B4-BE49-F238E27FC236}">
                    <a16:creationId xmlns:a16="http://schemas.microsoft.com/office/drawing/2014/main" id="{26C8C50C-B6EB-8E6D-DB4D-EC48AA2C3A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54489" y="8294560"/>
                <a:ext cx="2399680" cy="553998"/>
              </a:xfrm>
              <a:prstGeom prst="rect">
                <a:avLst/>
              </a:prstGeom>
            </p:spPr>
            <p:txBody>
              <a:bodyPr vert="horz" lIns="0" tIns="0" rIns="0" bIns="0" rtlCol="0" anchor="b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3000">
                    <a:gradFill>
                      <a:gsLst>
                        <a:gs pos="25000">
                          <a:srgbClr val="8DC8E8">
                            <a:lumMod val="100000"/>
                          </a:srgbClr>
                        </a:gs>
                        <a:gs pos="100000">
                          <a:srgbClr val="CD98CF">
                            <a:lumMod val="100000"/>
                          </a:srgbClr>
                        </a:gs>
                      </a:gsLst>
                      <a:lin ang="2700000" scaled="0"/>
                    </a:gradFill>
                    <a:latin typeface="Segoe UI Semibold"/>
                    <a:cs typeface="Segoe UI Semibold"/>
                  </a:rPr>
                  <a:t>284%</a:t>
                </a:r>
              </a:p>
            </p:txBody>
          </p:sp>
        </p:grp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5335C92-0363-F0DD-7EAD-54066EAE3467}"/>
              </a:ext>
            </a:extLst>
          </p:cNvPr>
          <p:cNvSpPr/>
          <p:nvPr/>
        </p:nvSpPr>
        <p:spPr>
          <a:xfrm>
            <a:off x="569177" y="4397566"/>
            <a:ext cx="2792287" cy="732041"/>
          </a:xfrm>
          <a:prstGeom prst="roundRect">
            <a:avLst/>
          </a:prstGeom>
          <a:noFill/>
          <a:ln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0" tIns="182880" rIns="182880" bIns="18288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>
                <a:latin typeface="Segoe UI"/>
                <a:cs typeface="Segoe UI Semibold"/>
              </a:rPr>
              <a:t>Build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Segoe UI Semibold"/>
              </a:rPr>
              <a:t> differentiated experiences and apps</a:t>
            </a:r>
            <a:r>
              <a:rPr lang="en-US" sz="1100">
                <a:latin typeface="Segoe UI"/>
                <a:cs typeface="Segoe UI Semibold"/>
              </a:rPr>
              <a:t> through AI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Segoe UI Semibold"/>
              </a:rPr>
              <a:t>.</a:t>
            </a:r>
            <a:endParaRPr lang="en-US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Segoe UI"/>
              <a:cs typeface="Segoe UI Semibold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E53726A-DEA2-F78D-AD09-192BD6AD2BC0}"/>
              </a:ext>
            </a:extLst>
          </p:cNvPr>
          <p:cNvSpPr/>
          <p:nvPr/>
        </p:nvSpPr>
        <p:spPr>
          <a:xfrm>
            <a:off x="3439703" y="4397566"/>
            <a:ext cx="2792287" cy="732041"/>
          </a:xfrm>
          <a:prstGeom prst="roundRect">
            <a:avLst/>
          </a:prstGeom>
          <a:noFill/>
          <a:ln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0" tIns="182880" rIns="182880" bIns="18288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Accelerate the </a:t>
            </a:r>
            <a:b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</a:b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productivity of your organization with AI.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3123725E-2405-0EF8-444C-FC9EA179119B}"/>
              </a:ext>
            </a:extLst>
          </p:cNvPr>
          <p:cNvSpPr txBox="1">
            <a:spLocks/>
          </p:cNvSpPr>
          <p:nvPr/>
        </p:nvSpPr>
        <p:spPr>
          <a:xfrm>
            <a:off x="584200" y="1623193"/>
            <a:ext cx="5511800" cy="5539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</a:gradFill>
                <a:latin typeface="Segoe UI Semibold"/>
                <a:cs typeface="Segoe UI Semibold"/>
              </a:rPr>
              <a:t>Lead the way in the era of AI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E60F067D-C1EB-F289-411E-D6ECC0F7B767}"/>
              </a:ext>
            </a:extLst>
          </p:cNvPr>
          <p:cNvSpPr txBox="1">
            <a:spLocks/>
          </p:cNvSpPr>
          <p:nvPr/>
        </p:nvSpPr>
        <p:spPr>
          <a:xfrm>
            <a:off x="584200" y="2269400"/>
            <a:ext cx="5647791" cy="428914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>
                <a:solidFill>
                  <a:schemeClr val="bg1"/>
                </a:solidFill>
                <a:cs typeface="Segoe UI Semibold"/>
              </a:rPr>
              <a:t>Redefine and recalibrate your organization’s growth trajectory by embracing AI technology—the key to thriving and leading in a world that’s constantly evolving.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707C3412-1C90-F74B-B84F-345E1E1BF785}"/>
              </a:ext>
            </a:extLst>
          </p:cNvPr>
          <p:cNvSpPr txBox="1">
            <a:spLocks/>
          </p:cNvSpPr>
          <p:nvPr/>
        </p:nvSpPr>
        <p:spPr>
          <a:xfrm>
            <a:off x="584199" y="3620723"/>
            <a:ext cx="1653507" cy="428914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>
                <a:solidFill>
                  <a:schemeClr val="bg1"/>
                </a:solidFill>
                <a:cs typeface="Segoe UI"/>
              </a:rPr>
              <a:t>The </a:t>
            </a:r>
            <a:r>
              <a:rPr lang="en-US" sz="1100" b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</a:gradFill>
                <a:cs typeface="Segoe UI"/>
              </a:rPr>
              <a:t>world is changing</a:t>
            </a:r>
            <a:r>
              <a:rPr lang="en-US" sz="1100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</a:gradFill>
                <a:cs typeface="Segoe UI"/>
              </a:rPr>
              <a:t>, </a:t>
            </a:r>
            <a:r>
              <a:rPr lang="en-US" sz="1100">
                <a:solidFill>
                  <a:schemeClr val="bg1"/>
                </a:solidFill>
                <a:cs typeface="Segoe UI"/>
              </a:rPr>
              <a:t>and new forces drive innovation each day.</a:t>
            </a:r>
          </a:p>
          <a:p>
            <a:pPr algn="l"/>
            <a:endParaRPr lang="en-US" sz="1100">
              <a:solidFill>
                <a:schemeClr val="bg1"/>
              </a:solidFill>
              <a:cs typeface="Segoe UI Semibold"/>
            </a:endParaRP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8357F30-011D-01FD-8740-E850C1B5C9F0}"/>
              </a:ext>
            </a:extLst>
          </p:cNvPr>
          <p:cNvSpPr txBox="1">
            <a:spLocks/>
          </p:cNvSpPr>
          <p:nvPr/>
        </p:nvSpPr>
        <p:spPr>
          <a:xfrm>
            <a:off x="2580475" y="3617288"/>
            <a:ext cx="1653507" cy="42891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>
                <a:solidFill>
                  <a:schemeClr val="bg1"/>
                </a:solidFill>
                <a:cs typeface="Segoe UI"/>
              </a:rPr>
              <a:t>AI technology</a:t>
            </a:r>
            <a:r>
              <a:rPr lang="en-US" sz="1100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</a:gradFill>
                <a:cs typeface="Segoe UI"/>
              </a:rPr>
              <a:t> </a:t>
            </a:r>
            <a:br>
              <a:rPr lang="en-US" sz="1100">
                <a:gradFill>
                  <a:gsLst>
                    <a:gs pos="0">
                      <a:srgbClr val="8DC8E8"/>
                    </a:gs>
                    <a:gs pos="100000">
                      <a:srgbClr val="D59ED7"/>
                    </a:gs>
                  </a:gsLst>
                  <a:lin ang="0" scaled="0"/>
                </a:gradFill>
                <a:cs typeface="Segoe UI"/>
              </a:rPr>
            </a:br>
            <a:r>
              <a:rPr lang="en-US" sz="1100" b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</a:gradFill>
                <a:cs typeface="Segoe UI"/>
              </a:rPr>
              <a:t>is here now</a:t>
            </a:r>
            <a:r>
              <a:rPr lang="en-US" sz="1100">
                <a:solidFill>
                  <a:schemeClr val="bg1"/>
                </a:solidFill>
                <a:cs typeface="Segoe UI"/>
              </a:rPr>
              <a:t>—not five </a:t>
            </a:r>
            <a:br>
              <a:rPr lang="en-US" sz="1100">
                <a:solidFill>
                  <a:schemeClr val="bg1"/>
                </a:solidFill>
                <a:cs typeface="Segoe UI"/>
              </a:rPr>
            </a:br>
            <a:r>
              <a:rPr lang="en-US" sz="1100">
                <a:solidFill>
                  <a:schemeClr val="bg1"/>
                </a:solidFill>
                <a:cs typeface="Segoe UI"/>
              </a:rPr>
              <a:t>years from now.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94F5B3B4-F3DA-C30A-3B43-340B826329DD}"/>
              </a:ext>
            </a:extLst>
          </p:cNvPr>
          <p:cNvSpPr txBox="1">
            <a:spLocks/>
          </p:cNvSpPr>
          <p:nvPr/>
        </p:nvSpPr>
        <p:spPr>
          <a:xfrm>
            <a:off x="4587636" y="3617288"/>
            <a:ext cx="1653507" cy="428914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>
                <a:solidFill>
                  <a:schemeClr val="bg1"/>
                </a:solidFill>
                <a:cs typeface="Segoe UI Semibold"/>
              </a:rPr>
              <a:t>The potential for </a:t>
            </a:r>
            <a:r>
              <a:rPr lang="en-US" sz="1100" b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</a:gradFill>
                <a:cs typeface="Segoe UI Semibold"/>
              </a:rPr>
              <a:t>meaningful business impact</a:t>
            </a:r>
            <a:r>
              <a:rPr lang="en-US" sz="1100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</a:gradFill>
                <a:cs typeface="Segoe UI Semibold"/>
              </a:rPr>
              <a:t> </a:t>
            </a:r>
            <a:r>
              <a:rPr lang="en-US" sz="1100">
                <a:solidFill>
                  <a:schemeClr val="bg1"/>
                </a:solidFill>
                <a:cs typeface="Segoe UI Semibold"/>
              </a:rPr>
              <a:t>is real.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D673FABC-4973-DEEE-739F-E5DF7BC4705D}"/>
              </a:ext>
            </a:extLst>
          </p:cNvPr>
          <p:cNvSpPr txBox="1">
            <a:spLocks/>
          </p:cNvSpPr>
          <p:nvPr/>
        </p:nvSpPr>
        <p:spPr>
          <a:xfrm>
            <a:off x="578756" y="5952493"/>
            <a:ext cx="5653234" cy="63214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>
                <a:solidFill>
                  <a:schemeClr val="bg1"/>
                </a:solidFill>
                <a:cs typeface="Segoe UI Semibold"/>
              </a:rPr>
              <a:t>Minimize costs, automate workflows, and deliver state-of-the-art services with the help of Microsoft Azure AI, which protects your data while providing the tools you need to innovate.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839021F8-EB8F-B512-ACA0-57FB08E869CC}"/>
              </a:ext>
            </a:extLst>
          </p:cNvPr>
          <p:cNvSpPr txBox="1">
            <a:spLocks/>
          </p:cNvSpPr>
          <p:nvPr/>
        </p:nvSpPr>
        <p:spPr>
          <a:xfrm>
            <a:off x="578756" y="5540390"/>
            <a:ext cx="5517244" cy="316073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</a:gradFill>
                <a:latin typeface="+mj-lt"/>
                <a:cs typeface="Segoe UI Semibold"/>
              </a:rPr>
              <a:t>How AI enables opportunities for your business</a:t>
            </a:r>
          </a:p>
        </p:txBody>
      </p:sp>
      <p:sp>
        <p:nvSpPr>
          <p:cNvPr id="28" name="rocket" title="Icon of a rocket">
            <a:extLst>
              <a:ext uri="{FF2B5EF4-FFF2-40B4-BE49-F238E27FC236}">
                <a16:creationId xmlns:a16="http://schemas.microsoft.com/office/drawing/2014/main" id="{C3A8ACB9-B705-3375-475A-5CA13DA6C23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11407" y="3028690"/>
            <a:ext cx="446266" cy="438400"/>
          </a:xfrm>
          <a:custGeom>
            <a:avLst/>
            <a:gdLst>
              <a:gd name="T0" fmla="*/ 352 w 352"/>
              <a:gd name="T1" fmla="*/ 3 h 346"/>
              <a:gd name="T2" fmla="*/ 305 w 352"/>
              <a:gd name="T3" fmla="*/ 142 h 346"/>
              <a:gd name="T4" fmla="*/ 118 w 352"/>
              <a:gd name="T5" fmla="*/ 326 h 346"/>
              <a:gd name="T6" fmla="*/ 50 w 352"/>
              <a:gd name="T7" fmla="*/ 346 h 346"/>
              <a:gd name="T8" fmla="*/ 0 w 352"/>
              <a:gd name="T9" fmla="*/ 295 h 346"/>
              <a:gd name="T10" fmla="*/ 30 w 352"/>
              <a:gd name="T11" fmla="*/ 227 h 346"/>
              <a:gd name="T12" fmla="*/ 203 w 352"/>
              <a:gd name="T13" fmla="*/ 54 h 346"/>
              <a:gd name="T14" fmla="*/ 352 w 352"/>
              <a:gd name="T15" fmla="*/ 3 h 346"/>
              <a:gd name="T16" fmla="*/ 203 w 352"/>
              <a:gd name="T17" fmla="*/ 55 h 346"/>
              <a:gd name="T18" fmla="*/ 301 w 352"/>
              <a:gd name="T19" fmla="*/ 146 h 346"/>
              <a:gd name="T20" fmla="*/ 144 w 352"/>
              <a:gd name="T21" fmla="*/ 113 h 346"/>
              <a:gd name="T22" fmla="*/ 0 w 352"/>
              <a:gd name="T23" fmla="*/ 113 h 346"/>
              <a:gd name="T24" fmla="*/ 0 w 352"/>
              <a:gd name="T25" fmla="*/ 197 h 346"/>
              <a:gd name="T26" fmla="*/ 30 w 352"/>
              <a:gd name="T27" fmla="*/ 227 h 346"/>
              <a:gd name="T28" fmla="*/ 30 w 352"/>
              <a:gd name="T29" fmla="*/ 227 h 346"/>
              <a:gd name="T30" fmla="*/ 120 w 352"/>
              <a:gd name="T31" fmla="*/ 324 h 346"/>
              <a:gd name="T32" fmla="*/ 141 w 352"/>
              <a:gd name="T33" fmla="*/ 346 h 346"/>
              <a:gd name="T34" fmla="*/ 232 w 352"/>
              <a:gd name="T35" fmla="*/ 346 h 346"/>
              <a:gd name="T36" fmla="*/ 232 w 352"/>
              <a:gd name="T37" fmla="*/ 214 h 346"/>
              <a:gd name="T38" fmla="*/ 176 w 352"/>
              <a:gd name="T39" fmla="*/ 159 h 346"/>
              <a:gd name="T40" fmla="*/ 194 w 352"/>
              <a:gd name="T41" fmla="*/ 177 h 346"/>
              <a:gd name="T42" fmla="*/ 211 w 352"/>
              <a:gd name="T43" fmla="*/ 159 h 346"/>
              <a:gd name="T44" fmla="*/ 194 w 352"/>
              <a:gd name="T45" fmla="*/ 141 h 346"/>
              <a:gd name="T46" fmla="*/ 176 w 352"/>
              <a:gd name="T47" fmla="*/ 159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2" h="346">
                <a:moveTo>
                  <a:pt x="352" y="3"/>
                </a:moveTo>
                <a:cubicBezTo>
                  <a:pt x="346" y="85"/>
                  <a:pt x="305" y="142"/>
                  <a:pt x="305" y="142"/>
                </a:cubicBezTo>
                <a:cubicBezTo>
                  <a:pt x="305" y="142"/>
                  <a:pt x="305" y="142"/>
                  <a:pt x="118" y="326"/>
                </a:cubicBezTo>
                <a:cubicBezTo>
                  <a:pt x="118" y="326"/>
                  <a:pt x="118" y="326"/>
                  <a:pt x="50" y="346"/>
                </a:cubicBezTo>
                <a:cubicBezTo>
                  <a:pt x="50" y="346"/>
                  <a:pt x="50" y="346"/>
                  <a:pt x="0" y="295"/>
                </a:cubicBezTo>
                <a:cubicBezTo>
                  <a:pt x="0" y="295"/>
                  <a:pt x="0" y="295"/>
                  <a:pt x="30" y="227"/>
                </a:cubicBezTo>
                <a:cubicBezTo>
                  <a:pt x="30" y="227"/>
                  <a:pt x="149" y="109"/>
                  <a:pt x="203" y="54"/>
                </a:cubicBezTo>
                <a:cubicBezTo>
                  <a:pt x="257" y="0"/>
                  <a:pt x="352" y="3"/>
                  <a:pt x="352" y="3"/>
                </a:cubicBezTo>
                <a:close/>
                <a:moveTo>
                  <a:pt x="203" y="55"/>
                </a:moveTo>
                <a:cubicBezTo>
                  <a:pt x="301" y="146"/>
                  <a:pt x="301" y="146"/>
                  <a:pt x="301" y="146"/>
                </a:cubicBezTo>
                <a:moveTo>
                  <a:pt x="144" y="113"/>
                </a:moveTo>
                <a:cubicBezTo>
                  <a:pt x="0" y="113"/>
                  <a:pt x="0" y="113"/>
                  <a:pt x="0" y="113"/>
                </a:cubicBezTo>
                <a:cubicBezTo>
                  <a:pt x="0" y="197"/>
                  <a:pt x="0" y="197"/>
                  <a:pt x="0" y="197"/>
                </a:cubicBezTo>
                <a:cubicBezTo>
                  <a:pt x="30" y="227"/>
                  <a:pt x="30" y="227"/>
                  <a:pt x="30" y="227"/>
                </a:cubicBezTo>
                <a:moveTo>
                  <a:pt x="30" y="227"/>
                </a:moveTo>
                <a:cubicBezTo>
                  <a:pt x="120" y="324"/>
                  <a:pt x="120" y="324"/>
                  <a:pt x="120" y="324"/>
                </a:cubicBezTo>
                <a:cubicBezTo>
                  <a:pt x="141" y="346"/>
                  <a:pt x="141" y="346"/>
                  <a:pt x="141" y="346"/>
                </a:cubicBezTo>
                <a:cubicBezTo>
                  <a:pt x="232" y="346"/>
                  <a:pt x="232" y="346"/>
                  <a:pt x="232" y="346"/>
                </a:cubicBezTo>
                <a:cubicBezTo>
                  <a:pt x="232" y="214"/>
                  <a:pt x="232" y="214"/>
                  <a:pt x="232" y="214"/>
                </a:cubicBezTo>
                <a:moveTo>
                  <a:pt x="176" y="159"/>
                </a:moveTo>
                <a:cubicBezTo>
                  <a:pt x="176" y="169"/>
                  <a:pt x="184" y="177"/>
                  <a:pt x="194" y="177"/>
                </a:cubicBezTo>
                <a:cubicBezTo>
                  <a:pt x="203" y="177"/>
                  <a:pt x="211" y="169"/>
                  <a:pt x="211" y="159"/>
                </a:cubicBezTo>
                <a:cubicBezTo>
                  <a:pt x="211" y="149"/>
                  <a:pt x="203" y="141"/>
                  <a:pt x="194" y="141"/>
                </a:cubicBezTo>
                <a:cubicBezTo>
                  <a:pt x="184" y="141"/>
                  <a:pt x="176" y="149"/>
                  <a:pt x="176" y="159"/>
                </a:cubicBezTo>
                <a:close/>
              </a:path>
            </a:pathLst>
          </a:custGeom>
          <a:noFill/>
          <a:ln w="25400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star_2" title="Icon of a person inside a star shape">
            <a:extLst>
              <a:ext uri="{FF2B5EF4-FFF2-40B4-BE49-F238E27FC236}">
                <a16:creationId xmlns:a16="http://schemas.microsoft.com/office/drawing/2014/main" id="{A3014FDF-BED0-E59F-C161-9C4A042C054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580475" y="3028691"/>
            <a:ext cx="463570" cy="438400"/>
          </a:xfrm>
          <a:custGeom>
            <a:avLst/>
            <a:gdLst>
              <a:gd name="T0" fmla="*/ 104 w 304"/>
              <a:gd name="T1" fmla="*/ 95 h 288"/>
              <a:gd name="T2" fmla="*/ 154 w 304"/>
              <a:gd name="T3" fmla="*/ 0 h 288"/>
              <a:gd name="T4" fmla="*/ 203 w 304"/>
              <a:gd name="T5" fmla="*/ 95 h 288"/>
              <a:gd name="T6" fmla="*/ 304 w 304"/>
              <a:gd name="T7" fmla="*/ 110 h 288"/>
              <a:gd name="T8" fmla="*/ 232 w 304"/>
              <a:gd name="T9" fmla="*/ 185 h 288"/>
              <a:gd name="T10" fmla="*/ 248 w 304"/>
              <a:gd name="T11" fmla="*/ 287 h 288"/>
              <a:gd name="T12" fmla="*/ 154 w 304"/>
              <a:gd name="T13" fmla="*/ 244 h 288"/>
              <a:gd name="T14" fmla="*/ 59 w 304"/>
              <a:gd name="T15" fmla="*/ 288 h 288"/>
              <a:gd name="T16" fmla="*/ 74 w 304"/>
              <a:gd name="T17" fmla="*/ 186 h 288"/>
              <a:gd name="T18" fmla="*/ 0 w 304"/>
              <a:gd name="T19" fmla="*/ 109 h 288"/>
              <a:gd name="T20" fmla="*/ 104 w 304"/>
              <a:gd name="T21" fmla="*/ 95 h 288"/>
              <a:gd name="T22" fmla="*/ 152 w 304"/>
              <a:gd name="T23" fmla="*/ 177 h 288"/>
              <a:gd name="T24" fmla="*/ 186 w 304"/>
              <a:gd name="T25" fmla="*/ 144 h 288"/>
              <a:gd name="T26" fmla="*/ 152 w 304"/>
              <a:gd name="T27" fmla="*/ 110 h 288"/>
              <a:gd name="T28" fmla="*/ 119 w 304"/>
              <a:gd name="T29" fmla="*/ 144 h 288"/>
              <a:gd name="T30" fmla="*/ 152 w 304"/>
              <a:gd name="T31" fmla="*/ 177 h 288"/>
              <a:gd name="T32" fmla="*/ 205 w 304"/>
              <a:gd name="T33" fmla="*/ 230 h 288"/>
              <a:gd name="T34" fmla="*/ 153 w 304"/>
              <a:gd name="T35" fmla="*/ 178 h 288"/>
              <a:gd name="T36" fmla="*/ 101 w 304"/>
              <a:gd name="T37" fmla="*/ 23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04" h="288">
                <a:moveTo>
                  <a:pt x="104" y="95"/>
                </a:moveTo>
                <a:cubicBezTo>
                  <a:pt x="154" y="0"/>
                  <a:pt x="154" y="0"/>
                  <a:pt x="154" y="0"/>
                </a:cubicBezTo>
                <a:cubicBezTo>
                  <a:pt x="203" y="95"/>
                  <a:pt x="203" y="95"/>
                  <a:pt x="203" y="95"/>
                </a:cubicBezTo>
                <a:cubicBezTo>
                  <a:pt x="304" y="110"/>
                  <a:pt x="304" y="110"/>
                  <a:pt x="304" y="110"/>
                </a:cubicBezTo>
                <a:cubicBezTo>
                  <a:pt x="232" y="185"/>
                  <a:pt x="232" y="185"/>
                  <a:pt x="232" y="185"/>
                </a:cubicBezTo>
                <a:cubicBezTo>
                  <a:pt x="248" y="287"/>
                  <a:pt x="248" y="287"/>
                  <a:pt x="248" y="287"/>
                </a:cubicBezTo>
                <a:cubicBezTo>
                  <a:pt x="154" y="244"/>
                  <a:pt x="154" y="244"/>
                  <a:pt x="154" y="244"/>
                </a:cubicBezTo>
                <a:cubicBezTo>
                  <a:pt x="59" y="288"/>
                  <a:pt x="59" y="288"/>
                  <a:pt x="59" y="288"/>
                </a:cubicBezTo>
                <a:cubicBezTo>
                  <a:pt x="74" y="186"/>
                  <a:pt x="74" y="186"/>
                  <a:pt x="74" y="186"/>
                </a:cubicBezTo>
                <a:cubicBezTo>
                  <a:pt x="0" y="109"/>
                  <a:pt x="0" y="109"/>
                  <a:pt x="0" y="109"/>
                </a:cubicBezTo>
                <a:lnTo>
                  <a:pt x="104" y="95"/>
                </a:lnTo>
                <a:close/>
                <a:moveTo>
                  <a:pt x="152" y="177"/>
                </a:moveTo>
                <a:cubicBezTo>
                  <a:pt x="171" y="177"/>
                  <a:pt x="186" y="162"/>
                  <a:pt x="186" y="144"/>
                </a:cubicBezTo>
                <a:cubicBezTo>
                  <a:pt x="186" y="125"/>
                  <a:pt x="171" y="110"/>
                  <a:pt x="152" y="110"/>
                </a:cubicBezTo>
                <a:cubicBezTo>
                  <a:pt x="134" y="110"/>
                  <a:pt x="119" y="125"/>
                  <a:pt x="119" y="144"/>
                </a:cubicBezTo>
                <a:cubicBezTo>
                  <a:pt x="119" y="162"/>
                  <a:pt x="134" y="177"/>
                  <a:pt x="152" y="177"/>
                </a:cubicBezTo>
                <a:close/>
                <a:moveTo>
                  <a:pt x="205" y="230"/>
                </a:moveTo>
                <a:cubicBezTo>
                  <a:pt x="205" y="201"/>
                  <a:pt x="182" y="178"/>
                  <a:pt x="153" y="178"/>
                </a:cubicBezTo>
                <a:cubicBezTo>
                  <a:pt x="125" y="178"/>
                  <a:pt x="101" y="201"/>
                  <a:pt x="101" y="230"/>
                </a:cubicBezTo>
              </a:path>
            </a:pathLst>
          </a:custGeom>
          <a:noFill/>
          <a:ln w="25400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target_2" title="Icon of a target with an arrow hitting the bullseye">
            <a:extLst>
              <a:ext uri="{FF2B5EF4-FFF2-40B4-BE49-F238E27FC236}">
                <a16:creationId xmlns:a16="http://schemas.microsoft.com/office/drawing/2014/main" id="{626FE9FE-6BA7-B3A6-F367-C889ADF9549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63466" y="3032209"/>
            <a:ext cx="422461" cy="420777"/>
          </a:xfrm>
          <a:custGeom>
            <a:avLst/>
            <a:gdLst>
              <a:gd name="T0" fmla="*/ 314 w 346"/>
              <a:gd name="T1" fmla="*/ 73 h 346"/>
              <a:gd name="T2" fmla="*/ 346 w 346"/>
              <a:gd name="T3" fmla="*/ 173 h 346"/>
              <a:gd name="T4" fmla="*/ 173 w 346"/>
              <a:gd name="T5" fmla="*/ 346 h 346"/>
              <a:gd name="T6" fmla="*/ 0 w 346"/>
              <a:gd name="T7" fmla="*/ 173 h 346"/>
              <a:gd name="T8" fmla="*/ 173 w 346"/>
              <a:gd name="T9" fmla="*/ 0 h 346"/>
              <a:gd name="T10" fmla="*/ 269 w 346"/>
              <a:gd name="T11" fmla="*/ 30 h 346"/>
              <a:gd name="T12" fmla="*/ 173 w 346"/>
              <a:gd name="T13" fmla="*/ 274 h 346"/>
              <a:gd name="T14" fmla="*/ 274 w 346"/>
              <a:gd name="T15" fmla="*/ 173 h 346"/>
              <a:gd name="T16" fmla="*/ 173 w 346"/>
              <a:gd name="T17" fmla="*/ 72 h 346"/>
              <a:gd name="T18" fmla="*/ 72 w 346"/>
              <a:gd name="T19" fmla="*/ 173 h 346"/>
              <a:gd name="T20" fmla="*/ 173 w 346"/>
              <a:gd name="T21" fmla="*/ 274 h 346"/>
              <a:gd name="T22" fmla="*/ 173 w 346"/>
              <a:gd name="T23" fmla="*/ 203 h 346"/>
              <a:gd name="T24" fmla="*/ 203 w 346"/>
              <a:gd name="T25" fmla="*/ 173 h 346"/>
              <a:gd name="T26" fmla="*/ 173 w 346"/>
              <a:gd name="T27" fmla="*/ 143 h 346"/>
              <a:gd name="T28" fmla="*/ 143 w 346"/>
              <a:gd name="T29" fmla="*/ 173 h 346"/>
              <a:gd name="T30" fmla="*/ 173 w 346"/>
              <a:gd name="T31" fmla="*/ 203 h 346"/>
              <a:gd name="T32" fmla="*/ 173 w 346"/>
              <a:gd name="T33" fmla="*/ 173 h 346"/>
              <a:gd name="T34" fmla="*/ 241 w 346"/>
              <a:gd name="T35" fmla="*/ 99 h 346"/>
              <a:gd name="T36" fmla="*/ 334 w 346"/>
              <a:gd name="T37" fmla="*/ 54 h 346"/>
              <a:gd name="T38" fmla="*/ 291 w 346"/>
              <a:gd name="T39" fmla="*/ 54 h 346"/>
              <a:gd name="T40" fmla="*/ 291 w 346"/>
              <a:gd name="T41" fmla="*/ 10 h 346"/>
              <a:gd name="T42" fmla="*/ 241 w 346"/>
              <a:gd name="T43" fmla="*/ 56 h 346"/>
              <a:gd name="T44" fmla="*/ 241 w 346"/>
              <a:gd name="T45" fmla="*/ 99 h 346"/>
              <a:gd name="T46" fmla="*/ 285 w 346"/>
              <a:gd name="T47" fmla="*/ 99 h 346"/>
              <a:gd name="T48" fmla="*/ 334 w 346"/>
              <a:gd name="T49" fmla="*/ 5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6" h="346">
                <a:moveTo>
                  <a:pt x="314" y="73"/>
                </a:moveTo>
                <a:cubicBezTo>
                  <a:pt x="334" y="101"/>
                  <a:pt x="346" y="136"/>
                  <a:pt x="346" y="173"/>
                </a:cubicBezTo>
                <a:cubicBezTo>
                  <a:pt x="346" y="268"/>
                  <a:pt x="268" y="346"/>
                  <a:pt x="173" y="346"/>
                </a:cubicBezTo>
                <a:cubicBezTo>
                  <a:pt x="78" y="346"/>
                  <a:pt x="0" y="268"/>
                  <a:pt x="0" y="173"/>
                </a:cubicBezTo>
                <a:cubicBezTo>
                  <a:pt x="0" y="78"/>
                  <a:pt x="78" y="0"/>
                  <a:pt x="173" y="0"/>
                </a:cubicBezTo>
                <a:cubicBezTo>
                  <a:pt x="209" y="0"/>
                  <a:pt x="242" y="11"/>
                  <a:pt x="269" y="30"/>
                </a:cubicBezTo>
                <a:moveTo>
                  <a:pt x="173" y="274"/>
                </a:moveTo>
                <a:cubicBezTo>
                  <a:pt x="229" y="274"/>
                  <a:pt x="274" y="229"/>
                  <a:pt x="274" y="173"/>
                </a:cubicBezTo>
                <a:cubicBezTo>
                  <a:pt x="274" y="117"/>
                  <a:pt x="229" y="72"/>
                  <a:pt x="173" y="72"/>
                </a:cubicBezTo>
                <a:cubicBezTo>
                  <a:pt x="117" y="72"/>
                  <a:pt x="72" y="117"/>
                  <a:pt x="72" y="173"/>
                </a:cubicBezTo>
                <a:cubicBezTo>
                  <a:pt x="72" y="229"/>
                  <a:pt x="117" y="274"/>
                  <a:pt x="173" y="274"/>
                </a:cubicBezTo>
                <a:close/>
                <a:moveTo>
                  <a:pt x="173" y="203"/>
                </a:moveTo>
                <a:cubicBezTo>
                  <a:pt x="190" y="203"/>
                  <a:pt x="203" y="190"/>
                  <a:pt x="203" y="173"/>
                </a:cubicBezTo>
                <a:cubicBezTo>
                  <a:pt x="203" y="156"/>
                  <a:pt x="190" y="143"/>
                  <a:pt x="173" y="143"/>
                </a:cubicBezTo>
                <a:cubicBezTo>
                  <a:pt x="156" y="143"/>
                  <a:pt x="143" y="156"/>
                  <a:pt x="143" y="173"/>
                </a:cubicBezTo>
                <a:cubicBezTo>
                  <a:pt x="143" y="190"/>
                  <a:pt x="156" y="203"/>
                  <a:pt x="173" y="203"/>
                </a:cubicBezTo>
                <a:close/>
                <a:moveTo>
                  <a:pt x="173" y="173"/>
                </a:moveTo>
                <a:cubicBezTo>
                  <a:pt x="241" y="99"/>
                  <a:pt x="241" y="99"/>
                  <a:pt x="241" y="99"/>
                </a:cubicBezTo>
                <a:moveTo>
                  <a:pt x="334" y="54"/>
                </a:moveTo>
                <a:cubicBezTo>
                  <a:pt x="291" y="54"/>
                  <a:pt x="291" y="54"/>
                  <a:pt x="291" y="54"/>
                </a:cubicBezTo>
                <a:cubicBezTo>
                  <a:pt x="291" y="10"/>
                  <a:pt x="291" y="10"/>
                  <a:pt x="291" y="10"/>
                </a:cubicBezTo>
                <a:cubicBezTo>
                  <a:pt x="241" y="56"/>
                  <a:pt x="241" y="56"/>
                  <a:pt x="241" y="56"/>
                </a:cubicBezTo>
                <a:cubicBezTo>
                  <a:pt x="241" y="99"/>
                  <a:pt x="241" y="99"/>
                  <a:pt x="241" y="99"/>
                </a:cubicBezTo>
                <a:cubicBezTo>
                  <a:pt x="285" y="99"/>
                  <a:pt x="285" y="99"/>
                  <a:pt x="285" y="99"/>
                </a:cubicBezTo>
                <a:lnTo>
                  <a:pt x="334" y="54"/>
                </a:lnTo>
                <a:close/>
              </a:path>
            </a:pathLst>
          </a:custGeom>
          <a:noFill/>
          <a:ln w="25400" cap="flat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22586E6A-DFCA-5E3F-8C73-F1D76EC42E4A}"/>
              </a:ext>
            </a:extLst>
          </p:cNvPr>
          <p:cNvSpPr txBox="1">
            <a:spLocks/>
          </p:cNvSpPr>
          <p:nvPr/>
        </p:nvSpPr>
        <p:spPr>
          <a:xfrm>
            <a:off x="786206" y="10630828"/>
            <a:ext cx="5281654" cy="191791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i="1" baseline="30000">
                <a:solidFill>
                  <a:schemeClr val="bg1"/>
                </a:solidFill>
              </a:rPr>
              <a:t>1</a:t>
            </a:r>
            <a:r>
              <a:rPr lang="en-US" sz="700" i="1">
                <a:solidFill>
                  <a:schemeClr val="bg1"/>
                </a:solidFill>
              </a:rPr>
              <a:t>The Total Economic Impact™ (TEI) of Microsoft Azure AI, a commissioned study conducted by Forrester Consulting, April 2023. </a:t>
            </a:r>
            <a:br>
              <a:rPr lang="en-US" sz="700" i="1">
                <a:solidFill>
                  <a:schemeClr val="bg1"/>
                </a:solidFill>
              </a:rPr>
            </a:br>
            <a:r>
              <a:rPr lang="en-US" sz="700" i="1">
                <a:solidFill>
                  <a:schemeClr val="bg1"/>
                </a:solidFill>
              </a:rPr>
              <a:t>Results are over three years for a composite organization based on Interviewed customers</a:t>
            </a:r>
            <a:endParaRPr lang="en-US" sz="700">
              <a:solidFill>
                <a:schemeClr val="bg1"/>
              </a:solidFill>
              <a:cs typeface="Segoe UI Semibold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324F1D5-BEC1-1A3E-6A0D-235DE2EAD836}"/>
              </a:ext>
            </a:extLst>
          </p:cNvPr>
          <p:cNvSpPr/>
          <p:nvPr/>
        </p:nvSpPr>
        <p:spPr>
          <a:xfrm>
            <a:off x="578329" y="10018848"/>
            <a:ext cx="5653661" cy="515178"/>
          </a:xfrm>
          <a:prstGeom prst="roundRect">
            <a:avLst>
              <a:gd name="adj" fmla="val 35161"/>
            </a:avLst>
          </a:prstGeom>
          <a:noFill/>
          <a:ln w="19050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Download the 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effectLst/>
                <a:uLnTx/>
                <a:uFillTx/>
                <a:latin typeface="Segoe UI Semibold"/>
                <a:cs typeface="Segoe UI Semibold"/>
                <a:hlinkClick r:id="rId3"/>
              </a:rPr>
              <a:t>Forrester TEI </a:t>
            </a:r>
            <a:r>
              <a:rPr lang="en-US" sz="1500"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latin typeface="Segoe UI Semibold"/>
                <a:cs typeface="Segoe UI Semibold"/>
                <a:hlinkClick r:id="rId3"/>
              </a:rPr>
              <a:t>study</a:t>
            </a:r>
            <a:r>
              <a:rPr lang="en-US" sz="1500"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latin typeface="Segoe UI Semibold"/>
                <a:cs typeface="Segoe UI Semibold"/>
              </a:rPr>
              <a:t> 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to 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rgbClr val="D59ED7"/>
                    </a:gs>
                    <a:gs pos="25000">
                      <a:srgbClr val="8DC8E8"/>
                    </a:gs>
                  </a:gsLst>
                  <a:lin ang="2700000" scaled="0"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learn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D59ED7"/>
                    </a:gs>
                    <a:gs pos="100000">
                      <a:srgbClr val="8DC8E8"/>
                    </a:gs>
                  </a:gsLst>
                  <a:lin ang="10800000" scaled="0"/>
                </a:gra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 more</a:t>
            </a:r>
          </a:p>
        </p:txBody>
      </p:sp>
      <p:sp>
        <p:nvSpPr>
          <p:cNvPr id="33" name="Freeform 96" title="Icon of a gear with a wrench">
            <a:extLst>
              <a:ext uri="{FF2B5EF4-FFF2-40B4-BE49-F238E27FC236}">
                <a16:creationId xmlns:a16="http://schemas.microsoft.com/office/drawing/2014/main" id="{C0F4C773-234A-1B15-4CEF-2D6B72F2A1F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71851" y="4522772"/>
            <a:ext cx="481612" cy="443449"/>
          </a:xfrm>
          <a:custGeom>
            <a:avLst/>
            <a:gdLst>
              <a:gd name="T0" fmla="*/ 224 w 356"/>
              <a:gd name="T1" fmla="*/ 273 h 328"/>
              <a:gd name="T2" fmla="*/ 181 w 356"/>
              <a:gd name="T3" fmla="*/ 295 h 328"/>
              <a:gd name="T4" fmla="*/ 181 w 356"/>
              <a:gd name="T5" fmla="*/ 328 h 328"/>
              <a:gd name="T6" fmla="*/ 121 w 356"/>
              <a:gd name="T7" fmla="*/ 328 h 328"/>
              <a:gd name="T8" fmla="*/ 121 w 356"/>
              <a:gd name="T9" fmla="*/ 291 h 328"/>
              <a:gd name="T10" fmla="*/ 57 w 356"/>
              <a:gd name="T11" fmla="*/ 254 h 328"/>
              <a:gd name="T12" fmla="*/ 28 w 356"/>
              <a:gd name="T13" fmla="*/ 269 h 328"/>
              <a:gd name="T14" fmla="*/ 0 w 356"/>
              <a:gd name="T15" fmla="*/ 214 h 328"/>
              <a:gd name="T16" fmla="*/ 28 w 356"/>
              <a:gd name="T17" fmla="*/ 199 h 328"/>
              <a:gd name="T18" fmla="*/ 21 w 356"/>
              <a:gd name="T19" fmla="*/ 162 h 328"/>
              <a:gd name="T20" fmla="*/ 28 w 356"/>
              <a:gd name="T21" fmla="*/ 125 h 328"/>
              <a:gd name="T22" fmla="*/ 0 w 356"/>
              <a:gd name="T23" fmla="*/ 111 h 328"/>
              <a:gd name="T24" fmla="*/ 28 w 356"/>
              <a:gd name="T25" fmla="*/ 55 h 328"/>
              <a:gd name="T26" fmla="*/ 57 w 356"/>
              <a:gd name="T27" fmla="*/ 70 h 328"/>
              <a:gd name="T28" fmla="*/ 121 w 356"/>
              <a:gd name="T29" fmla="*/ 33 h 328"/>
              <a:gd name="T30" fmla="*/ 121 w 356"/>
              <a:gd name="T31" fmla="*/ 0 h 328"/>
              <a:gd name="T32" fmla="*/ 181 w 356"/>
              <a:gd name="T33" fmla="*/ 0 h 328"/>
              <a:gd name="T34" fmla="*/ 181 w 356"/>
              <a:gd name="T35" fmla="*/ 30 h 328"/>
              <a:gd name="T36" fmla="*/ 249 w 356"/>
              <a:gd name="T37" fmla="*/ 70 h 328"/>
              <a:gd name="T38" fmla="*/ 274 w 356"/>
              <a:gd name="T39" fmla="*/ 55 h 328"/>
              <a:gd name="T40" fmla="*/ 306 w 356"/>
              <a:gd name="T41" fmla="*/ 111 h 328"/>
              <a:gd name="T42" fmla="*/ 277 w 356"/>
              <a:gd name="T43" fmla="*/ 125 h 328"/>
              <a:gd name="T44" fmla="*/ 282 w 356"/>
              <a:gd name="T45" fmla="*/ 162 h 328"/>
              <a:gd name="T46" fmla="*/ 279 w 356"/>
              <a:gd name="T47" fmla="*/ 188 h 328"/>
              <a:gd name="T48" fmla="*/ 186 w 356"/>
              <a:gd name="T49" fmla="*/ 100 h 328"/>
              <a:gd name="T50" fmla="*/ 150 w 356"/>
              <a:gd name="T51" fmla="*/ 89 h 328"/>
              <a:gd name="T52" fmla="*/ 75 w 356"/>
              <a:gd name="T53" fmla="*/ 166 h 328"/>
              <a:gd name="T54" fmla="*/ 107 w 356"/>
              <a:gd name="T55" fmla="*/ 231 h 328"/>
              <a:gd name="T56" fmla="*/ 209 w 356"/>
              <a:gd name="T57" fmla="*/ 238 h 328"/>
              <a:gd name="T58" fmla="*/ 310 w 356"/>
              <a:gd name="T59" fmla="*/ 302 h 328"/>
              <a:gd name="T60" fmla="*/ 348 w 356"/>
              <a:gd name="T61" fmla="*/ 294 h 328"/>
              <a:gd name="T62" fmla="*/ 340 w 356"/>
              <a:gd name="T63" fmla="*/ 256 h 328"/>
              <a:gd name="T64" fmla="*/ 237 w 356"/>
              <a:gd name="T65" fmla="*/ 195 h 328"/>
              <a:gd name="T66" fmla="*/ 235 w 356"/>
              <a:gd name="T67" fmla="*/ 194 h 328"/>
              <a:gd name="T68" fmla="*/ 234 w 356"/>
              <a:gd name="T69" fmla="*/ 179 h 328"/>
              <a:gd name="T70" fmla="*/ 172 w 356"/>
              <a:gd name="T71" fmla="*/ 139 h 328"/>
              <a:gd name="T72" fmla="*/ 145 w 356"/>
              <a:gd name="T73" fmla="*/ 153 h 328"/>
              <a:gd name="T74" fmla="*/ 194 w 356"/>
              <a:gd name="T75" fmla="*/ 183 h 328"/>
              <a:gd name="T76" fmla="*/ 182 w 356"/>
              <a:gd name="T77" fmla="*/ 199 h 328"/>
              <a:gd name="T78" fmla="*/ 135 w 356"/>
              <a:gd name="T79" fmla="*/ 169 h 328"/>
              <a:gd name="T80" fmla="*/ 132 w 356"/>
              <a:gd name="T81" fmla="*/ 201 h 328"/>
              <a:gd name="T82" fmla="*/ 194 w 356"/>
              <a:gd name="T83" fmla="*/ 241 h 328"/>
              <a:gd name="T84" fmla="*/ 207 w 356"/>
              <a:gd name="T85" fmla="*/ 237 h 328"/>
              <a:gd name="T86" fmla="*/ 209 w 356"/>
              <a:gd name="T87" fmla="*/ 238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6" h="328">
                <a:moveTo>
                  <a:pt x="224" y="273"/>
                </a:moveTo>
                <a:cubicBezTo>
                  <a:pt x="213" y="284"/>
                  <a:pt x="195" y="291"/>
                  <a:pt x="181" y="295"/>
                </a:cubicBezTo>
                <a:cubicBezTo>
                  <a:pt x="181" y="295"/>
                  <a:pt x="181" y="295"/>
                  <a:pt x="181" y="328"/>
                </a:cubicBezTo>
                <a:cubicBezTo>
                  <a:pt x="181" y="328"/>
                  <a:pt x="181" y="328"/>
                  <a:pt x="121" y="328"/>
                </a:cubicBezTo>
                <a:cubicBezTo>
                  <a:pt x="121" y="328"/>
                  <a:pt x="121" y="328"/>
                  <a:pt x="121" y="291"/>
                </a:cubicBezTo>
                <a:cubicBezTo>
                  <a:pt x="96" y="287"/>
                  <a:pt x="75" y="273"/>
                  <a:pt x="57" y="254"/>
                </a:cubicBezTo>
                <a:cubicBezTo>
                  <a:pt x="57" y="254"/>
                  <a:pt x="57" y="254"/>
                  <a:pt x="28" y="269"/>
                </a:cubicBezTo>
                <a:cubicBezTo>
                  <a:pt x="28" y="269"/>
                  <a:pt x="28" y="269"/>
                  <a:pt x="0" y="214"/>
                </a:cubicBezTo>
                <a:cubicBezTo>
                  <a:pt x="0" y="214"/>
                  <a:pt x="0" y="214"/>
                  <a:pt x="28" y="199"/>
                </a:cubicBezTo>
                <a:cubicBezTo>
                  <a:pt x="25" y="188"/>
                  <a:pt x="21" y="177"/>
                  <a:pt x="21" y="162"/>
                </a:cubicBezTo>
                <a:cubicBezTo>
                  <a:pt x="21" y="151"/>
                  <a:pt x="25" y="136"/>
                  <a:pt x="28" y="125"/>
                </a:cubicBezTo>
                <a:cubicBezTo>
                  <a:pt x="28" y="125"/>
                  <a:pt x="28" y="125"/>
                  <a:pt x="0" y="111"/>
                </a:cubicBezTo>
                <a:cubicBezTo>
                  <a:pt x="0" y="111"/>
                  <a:pt x="0" y="111"/>
                  <a:pt x="28" y="55"/>
                </a:cubicBezTo>
                <a:cubicBezTo>
                  <a:pt x="28" y="55"/>
                  <a:pt x="28" y="55"/>
                  <a:pt x="57" y="70"/>
                </a:cubicBezTo>
                <a:cubicBezTo>
                  <a:pt x="75" y="52"/>
                  <a:pt x="96" y="37"/>
                  <a:pt x="121" y="33"/>
                </a:cubicBezTo>
                <a:cubicBezTo>
                  <a:pt x="121" y="33"/>
                  <a:pt x="121" y="33"/>
                  <a:pt x="121" y="0"/>
                </a:cubicBezTo>
                <a:cubicBezTo>
                  <a:pt x="121" y="0"/>
                  <a:pt x="121" y="0"/>
                  <a:pt x="181" y="0"/>
                </a:cubicBezTo>
                <a:cubicBezTo>
                  <a:pt x="181" y="0"/>
                  <a:pt x="181" y="0"/>
                  <a:pt x="181" y="30"/>
                </a:cubicBezTo>
                <a:cubicBezTo>
                  <a:pt x="206" y="37"/>
                  <a:pt x="231" y="52"/>
                  <a:pt x="249" y="70"/>
                </a:cubicBezTo>
                <a:cubicBezTo>
                  <a:pt x="249" y="70"/>
                  <a:pt x="249" y="70"/>
                  <a:pt x="274" y="55"/>
                </a:cubicBezTo>
                <a:cubicBezTo>
                  <a:pt x="274" y="55"/>
                  <a:pt x="274" y="55"/>
                  <a:pt x="306" y="111"/>
                </a:cubicBezTo>
                <a:cubicBezTo>
                  <a:pt x="306" y="111"/>
                  <a:pt x="306" y="111"/>
                  <a:pt x="277" y="125"/>
                </a:cubicBezTo>
                <a:cubicBezTo>
                  <a:pt x="281" y="136"/>
                  <a:pt x="282" y="150"/>
                  <a:pt x="282" y="162"/>
                </a:cubicBezTo>
                <a:cubicBezTo>
                  <a:pt x="282" y="169"/>
                  <a:pt x="282" y="178"/>
                  <a:pt x="279" y="188"/>
                </a:cubicBezTo>
                <a:moveTo>
                  <a:pt x="186" y="100"/>
                </a:moveTo>
                <a:cubicBezTo>
                  <a:pt x="176" y="93"/>
                  <a:pt x="165" y="89"/>
                  <a:pt x="150" y="89"/>
                </a:cubicBezTo>
                <a:cubicBezTo>
                  <a:pt x="107" y="89"/>
                  <a:pt x="75" y="126"/>
                  <a:pt x="75" y="166"/>
                </a:cubicBezTo>
                <a:cubicBezTo>
                  <a:pt x="75" y="195"/>
                  <a:pt x="85" y="217"/>
                  <a:pt x="107" y="231"/>
                </a:cubicBezTo>
                <a:moveTo>
                  <a:pt x="209" y="238"/>
                </a:moveTo>
                <a:cubicBezTo>
                  <a:pt x="310" y="302"/>
                  <a:pt x="310" y="302"/>
                  <a:pt x="310" y="302"/>
                </a:cubicBezTo>
                <a:cubicBezTo>
                  <a:pt x="323" y="310"/>
                  <a:pt x="340" y="307"/>
                  <a:pt x="348" y="294"/>
                </a:cubicBezTo>
                <a:cubicBezTo>
                  <a:pt x="356" y="282"/>
                  <a:pt x="353" y="265"/>
                  <a:pt x="340" y="256"/>
                </a:cubicBezTo>
                <a:cubicBezTo>
                  <a:pt x="237" y="195"/>
                  <a:pt x="237" y="195"/>
                  <a:pt x="237" y="195"/>
                </a:cubicBezTo>
                <a:cubicBezTo>
                  <a:pt x="235" y="194"/>
                  <a:pt x="235" y="194"/>
                  <a:pt x="235" y="194"/>
                </a:cubicBezTo>
                <a:cubicBezTo>
                  <a:pt x="236" y="189"/>
                  <a:pt x="235" y="184"/>
                  <a:pt x="234" y="179"/>
                </a:cubicBezTo>
                <a:cubicBezTo>
                  <a:pt x="228" y="151"/>
                  <a:pt x="200" y="132"/>
                  <a:pt x="172" y="139"/>
                </a:cubicBezTo>
                <a:cubicBezTo>
                  <a:pt x="162" y="141"/>
                  <a:pt x="152" y="146"/>
                  <a:pt x="145" y="153"/>
                </a:cubicBezTo>
                <a:cubicBezTo>
                  <a:pt x="194" y="183"/>
                  <a:pt x="194" y="183"/>
                  <a:pt x="194" y="183"/>
                </a:cubicBezTo>
                <a:cubicBezTo>
                  <a:pt x="182" y="199"/>
                  <a:pt x="182" y="199"/>
                  <a:pt x="182" y="199"/>
                </a:cubicBezTo>
                <a:cubicBezTo>
                  <a:pt x="135" y="169"/>
                  <a:pt x="135" y="169"/>
                  <a:pt x="135" y="169"/>
                </a:cubicBezTo>
                <a:cubicBezTo>
                  <a:pt x="131" y="179"/>
                  <a:pt x="129" y="190"/>
                  <a:pt x="132" y="201"/>
                </a:cubicBezTo>
                <a:cubicBezTo>
                  <a:pt x="138" y="229"/>
                  <a:pt x="165" y="247"/>
                  <a:pt x="194" y="241"/>
                </a:cubicBezTo>
                <a:cubicBezTo>
                  <a:pt x="198" y="240"/>
                  <a:pt x="203" y="239"/>
                  <a:pt x="207" y="237"/>
                </a:cubicBezTo>
                <a:lnTo>
                  <a:pt x="209" y="238"/>
                </a:lnTo>
                <a:close/>
              </a:path>
            </a:pathLst>
          </a:custGeom>
          <a:noFill/>
          <a:ln w="19050" cap="sq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sp>
        <p:nvSpPr>
          <p:cNvPr id="34" name="Financial_E7BB" title="Icon of a chart made of vertical lines with a line tracing the top of each, turning into an arrow pointing up">
            <a:extLst>
              <a:ext uri="{FF2B5EF4-FFF2-40B4-BE49-F238E27FC236}">
                <a16:creationId xmlns:a16="http://schemas.microsoft.com/office/drawing/2014/main" id="{0C270EB9-6CED-AAE6-4C04-82855C280E5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757126" y="4554700"/>
            <a:ext cx="410030" cy="365760"/>
          </a:xfrm>
          <a:custGeom>
            <a:avLst/>
            <a:gdLst>
              <a:gd name="T0" fmla="*/ 47 w 4770"/>
              <a:gd name="T1" fmla="*/ 4255 h 4255"/>
              <a:gd name="T2" fmla="*/ 47 w 4770"/>
              <a:gd name="T3" fmla="*/ 3626 h 4255"/>
              <a:gd name="T4" fmla="*/ 676 w 4770"/>
              <a:gd name="T5" fmla="*/ 4255 h 4255"/>
              <a:gd name="T6" fmla="*/ 676 w 4770"/>
              <a:gd name="T7" fmla="*/ 2996 h 4255"/>
              <a:gd name="T8" fmla="*/ 1306 w 4770"/>
              <a:gd name="T9" fmla="*/ 4255 h 4255"/>
              <a:gd name="T10" fmla="*/ 1306 w 4770"/>
              <a:gd name="T11" fmla="*/ 2366 h 4255"/>
              <a:gd name="T12" fmla="*/ 1935 w 4770"/>
              <a:gd name="T13" fmla="*/ 4255 h 4255"/>
              <a:gd name="T14" fmla="*/ 1935 w 4770"/>
              <a:gd name="T15" fmla="*/ 1736 h 4255"/>
              <a:gd name="T16" fmla="*/ 2564 w 4770"/>
              <a:gd name="T17" fmla="*/ 4255 h 4255"/>
              <a:gd name="T18" fmla="*/ 2564 w 4770"/>
              <a:gd name="T19" fmla="*/ 1736 h 4255"/>
              <a:gd name="T20" fmla="*/ 3194 w 4770"/>
              <a:gd name="T21" fmla="*/ 4255 h 4255"/>
              <a:gd name="T22" fmla="*/ 3194 w 4770"/>
              <a:gd name="T23" fmla="*/ 2361 h 4255"/>
              <a:gd name="T24" fmla="*/ 3823 w 4770"/>
              <a:gd name="T25" fmla="*/ 4255 h 4255"/>
              <a:gd name="T26" fmla="*/ 3823 w 4770"/>
              <a:gd name="T27" fmla="*/ 1736 h 4255"/>
              <a:gd name="T28" fmla="*/ 4453 w 4770"/>
              <a:gd name="T29" fmla="*/ 4255 h 4255"/>
              <a:gd name="T30" fmla="*/ 4453 w 4770"/>
              <a:gd name="T31" fmla="*/ 1424 h 4255"/>
              <a:gd name="T32" fmla="*/ 4760 w 4770"/>
              <a:gd name="T33" fmla="*/ 5 h 4255"/>
              <a:gd name="T34" fmla="*/ 3191 w 4770"/>
              <a:gd name="T35" fmla="*/ 1575 h 4255"/>
              <a:gd name="T36" fmla="*/ 2247 w 4770"/>
              <a:gd name="T37" fmla="*/ 630 h 4255"/>
              <a:gd name="T38" fmla="*/ 0 w 4770"/>
              <a:gd name="T39" fmla="*/ 2879 h 4255"/>
              <a:gd name="T40" fmla="*/ 4770 w 4770"/>
              <a:gd name="T41" fmla="*/ 948 h 4255"/>
              <a:gd name="T42" fmla="*/ 4770 w 4770"/>
              <a:gd name="T43" fmla="*/ 0 h 4255"/>
              <a:gd name="T44" fmla="*/ 3818 w 4770"/>
              <a:gd name="T45" fmla="*/ 0 h 4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70" h="4255">
                <a:moveTo>
                  <a:pt x="47" y="4255"/>
                </a:moveTo>
                <a:lnTo>
                  <a:pt x="47" y="3626"/>
                </a:lnTo>
                <a:moveTo>
                  <a:pt x="676" y="4255"/>
                </a:moveTo>
                <a:lnTo>
                  <a:pt x="676" y="2996"/>
                </a:lnTo>
                <a:moveTo>
                  <a:pt x="1306" y="4255"/>
                </a:moveTo>
                <a:lnTo>
                  <a:pt x="1306" y="2366"/>
                </a:lnTo>
                <a:moveTo>
                  <a:pt x="1935" y="4255"/>
                </a:moveTo>
                <a:lnTo>
                  <a:pt x="1935" y="1736"/>
                </a:lnTo>
                <a:moveTo>
                  <a:pt x="2564" y="4255"/>
                </a:moveTo>
                <a:lnTo>
                  <a:pt x="2564" y="1736"/>
                </a:lnTo>
                <a:moveTo>
                  <a:pt x="3194" y="4255"/>
                </a:moveTo>
                <a:lnTo>
                  <a:pt x="3194" y="2361"/>
                </a:lnTo>
                <a:moveTo>
                  <a:pt x="3823" y="4255"/>
                </a:moveTo>
                <a:lnTo>
                  <a:pt x="3823" y="1736"/>
                </a:lnTo>
                <a:moveTo>
                  <a:pt x="4453" y="4255"/>
                </a:moveTo>
                <a:lnTo>
                  <a:pt x="4453" y="1424"/>
                </a:lnTo>
                <a:moveTo>
                  <a:pt x="4760" y="5"/>
                </a:moveTo>
                <a:lnTo>
                  <a:pt x="3191" y="1575"/>
                </a:lnTo>
                <a:lnTo>
                  <a:pt x="2247" y="630"/>
                </a:lnTo>
                <a:lnTo>
                  <a:pt x="0" y="2879"/>
                </a:lnTo>
                <a:moveTo>
                  <a:pt x="4770" y="948"/>
                </a:moveTo>
                <a:lnTo>
                  <a:pt x="4770" y="0"/>
                </a:lnTo>
                <a:lnTo>
                  <a:pt x="3818" y="0"/>
                </a:lnTo>
              </a:path>
            </a:pathLst>
          </a:custGeom>
          <a:noFill/>
          <a:ln w="1905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lin ang="5400000" scaled="1"/>
              </a:gradFill>
            </a:endParaRPr>
          </a:p>
        </p:txBody>
      </p:sp>
      <p:pic>
        <p:nvPicPr>
          <p:cNvPr id="3" name="Picture 2" descr="A red triangle with black lines&#10;&#10;Description automatically generated">
            <a:extLst>
              <a:ext uri="{FF2B5EF4-FFF2-40B4-BE49-F238E27FC236}">
                <a16:creationId xmlns:a16="http://schemas.microsoft.com/office/drawing/2014/main" id="{D00F05CE-DBEA-D7B4-EEF9-21CA30892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22" y="268640"/>
            <a:ext cx="812435" cy="81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9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4266eede0a073826bbbffe2be506a03e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161ae26bcbf8820db6cf9d2626f1b3d8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7F02AC-E430-4D5C-BF5F-CE275551BD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0E1296-D02A-476C-8E7C-E8CB0F20EFB0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77DC7C2-C556-4B8D-8119-B271B01158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7384ce8-a2ad-4061-818a-88bf72b6eefd"/>
    <ds:schemaRef ds:uri="254ab26a-04f6-42f5-9555-e3c9fb1706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259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era of AI is here</dc:title>
  <dc:creator>Derian Granados Cespedes (Accenture International LTD)</dc:creator>
  <cp:lastModifiedBy>Ameer Hamza</cp:lastModifiedBy>
  <cp:revision>3</cp:revision>
  <dcterms:created xsi:type="dcterms:W3CDTF">2023-05-22T20:01:45Z</dcterms:created>
  <dcterms:modified xsi:type="dcterms:W3CDTF">2024-01-10T15:58:54Z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0x010100FF743FB91453AB4DB8662F2E12DC3E10</vt:lpwstr>
  </property>
  <property fmtid="{D5CDD505-2E9C-101B-9397-08002B2CF9AE}" pid="3" name="MediaServiceImageTags">
    <vt:lpwstr/>
  </property>
</Properties>
</file>